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4" r:id="rId20"/>
    <p:sldId id="277" r:id="rId21"/>
    <p:sldId id="279"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7" d="100"/>
          <a:sy n="67" d="100"/>
        </p:scale>
        <p:origin x="64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Peace" userId="ade83045bffd2eee" providerId="LiveId" clId="{4B41727B-BAFC-4C88-8747-EEF22E7EA62A}"/>
    <pc:docChg chg="custSel addSld delSld modSld">
      <pc:chgData name="Maria Peace" userId="ade83045bffd2eee" providerId="LiveId" clId="{4B41727B-BAFC-4C88-8747-EEF22E7EA62A}" dt="2023-12-18T14:26:23.270" v="521" actId="2696"/>
      <pc:docMkLst>
        <pc:docMk/>
      </pc:docMkLst>
      <pc:sldChg chg="modSp mod">
        <pc:chgData name="Maria Peace" userId="ade83045bffd2eee" providerId="LiveId" clId="{4B41727B-BAFC-4C88-8747-EEF22E7EA62A}" dt="2023-12-15T18:31:13.289" v="7" actId="20577"/>
        <pc:sldMkLst>
          <pc:docMk/>
          <pc:sldMk cId="1667488240" sldId="257"/>
        </pc:sldMkLst>
        <pc:spChg chg="mod">
          <ac:chgData name="Maria Peace" userId="ade83045bffd2eee" providerId="LiveId" clId="{4B41727B-BAFC-4C88-8747-EEF22E7EA62A}" dt="2023-12-15T18:31:13.289" v="7" actId="20577"/>
          <ac:spMkLst>
            <pc:docMk/>
            <pc:sldMk cId="1667488240" sldId="257"/>
            <ac:spMk id="2" creationId="{712CF81D-FDC9-402F-6AE2-F75DF31F55BA}"/>
          </ac:spMkLst>
        </pc:spChg>
      </pc:sldChg>
      <pc:sldChg chg="modSp new mod">
        <pc:chgData name="Maria Peace" userId="ade83045bffd2eee" providerId="LiveId" clId="{4B41727B-BAFC-4C88-8747-EEF22E7EA62A}" dt="2023-12-15T18:32:47.606" v="108" actId="20577"/>
        <pc:sldMkLst>
          <pc:docMk/>
          <pc:sldMk cId="3363960628" sldId="258"/>
        </pc:sldMkLst>
        <pc:spChg chg="mod">
          <ac:chgData name="Maria Peace" userId="ade83045bffd2eee" providerId="LiveId" clId="{4B41727B-BAFC-4C88-8747-EEF22E7EA62A}" dt="2023-12-15T18:32:47.606" v="108" actId="20577"/>
          <ac:spMkLst>
            <pc:docMk/>
            <pc:sldMk cId="3363960628" sldId="258"/>
            <ac:spMk id="2" creationId="{63BFFB14-AD76-A29F-A784-905059E17B73}"/>
          </ac:spMkLst>
        </pc:spChg>
        <pc:spChg chg="mod">
          <ac:chgData name="Maria Peace" userId="ade83045bffd2eee" providerId="LiveId" clId="{4B41727B-BAFC-4C88-8747-EEF22E7EA62A}" dt="2023-12-15T18:31:44.710" v="12" actId="27636"/>
          <ac:spMkLst>
            <pc:docMk/>
            <pc:sldMk cId="3363960628" sldId="258"/>
            <ac:spMk id="3" creationId="{B46B9B35-03A3-B3D9-96C8-DCBF345C8B90}"/>
          </ac:spMkLst>
        </pc:spChg>
      </pc:sldChg>
      <pc:sldChg chg="addSp delSp modSp new del mod">
        <pc:chgData name="Maria Peace" userId="ade83045bffd2eee" providerId="LiveId" clId="{4B41727B-BAFC-4C88-8747-EEF22E7EA62A}" dt="2023-12-18T14:26:23.270" v="521" actId="2696"/>
        <pc:sldMkLst>
          <pc:docMk/>
          <pc:sldMk cId="134763056" sldId="259"/>
        </pc:sldMkLst>
        <pc:spChg chg="mod">
          <ac:chgData name="Maria Peace" userId="ade83045bffd2eee" providerId="LiveId" clId="{4B41727B-BAFC-4C88-8747-EEF22E7EA62A}" dt="2023-12-15T18:33:06.673" v="111" actId="14100"/>
          <ac:spMkLst>
            <pc:docMk/>
            <pc:sldMk cId="134763056" sldId="259"/>
            <ac:spMk id="2" creationId="{DA5341DD-4C6E-912F-A702-681FC15CC2B6}"/>
          </ac:spMkLst>
        </pc:spChg>
        <pc:spChg chg="mod">
          <ac:chgData name="Maria Peace" userId="ade83045bffd2eee" providerId="LiveId" clId="{4B41727B-BAFC-4C88-8747-EEF22E7EA62A}" dt="2023-12-15T18:33:03.172" v="110" actId="27636"/>
          <ac:spMkLst>
            <pc:docMk/>
            <pc:sldMk cId="134763056" sldId="259"/>
            <ac:spMk id="3" creationId="{496942D7-099C-0EEF-A5A7-1AF305DD9660}"/>
          </ac:spMkLst>
        </pc:spChg>
        <pc:picChg chg="add del mod">
          <ac:chgData name="Maria Peace" userId="ade83045bffd2eee" providerId="LiveId" clId="{4B41727B-BAFC-4C88-8747-EEF22E7EA62A}" dt="2023-12-18T14:26:12.108" v="519" actId="21"/>
          <ac:picMkLst>
            <pc:docMk/>
            <pc:sldMk cId="134763056" sldId="259"/>
            <ac:picMk id="5" creationId="{4CC8FAAB-FFBF-A4FA-6BFA-D6B03C76098D}"/>
          </ac:picMkLst>
        </pc:picChg>
      </pc:sldChg>
      <pc:sldChg chg="modSp new mod">
        <pc:chgData name="Maria Peace" userId="ade83045bffd2eee" providerId="LiveId" clId="{4B41727B-BAFC-4C88-8747-EEF22E7EA62A}" dt="2023-12-15T18:33:57.297" v="116" actId="255"/>
        <pc:sldMkLst>
          <pc:docMk/>
          <pc:sldMk cId="1100863251" sldId="260"/>
        </pc:sldMkLst>
        <pc:spChg chg="mod">
          <ac:chgData name="Maria Peace" userId="ade83045bffd2eee" providerId="LiveId" clId="{4B41727B-BAFC-4C88-8747-EEF22E7EA62A}" dt="2023-12-15T18:33:57.297" v="116" actId="255"/>
          <ac:spMkLst>
            <pc:docMk/>
            <pc:sldMk cId="1100863251" sldId="260"/>
            <ac:spMk id="2" creationId="{1668BC80-655A-5B05-86E7-BD0103FBFD69}"/>
          </ac:spMkLst>
        </pc:spChg>
        <pc:spChg chg="mod">
          <ac:chgData name="Maria Peace" userId="ade83045bffd2eee" providerId="LiveId" clId="{4B41727B-BAFC-4C88-8747-EEF22E7EA62A}" dt="2023-12-15T18:33:42.298" v="113" actId="27636"/>
          <ac:spMkLst>
            <pc:docMk/>
            <pc:sldMk cId="1100863251" sldId="260"/>
            <ac:spMk id="3" creationId="{5EAF6BD3-1686-856B-44D6-B9B6CAA6B1E7}"/>
          </ac:spMkLst>
        </pc:spChg>
      </pc:sldChg>
      <pc:sldChg chg="addSp delSp modSp new mod">
        <pc:chgData name="Maria Peace" userId="ade83045bffd2eee" providerId="LiveId" clId="{4B41727B-BAFC-4C88-8747-EEF22E7EA62A}" dt="2023-12-15T18:46:57.692" v="128" actId="14100"/>
        <pc:sldMkLst>
          <pc:docMk/>
          <pc:sldMk cId="3664305902" sldId="261"/>
        </pc:sldMkLst>
        <pc:spChg chg="mod">
          <ac:chgData name="Maria Peace" userId="ade83045bffd2eee" providerId="LiveId" clId="{4B41727B-BAFC-4C88-8747-EEF22E7EA62A}" dt="2023-12-15T18:34:17.512" v="120" actId="14100"/>
          <ac:spMkLst>
            <pc:docMk/>
            <pc:sldMk cId="3664305902" sldId="261"/>
            <ac:spMk id="2" creationId="{6391D36C-E84D-6BF5-DCA4-A56680A84704}"/>
          </ac:spMkLst>
        </pc:spChg>
        <pc:spChg chg="del mod">
          <ac:chgData name="Maria Peace" userId="ade83045bffd2eee" providerId="LiveId" clId="{4B41727B-BAFC-4C88-8747-EEF22E7EA62A}" dt="2023-12-15T18:46:29.021" v="121"/>
          <ac:spMkLst>
            <pc:docMk/>
            <pc:sldMk cId="3664305902" sldId="261"/>
            <ac:spMk id="3" creationId="{0004749D-82D1-BCEF-E269-05B6837E721C}"/>
          </ac:spMkLst>
        </pc:spChg>
        <pc:picChg chg="add mod">
          <ac:chgData name="Maria Peace" userId="ade83045bffd2eee" providerId="LiveId" clId="{4B41727B-BAFC-4C88-8747-EEF22E7EA62A}" dt="2023-12-15T18:46:29.021" v="121"/>
          <ac:picMkLst>
            <pc:docMk/>
            <pc:sldMk cId="3664305902" sldId="261"/>
            <ac:picMk id="5" creationId="{67E06E59-74BC-E4D2-0E67-E243B9320716}"/>
          </ac:picMkLst>
        </pc:picChg>
        <pc:picChg chg="add mod">
          <ac:chgData name="Maria Peace" userId="ade83045bffd2eee" providerId="LiveId" clId="{4B41727B-BAFC-4C88-8747-EEF22E7EA62A}" dt="2023-12-15T18:46:57.692" v="128" actId="14100"/>
          <ac:picMkLst>
            <pc:docMk/>
            <pc:sldMk cId="3664305902" sldId="261"/>
            <ac:picMk id="7" creationId="{6BD5D2DC-2349-86F2-D0EC-379E9EAE8636}"/>
          </ac:picMkLst>
        </pc:picChg>
      </pc:sldChg>
      <pc:sldChg chg="addSp delSp modSp new mod">
        <pc:chgData name="Maria Peace" userId="ade83045bffd2eee" providerId="LiveId" clId="{4B41727B-BAFC-4C88-8747-EEF22E7EA62A}" dt="2023-12-15T18:49:40.520" v="138" actId="14100"/>
        <pc:sldMkLst>
          <pc:docMk/>
          <pc:sldMk cId="4215161582" sldId="262"/>
        </pc:sldMkLst>
        <pc:spChg chg="mod">
          <ac:chgData name="Maria Peace" userId="ade83045bffd2eee" providerId="LiveId" clId="{4B41727B-BAFC-4C88-8747-EEF22E7EA62A}" dt="2023-12-15T18:47:16.859" v="132" actId="14100"/>
          <ac:spMkLst>
            <pc:docMk/>
            <pc:sldMk cId="4215161582" sldId="262"/>
            <ac:spMk id="2" creationId="{22AEEA90-1B54-0636-551F-CB47857492D8}"/>
          </ac:spMkLst>
        </pc:spChg>
        <pc:spChg chg="del mod">
          <ac:chgData name="Maria Peace" userId="ade83045bffd2eee" providerId="LiveId" clId="{4B41727B-BAFC-4C88-8747-EEF22E7EA62A}" dt="2023-12-15T18:49:16.937" v="133"/>
          <ac:spMkLst>
            <pc:docMk/>
            <pc:sldMk cId="4215161582" sldId="262"/>
            <ac:spMk id="3" creationId="{2B65232F-E8BC-3DE4-88F1-C8EEF34F115D}"/>
          </ac:spMkLst>
        </pc:spChg>
        <pc:picChg chg="add mod">
          <ac:chgData name="Maria Peace" userId="ade83045bffd2eee" providerId="LiveId" clId="{4B41727B-BAFC-4C88-8747-EEF22E7EA62A}" dt="2023-12-15T18:49:16.937" v="133"/>
          <ac:picMkLst>
            <pc:docMk/>
            <pc:sldMk cId="4215161582" sldId="262"/>
            <ac:picMk id="5" creationId="{042BFDC2-D82F-13C7-EF2D-9B0969BF203D}"/>
          </ac:picMkLst>
        </pc:picChg>
        <pc:picChg chg="add mod">
          <ac:chgData name="Maria Peace" userId="ade83045bffd2eee" providerId="LiveId" clId="{4B41727B-BAFC-4C88-8747-EEF22E7EA62A}" dt="2023-12-15T18:49:40.520" v="138" actId="14100"/>
          <ac:picMkLst>
            <pc:docMk/>
            <pc:sldMk cId="4215161582" sldId="262"/>
            <ac:picMk id="7" creationId="{8CF53933-80A4-7DCA-D324-668D17AD4BFE}"/>
          </ac:picMkLst>
        </pc:picChg>
      </pc:sldChg>
      <pc:sldChg chg="addSp delSp modSp new mod">
        <pc:chgData name="Maria Peace" userId="ade83045bffd2eee" providerId="LiveId" clId="{4B41727B-BAFC-4C88-8747-EEF22E7EA62A}" dt="2023-12-15T21:25:21.757" v="160" actId="14100"/>
        <pc:sldMkLst>
          <pc:docMk/>
          <pc:sldMk cId="3830522337" sldId="263"/>
        </pc:sldMkLst>
        <pc:spChg chg="mod">
          <ac:chgData name="Maria Peace" userId="ade83045bffd2eee" providerId="LiveId" clId="{4B41727B-BAFC-4C88-8747-EEF22E7EA62A}" dt="2023-12-15T21:25:18.176" v="159" actId="27636"/>
          <ac:spMkLst>
            <pc:docMk/>
            <pc:sldMk cId="3830522337" sldId="263"/>
            <ac:spMk id="2" creationId="{4C8C26C8-3C04-7CE6-1FB1-DE66167834D2}"/>
          </ac:spMkLst>
        </pc:spChg>
        <pc:spChg chg="del mod">
          <ac:chgData name="Maria Peace" userId="ade83045bffd2eee" providerId="LiveId" clId="{4B41727B-BAFC-4C88-8747-EEF22E7EA62A}" dt="2023-12-15T21:24:29.562" v="152"/>
          <ac:spMkLst>
            <pc:docMk/>
            <pc:sldMk cId="3830522337" sldId="263"/>
            <ac:spMk id="3" creationId="{AD59C579-9A0C-EB57-0465-105535F4D9C7}"/>
          </ac:spMkLst>
        </pc:spChg>
        <pc:picChg chg="add mod">
          <ac:chgData name="Maria Peace" userId="ade83045bffd2eee" providerId="LiveId" clId="{4B41727B-BAFC-4C88-8747-EEF22E7EA62A}" dt="2023-12-15T21:25:21.757" v="160" actId="14100"/>
          <ac:picMkLst>
            <pc:docMk/>
            <pc:sldMk cId="3830522337" sldId="263"/>
            <ac:picMk id="1026" creationId="{C1CB6196-246F-CE9A-66AA-52EEF97FD11E}"/>
          </ac:picMkLst>
        </pc:picChg>
      </pc:sldChg>
      <pc:sldChg chg="modSp new mod">
        <pc:chgData name="Maria Peace" userId="ade83045bffd2eee" providerId="LiveId" clId="{4B41727B-BAFC-4C88-8747-EEF22E7EA62A}" dt="2023-12-15T21:44:31.611" v="229" actId="255"/>
        <pc:sldMkLst>
          <pc:docMk/>
          <pc:sldMk cId="4140436476" sldId="264"/>
        </pc:sldMkLst>
        <pc:spChg chg="mod">
          <ac:chgData name="Maria Peace" userId="ade83045bffd2eee" providerId="LiveId" clId="{4B41727B-BAFC-4C88-8747-EEF22E7EA62A}" dt="2023-12-15T21:44:31.611" v="229" actId="255"/>
          <ac:spMkLst>
            <pc:docMk/>
            <pc:sldMk cId="4140436476" sldId="264"/>
            <ac:spMk id="2" creationId="{4BABA376-E3A5-CA19-7022-FBEDBD4EDCE7}"/>
          </ac:spMkLst>
        </pc:spChg>
        <pc:spChg chg="mod">
          <ac:chgData name="Maria Peace" userId="ade83045bffd2eee" providerId="LiveId" clId="{4B41727B-BAFC-4C88-8747-EEF22E7EA62A}" dt="2023-12-15T18:50:14.130" v="142" actId="27636"/>
          <ac:spMkLst>
            <pc:docMk/>
            <pc:sldMk cId="4140436476" sldId="264"/>
            <ac:spMk id="3" creationId="{7059B696-647B-761A-69C9-CBF7EF3209F4}"/>
          </ac:spMkLst>
        </pc:spChg>
      </pc:sldChg>
      <pc:sldChg chg="addSp modSp new mod">
        <pc:chgData name="Maria Peace" userId="ade83045bffd2eee" providerId="LiveId" clId="{4B41727B-BAFC-4C88-8747-EEF22E7EA62A}" dt="2023-12-15T22:10:33.234" v="237" actId="14100"/>
        <pc:sldMkLst>
          <pc:docMk/>
          <pc:sldMk cId="2366490398" sldId="265"/>
        </pc:sldMkLst>
        <pc:spChg chg="mod">
          <ac:chgData name="Maria Peace" userId="ade83045bffd2eee" providerId="LiveId" clId="{4B41727B-BAFC-4C88-8747-EEF22E7EA62A}" dt="2023-12-15T22:10:33.234" v="237" actId="14100"/>
          <ac:spMkLst>
            <pc:docMk/>
            <pc:sldMk cId="2366490398" sldId="265"/>
            <ac:spMk id="2" creationId="{80963599-8AFA-BCF0-5C36-8503F5859DAA}"/>
          </ac:spMkLst>
        </pc:spChg>
        <pc:spChg chg="mod">
          <ac:chgData name="Maria Peace" userId="ade83045bffd2eee" providerId="LiveId" clId="{4B41727B-BAFC-4C88-8747-EEF22E7EA62A}" dt="2023-12-15T21:32:03.641" v="163" actId="27636"/>
          <ac:spMkLst>
            <pc:docMk/>
            <pc:sldMk cId="2366490398" sldId="265"/>
            <ac:spMk id="3" creationId="{72179BC5-5048-7826-6978-1AF27DF6BC91}"/>
          </ac:spMkLst>
        </pc:spChg>
        <pc:picChg chg="add mod">
          <ac:chgData name="Maria Peace" userId="ade83045bffd2eee" providerId="LiveId" clId="{4B41727B-BAFC-4C88-8747-EEF22E7EA62A}" dt="2023-12-15T22:10:33.234" v="237" actId="14100"/>
          <ac:picMkLst>
            <pc:docMk/>
            <pc:sldMk cId="2366490398" sldId="265"/>
            <ac:picMk id="2050" creationId="{4E5AFE89-8F5A-190B-8DDC-A8E83A905A1A}"/>
          </ac:picMkLst>
        </pc:picChg>
      </pc:sldChg>
      <pc:sldChg chg="modSp new mod">
        <pc:chgData name="Maria Peace" userId="ade83045bffd2eee" providerId="LiveId" clId="{4B41727B-BAFC-4C88-8747-EEF22E7EA62A}" dt="2023-12-15T22:15:45.891" v="283" actId="255"/>
        <pc:sldMkLst>
          <pc:docMk/>
          <pc:sldMk cId="366045415" sldId="266"/>
        </pc:sldMkLst>
        <pc:spChg chg="mod">
          <ac:chgData name="Maria Peace" userId="ade83045bffd2eee" providerId="LiveId" clId="{4B41727B-BAFC-4C88-8747-EEF22E7EA62A}" dt="2023-12-15T22:15:45.891" v="283" actId="255"/>
          <ac:spMkLst>
            <pc:docMk/>
            <pc:sldMk cId="366045415" sldId="266"/>
            <ac:spMk id="2" creationId="{B3B9B4C5-D48C-4F4C-6702-8C825E7D7B54}"/>
          </ac:spMkLst>
        </pc:spChg>
        <pc:spChg chg="mod">
          <ac:chgData name="Maria Peace" userId="ade83045bffd2eee" providerId="LiveId" clId="{4B41727B-BAFC-4C88-8747-EEF22E7EA62A}" dt="2023-12-15T21:44:50.635" v="232" actId="27636"/>
          <ac:spMkLst>
            <pc:docMk/>
            <pc:sldMk cId="366045415" sldId="266"/>
            <ac:spMk id="3" creationId="{EED09407-F97D-7457-2CFA-36E218FD34D9}"/>
          </ac:spMkLst>
        </pc:spChg>
      </pc:sldChg>
      <pc:sldChg chg="modSp new mod">
        <pc:chgData name="Maria Peace" userId="ade83045bffd2eee" providerId="LiveId" clId="{4B41727B-BAFC-4C88-8747-EEF22E7EA62A}" dt="2023-12-15T22:27:47.451" v="285" actId="255"/>
        <pc:sldMkLst>
          <pc:docMk/>
          <pc:sldMk cId="630459859" sldId="267"/>
        </pc:sldMkLst>
        <pc:spChg chg="mod">
          <ac:chgData name="Maria Peace" userId="ade83045bffd2eee" providerId="LiveId" clId="{4B41727B-BAFC-4C88-8747-EEF22E7EA62A}" dt="2023-12-15T22:27:47.451" v="285" actId="255"/>
          <ac:spMkLst>
            <pc:docMk/>
            <pc:sldMk cId="630459859" sldId="267"/>
            <ac:spMk id="2" creationId="{A044DFCC-19B0-17B8-DFC1-EEEDA044AD4B}"/>
          </ac:spMkLst>
        </pc:spChg>
        <pc:spChg chg="mod">
          <ac:chgData name="Maria Peace" userId="ade83045bffd2eee" providerId="LiveId" clId="{4B41727B-BAFC-4C88-8747-EEF22E7EA62A}" dt="2023-12-15T22:10:44.976" v="240" actId="27636"/>
          <ac:spMkLst>
            <pc:docMk/>
            <pc:sldMk cId="630459859" sldId="267"/>
            <ac:spMk id="3" creationId="{5B99A020-2278-C9C6-A155-901D5588B0F3}"/>
          </ac:spMkLst>
        </pc:spChg>
      </pc:sldChg>
      <pc:sldChg chg="modSp new mod">
        <pc:chgData name="Maria Peace" userId="ade83045bffd2eee" providerId="LiveId" clId="{4B41727B-BAFC-4C88-8747-EEF22E7EA62A}" dt="2023-12-15T22:36:23.856" v="297" actId="255"/>
        <pc:sldMkLst>
          <pc:docMk/>
          <pc:sldMk cId="2800575058" sldId="268"/>
        </pc:sldMkLst>
        <pc:spChg chg="mod">
          <ac:chgData name="Maria Peace" userId="ade83045bffd2eee" providerId="LiveId" clId="{4B41727B-BAFC-4C88-8747-EEF22E7EA62A}" dt="2023-12-15T22:36:23.856" v="297" actId="255"/>
          <ac:spMkLst>
            <pc:docMk/>
            <pc:sldMk cId="2800575058" sldId="268"/>
            <ac:spMk id="2" creationId="{97CBE3A6-5ECB-8104-CF4D-A06359743DBA}"/>
          </ac:spMkLst>
        </pc:spChg>
        <pc:spChg chg="mod">
          <ac:chgData name="Maria Peace" userId="ade83045bffd2eee" providerId="LiveId" clId="{4B41727B-BAFC-4C88-8747-EEF22E7EA62A}" dt="2023-12-15T22:28:12.058" v="294" actId="27636"/>
          <ac:spMkLst>
            <pc:docMk/>
            <pc:sldMk cId="2800575058" sldId="268"/>
            <ac:spMk id="3" creationId="{F06B544E-6C81-669F-2F9E-01385CA0DA40}"/>
          </ac:spMkLst>
        </pc:spChg>
      </pc:sldChg>
      <pc:sldChg chg="modSp new mod">
        <pc:chgData name="Maria Peace" userId="ade83045bffd2eee" providerId="LiveId" clId="{4B41727B-BAFC-4C88-8747-EEF22E7EA62A}" dt="2023-12-16T02:04:10.985" v="303" actId="255"/>
        <pc:sldMkLst>
          <pc:docMk/>
          <pc:sldMk cId="3222836764" sldId="269"/>
        </pc:sldMkLst>
        <pc:spChg chg="mod">
          <ac:chgData name="Maria Peace" userId="ade83045bffd2eee" providerId="LiveId" clId="{4B41727B-BAFC-4C88-8747-EEF22E7EA62A}" dt="2023-12-16T02:04:10.985" v="303" actId="255"/>
          <ac:spMkLst>
            <pc:docMk/>
            <pc:sldMk cId="3222836764" sldId="269"/>
            <ac:spMk id="2" creationId="{71446FB7-4F74-D063-F054-8C9E6883761C}"/>
          </ac:spMkLst>
        </pc:spChg>
        <pc:spChg chg="mod">
          <ac:chgData name="Maria Peace" userId="ade83045bffd2eee" providerId="LiveId" clId="{4B41727B-BAFC-4C88-8747-EEF22E7EA62A}" dt="2023-12-15T22:27:58.515" v="289" actId="27636"/>
          <ac:spMkLst>
            <pc:docMk/>
            <pc:sldMk cId="3222836764" sldId="269"/>
            <ac:spMk id="3" creationId="{5528C959-5AB2-AA7F-6D53-C962069ACB82}"/>
          </ac:spMkLst>
        </pc:spChg>
      </pc:sldChg>
      <pc:sldChg chg="modSp new mod">
        <pc:chgData name="Maria Peace" userId="ade83045bffd2eee" providerId="LiveId" clId="{4B41727B-BAFC-4C88-8747-EEF22E7EA62A}" dt="2023-12-16T02:04:58.308" v="309" actId="255"/>
        <pc:sldMkLst>
          <pc:docMk/>
          <pc:sldMk cId="2492201120" sldId="270"/>
        </pc:sldMkLst>
        <pc:spChg chg="mod">
          <ac:chgData name="Maria Peace" userId="ade83045bffd2eee" providerId="LiveId" clId="{4B41727B-BAFC-4C88-8747-EEF22E7EA62A}" dt="2023-12-16T02:04:58.308" v="309" actId="255"/>
          <ac:spMkLst>
            <pc:docMk/>
            <pc:sldMk cId="2492201120" sldId="270"/>
            <ac:spMk id="2" creationId="{3D0478D7-EDB3-8ED3-45E6-2DBE00AF7DC7}"/>
          </ac:spMkLst>
        </pc:spChg>
        <pc:spChg chg="mod">
          <ac:chgData name="Maria Peace" userId="ade83045bffd2eee" providerId="LiveId" clId="{4B41727B-BAFC-4C88-8747-EEF22E7EA62A}" dt="2023-12-15T22:36:35.866" v="300" actId="27636"/>
          <ac:spMkLst>
            <pc:docMk/>
            <pc:sldMk cId="2492201120" sldId="270"/>
            <ac:spMk id="3" creationId="{6007A55E-A24E-CA69-8FB6-512B821F5DE5}"/>
          </ac:spMkLst>
        </pc:spChg>
      </pc:sldChg>
      <pc:sldChg chg="addSp delSp modSp new mod">
        <pc:chgData name="Maria Peace" userId="ade83045bffd2eee" providerId="LiveId" clId="{4B41727B-BAFC-4C88-8747-EEF22E7EA62A}" dt="2023-12-16T02:07:30.160" v="313" actId="14100"/>
        <pc:sldMkLst>
          <pc:docMk/>
          <pc:sldMk cId="1490845906" sldId="271"/>
        </pc:sldMkLst>
        <pc:spChg chg="mod">
          <ac:chgData name="Maria Peace" userId="ade83045bffd2eee" providerId="LiveId" clId="{4B41727B-BAFC-4C88-8747-EEF22E7EA62A}" dt="2023-12-16T02:04:26.119" v="307" actId="14100"/>
          <ac:spMkLst>
            <pc:docMk/>
            <pc:sldMk cId="1490845906" sldId="271"/>
            <ac:spMk id="2" creationId="{2F246920-6D3D-9230-99DA-ECB8692556DB}"/>
          </ac:spMkLst>
        </pc:spChg>
        <pc:spChg chg="del mod">
          <ac:chgData name="Maria Peace" userId="ade83045bffd2eee" providerId="LiveId" clId="{4B41727B-BAFC-4C88-8747-EEF22E7EA62A}" dt="2023-12-16T02:07:21.310" v="310"/>
          <ac:spMkLst>
            <pc:docMk/>
            <pc:sldMk cId="1490845906" sldId="271"/>
            <ac:spMk id="3" creationId="{B10EF8C8-5531-1E7F-F338-9C2E74023D3A}"/>
          </ac:spMkLst>
        </pc:spChg>
        <pc:picChg chg="add mod">
          <ac:chgData name="Maria Peace" userId="ade83045bffd2eee" providerId="LiveId" clId="{4B41727B-BAFC-4C88-8747-EEF22E7EA62A}" dt="2023-12-16T02:07:21.310" v="310"/>
          <ac:picMkLst>
            <pc:docMk/>
            <pc:sldMk cId="1490845906" sldId="271"/>
            <ac:picMk id="5" creationId="{26A001FB-3017-F272-CD17-A13F555D983A}"/>
          </ac:picMkLst>
        </pc:picChg>
        <pc:picChg chg="add mod">
          <ac:chgData name="Maria Peace" userId="ade83045bffd2eee" providerId="LiveId" clId="{4B41727B-BAFC-4C88-8747-EEF22E7EA62A}" dt="2023-12-16T02:07:30.160" v="313" actId="14100"/>
          <ac:picMkLst>
            <pc:docMk/>
            <pc:sldMk cId="1490845906" sldId="271"/>
            <ac:picMk id="7" creationId="{3877FFD2-FA92-08FE-CFC5-5E457417E6EA}"/>
          </ac:picMkLst>
        </pc:picChg>
      </pc:sldChg>
      <pc:sldChg chg="modSp new mod">
        <pc:chgData name="Maria Peace" userId="ade83045bffd2eee" providerId="LiveId" clId="{4B41727B-BAFC-4C88-8747-EEF22E7EA62A}" dt="2023-12-16T03:25:00.311" v="330" actId="255"/>
        <pc:sldMkLst>
          <pc:docMk/>
          <pc:sldMk cId="1183751204" sldId="272"/>
        </pc:sldMkLst>
        <pc:spChg chg="mod">
          <ac:chgData name="Maria Peace" userId="ade83045bffd2eee" providerId="LiveId" clId="{4B41727B-BAFC-4C88-8747-EEF22E7EA62A}" dt="2023-12-16T03:25:00.311" v="330" actId="255"/>
          <ac:spMkLst>
            <pc:docMk/>
            <pc:sldMk cId="1183751204" sldId="272"/>
            <ac:spMk id="2" creationId="{62E3532F-5920-3332-BEF4-311A7FB0BE9B}"/>
          </ac:spMkLst>
        </pc:spChg>
        <pc:spChg chg="mod">
          <ac:chgData name="Maria Peace" userId="ade83045bffd2eee" providerId="LiveId" clId="{4B41727B-BAFC-4C88-8747-EEF22E7EA62A}" dt="2023-12-16T02:07:59.905" v="320" actId="27636"/>
          <ac:spMkLst>
            <pc:docMk/>
            <pc:sldMk cId="1183751204" sldId="272"/>
            <ac:spMk id="3" creationId="{AC47EBC8-1E84-08CB-2743-B970C07DCDC2}"/>
          </ac:spMkLst>
        </pc:spChg>
      </pc:sldChg>
      <pc:sldChg chg="modSp new mod">
        <pc:chgData name="Maria Peace" userId="ade83045bffd2eee" providerId="LiveId" clId="{4B41727B-BAFC-4C88-8747-EEF22E7EA62A}" dt="2023-12-16T03:18:26.326" v="328" actId="255"/>
        <pc:sldMkLst>
          <pc:docMk/>
          <pc:sldMk cId="1707851975" sldId="273"/>
        </pc:sldMkLst>
        <pc:spChg chg="mod">
          <ac:chgData name="Maria Peace" userId="ade83045bffd2eee" providerId="LiveId" clId="{4B41727B-BAFC-4C88-8747-EEF22E7EA62A}" dt="2023-12-16T03:18:26.326" v="328" actId="255"/>
          <ac:spMkLst>
            <pc:docMk/>
            <pc:sldMk cId="1707851975" sldId="273"/>
            <ac:spMk id="2" creationId="{97840040-D819-DFEB-E911-5F33A1075D9C}"/>
          </ac:spMkLst>
        </pc:spChg>
        <pc:spChg chg="mod">
          <ac:chgData name="Maria Peace" userId="ade83045bffd2eee" providerId="LiveId" clId="{4B41727B-BAFC-4C88-8747-EEF22E7EA62A}" dt="2023-12-16T02:07:48.895" v="317" actId="27636"/>
          <ac:spMkLst>
            <pc:docMk/>
            <pc:sldMk cId="1707851975" sldId="273"/>
            <ac:spMk id="3" creationId="{54148F31-B93C-5EB7-C549-186BAF9DDAE3}"/>
          </ac:spMkLst>
        </pc:spChg>
      </pc:sldChg>
      <pc:sldChg chg="modSp new mod">
        <pc:chgData name="Maria Peace" userId="ade83045bffd2eee" providerId="LiveId" clId="{4B41727B-BAFC-4C88-8747-EEF22E7EA62A}" dt="2023-12-16T15:43:38.634" v="486" actId="20577"/>
        <pc:sldMkLst>
          <pc:docMk/>
          <pc:sldMk cId="49639532" sldId="274"/>
        </pc:sldMkLst>
        <pc:spChg chg="mod">
          <ac:chgData name="Maria Peace" userId="ade83045bffd2eee" providerId="LiveId" clId="{4B41727B-BAFC-4C88-8747-EEF22E7EA62A}" dt="2023-12-16T15:43:38.634" v="486" actId="20577"/>
          <ac:spMkLst>
            <pc:docMk/>
            <pc:sldMk cId="49639532" sldId="274"/>
            <ac:spMk id="2" creationId="{C9506817-679D-796F-957B-2DE5B5A39138}"/>
          </ac:spMkLst>
        </pc:spChg>
        <pc:spChg chg="mod">
          <ac:chgData name="Maria Peace" userId="ade83045bffd2eee" providerId="LiveId" clId="{4B41727B-BAFC-4C88-8747-EEF22E7EA62A}" dt="2023-12-16T03:25:10.108" v="333" actId="27636"/>
          <ac:spMkLst>
            <pc:docMk/>
            <pc:sldMk cId="49639532" sldId="274"/>
            <ac:spMk id="3" creationId="{1D833930-F6A8-4DB1-C7FE-257718B504C3}"/>
          </ac:spMkLst>
        </pc:spChg>
      </pc:sldChg>
      <pc:sldChg chg="modSp new mod">
        <pc:chgData name="Maria Peace" userId="ade83045bffd2eee" providerId="LiveId" clId="{4B41727B-BAFC-4C88-8747-EEF22E7EA62A}" dt="2023-12-16T15:10:10.940" v="473" actId="13926"/>
        <pc:sldMkLst>
          <pc:docMk/>
          <pc:sldMk cId="2810763977" sldId="275"/>
        </pc:sldMkLst>
        <pc:spChg chg="mod">
          <ac:chgData name="Maria Peace" userId="ade83045bffd2eee" providerId="LiveId" clId="{4B41727B-BAFC-4C88-8747-EEF22E7EA62A}" dt="2023-12-16T15:10:10.940" v="473" actId="13926"/>
          <ac:spMkLst>
            <pc:docMk/>
            <pc:sldMk cId="2810763977" sldId="275"/>
            <ac:spMk id="2" creationId="{FCF89497-20FC-FA8F-1BAF-96FFD86067A2}"/>
          </ac:spMkLst>
        </pc:spChg>
        <pc:spChg chg="mod">
          <ac:chgData name="Maria Peace" userId="ade83045bffd2eee" providerId="LiveId" clId="{4B41727B-BAFC-4C88-8747-EEF22E7EA62A}" dt="2023-12-16T15:05:03.572" v="337" actId="27636"/>
          <ac:spMkLst>
            <pc:docMk/>
            <pc:sldMk cId="2810763977" sldId="275"/>
            <ac:spMk id="3" creationId="{523F0DB5-5FED-B1CD-92FE-3CE37B025270}"/>
          </ac:spMkLst>
        </pc:spChg>
      </pc:sldChg>
      <pc:sldChg chg="modSp new del mod">
        <pc:chgData name="Maria Peace" userId="ade83045bffd2eee" providerId="LiveId" clId="{4B41727B-BAFC-4C88-8747-EEF22E7EA62A}" dt="2023-12-17T14:48:45.471" v="514" actId="2696"/>
        <pc:sldMkLst>
          <pc:docMk/>
          <pc:sldMk cId="2447630058" sldId="276"/>
        </pc:sldMkLst>
        <pc:spChg chg="mod">
          <ac:chgData name="Maria Peace" userId="ade83045bffd2eee" providerId="LiveId" clId="{4B41727B-BAFC-4C88-8747-EEF22E7EA62A}" dt="2023-12-16T15:28:59.073" v="477" actId="14100"/>
          <ac:spMkLst>
            <pc:docMk/>
            <pc:sldMk cId="2447630058" sldId="276"/>
            <ac:spMk id="2" creationId="{826B5912-2C35-6480-8AA2-E64EB1C30104}"/>
          </ac:spMkLst>
        </pc:spChg>
        <pc:spChg chg="mod">
          <ac:chgData name="Maria Peace" userId="ade83045bffd2eee" providerId="LiveId" clId="{4B41727B-BAFC-4C88-8747-EEF22E7EA62A}" dt="2023-12-16T15:28:55.999" v="476" actId="27636"/>
          <ac:spMkLst>
            <pc:docMk/>
            <pc:sldMk cId="2447630058" sldId="276"/>
            <ac:spMk id="3" creationId="{B072B10B-9CDC-CFF1-D38C-44A452B0E118}"/>
          </ac:spMkLst>
        </pc:spChg>
      </pc:sldChg>
      <pc:sldChg chg="modSp new mod">
        <pc:chgData name="Maria Peace" userId="ade83045bffd2eee" providerId="LiveId" clId="{4B41727B-BAFC-4C88-8747-EEF22E7EA62A}" dt="2023-12-16T16:10:15.805" v="492" actId="255"/>
        <pc:sldMkLst>
          <pc:docMk/>
          <pc:sldMk cId="341450034" sldId="277"/>
        </pc:sldMkLst>
        <pc:spChg chg="mod">
          <ac:chgData name="Maria Peace" userId="ade83045bffd2eee" providerId="LiveId" clId="{4B41727B-BAFC-4C88-8747-EEF22E7EA62A}" dt="2023-12-16T16:10:15.805" v="492" actId="255"/>
          <ac:spMkLst>
            <pc:docMk/>
            <pc:sldMk cId="341450034" sldId="277"/>
            <ac:spMk id="2" creationId="{BFECE688-0D5C-4F1E-2E03-76F4C47C60C5}"/>
          </ac:spMkLst>
        </pc:spChg>
        <pc:spChg chg="mod">
          <ac:chgData name="Maria Peace" userId="ade83045bffd2eee" providerId="LiveId" clId="{4B41727B-BAFC-4C88-8747-EEF22E7EA62A}" dt="2023-12-16T16:00:33.505" v="489" actId="27636"/>
          <ac:spMkLst>
            <pc:docMk/>
            <pc:sldMk cId="341450034" sldId="277"/>
            <ac:spMk id="3" creationId="{8DDDAB59-821C-F5B8-1C2A-54889C069469}"/>
          </ac:spMkLst>
        </pc:spChg>
      </pc:sldChg>
      <pc:sldChg chg="modSp new del mod">
        <pc:chgData name="Maria Peace" userId="ade83045bffd2eee" providerId="LiveId" clId="{4B41727B-BAFC-4C88-8747-EEF22E7EA62A}" dt="2023-12-17T14:48:41.158" v="513" actId="2696"/>
        <pc:sldMkLst>
          <pc:docMk/>
          <pc:sldMk cId="3971387230" sldId="278"/>
        </pc:sldMkLst>
        <pc:spChg chg="mod">
          <ac:chgData name="Maria Peace" userId="ade83045bffd2eee" providerId="LiveId" clId="{4B41727B-BAFC-4C88-8747-EEF22E7EA62A}" dt="2023-12-16T16:18:14.866" v="496" actId="14100"/>
          <ac:spMkLst>
            <pc:docMk/>
            <pc:sldMk cId="3971387230" sldId="278"/>
            <ac:spMk id="2" creationId="{D06864A7-826E-16D3-0089-C298C4323E21}"/>
          </ac:spMkLst>
        </pc:spChg>
        <pc:spChg chg="mod">
          <ac:chgData name="Maria Peace" userId="ade83045bffd2eee" providerId="LiveId" clId="{4B41727B-BAFC-4C88-8747-EEF22E7EA62A}" dt="2023-12-16T16:18:11.768" v="495" actId="27636"/>
          <ac:spMkLst>
            <pc:docMk/>
            <pc:sldMk cId="3971387230" sldId="278"/>
            <ac:spMk id="3" creationId="{C063CDBF-D236-8D21-5679-ABBC4155299B}"/>
          </ac:spMkLst>
        </pc:spChg>
      </pc:sldChg>
      <pc:sldChg chg="modSp new mod">
        <pc:chgData name="Maria Peace" userId="ade83045bffd2eee" providerId="LiveId" clId="{4B41727B-BAFC-4C88-8747-EEF22E7EA62A}" dt="2023-12-16T23:39:00.982" v="508" actId="20577"/>
        <pc:sldMkLst>
          <pc:docMk/>
          <pc:sldMk cId="1866861521" sldId="279"/>
        </pc:sldMkLst>
        <pc:spChg chg="mod">
          <ac:chgData name="Maria Peace" userId="ade83045bffd2eee" providerId="LiveId" clId="{4B41727B-BAFC-4C88-8747-EEF22E7EA62A}" dt="2023-12-16T23:39:00.982" v="508" actId="20577"/>
          <ac:spMkLst>
            <pc:docMk/>
            <pc:sldMk cId="1866861521" sldId="279"/>
            <ac:spMk id="2" creationId="{830A0D94-9EFF-B0FB-2DA8-C868EB0FE7E8}"/>
          </ac:spMkLst>
        </pc:spChg>
        <pc:spChg chg="mod">
          <ac:chgData name="Maria Peace" userId="ade83045bffd2eee" providerId="LiveId" clId="{4B41727B-BAFC-4C88-8747-EEF22E7EA62A}" dt="2023-12-16T23:38:42.847" v="499" actId="27636"/>
          <ac:spMkLst>
            <pc:docMk/>
            <pc:sldMk cId="1866861521" sldId="279"/>
            <ac:spMk id="3" creationId="{754A5701-C8D4-FCA1-2B21-379C77D98537}"/>
          </ac:spMkLst>
        </pc:spChg>
      </pc:sldChg>
      <pc:sldChg chg="addSp modSp new mod">
        <pc:chgData name="Maria Peace" userId="ade83045bffd2eee" providerId="LiveId" clId="{4B41727B-BAFC-4C88-8747-EEF22E7EA62A}" dt="2023-12-18T14:26:16.268" v="520"/>
        <pc:sldMkLst>
          <pc:docMk/>
          <pc:sldMk cId="4068342879" sldId="280"/>
        </pc:sldMkLst>
        <pc:spChg chg="mod">
          <ac:chgData name="Maria Peace" userId="ade83045bffd2eee" providerId="LiveId" clId="{4B41727B-BAFC-4C88-8747-EEF22E7EA62A}" dt="2023-12-18T14:26:05.048" v="518" actId="14100"/>
          <ac:spMkLst>
            <pc:docMk/>
            <pc:sldMk cId="4068342879" sldId="280"/>
            <ac:spMk id="2" creationId="{0B9F2307-CA98-7C29-4EC7-62D0FD18EC4C}"/>
          </ac:spMkLst>
        </pc:spChg>
        <pc:spChg chg="mod">
          <ac:chgData name="Maria Peace" userId="ade83045bffd2eee" providerId="LiveId" clId="{4B41727B-BAFC-4C88-8747-EEF22E7EA62A}" dt="2023-12-18T14:26:01.492" v="517" actId="27636"/>
          <ac:spMkLst>
            <pc:docMk/>
            <pc:sldMk cId="4068342879" sldId="280"/>
            <ac:spMk id="3" creationId="{4D806860-F8F9-7B7C-A370-6709CDC9CBB1}"/>
          </ac:spMkLst>
        </pc:spChg>
        <pc:picChg chg="add mod">
          <ac:chgData name="Maria Peace" userId="ade83045bffd2eee" providerId="LiveId" clId="{4B41727B-BAFC-4C88-8747-EEF22E7EA62A}" dt="2023-12-18T14:26:16.268" v="520"/>
          <ac:picMkLst>
            <pc:docMk/>
            <pc:sldMk cId="4068342879" sldId="280"/>
            <ac:picMk id="4" creationId="{0C5AA246-6109-0A57-734C-0D3F6578640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DA1B1-2C64-2BEC-BDF6-E427B53C51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A92F20-8B0B-C9F3-446F-CA90B36E2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5DAF36-C57E-7D9E-DA0A-1333EB82E487}"/>
              </a:ext>
            </a:extLst>
          </p:cNvPr>
          <p:cNvSpPr>
            <a:spLocks noGrp="1"/>
          </p:cNvSpPr>
          <p:nvPr>
            <p:ph type="dt" sz="half" idx="10"/>
          </p:nvPr>
        </p:nvSpPr>
        <p:spPr/>
        <p:txBody>
          <a:bodyPr/>
          <a:lstStyle/>
          <a:p>
            <a:fld id="{73FA69E2-F0E4-4FE2-B903-F43E1C9CA0B2}" type="datetimeFigureOut">
              <a:rPr lang="en-US" smtClean="0"/>
              <a:t>12/18/2023</a:t>
            </a:fld>
            <a:endParaRPr lang="en-US"/>
          </a:p>
        </p:txBody>
      </p:sp>
      <p:sp>
        <p:nvSpPr>
          <p:cNvPr id="5" name="Footer Placeholder 4">
            <a:extLst>
              <a:ext uri="{FF2B5EF4-FFF2-40B4-BE49-F238E27FC236}">
                <a16:creationId xmlns:a16="http://schemas.microsoft.com/office/drawing/2014/main" id="{AF8C6D17-5260-23C9-D378-AFD4818F9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9F912-5500-42FA-C85E-14D3763F137B}"/>
              </a:ext>
            </a:extLst>
          </p:cNvPr>
          <p:cNvSpPr>
            <a:spLocks noGrp="1"/>
          </p:cNvSpPr>
          <p:nvPr>
            <p:ph type="sldNum" sz="quarter" idx="12"/>
          </p:nvPr>
        </p:nvSpPr>
        <p:spPr/>
        <p:txBody>
          <a:bodyPr/>
          <a:lstStyle/>
          <a:p>
            <a:fld id="{E3B90D0A-FDFD-4F33-BD17-EFC159C6C2AB}" type="slidenum">
              <a:rPr lang="en-US" smtClean="0"/>
              <a:t>‹#›</a:t>
            </a:fld>
            <a:endParaRPr lang="en-US"/>
          </a:p>
        </p:txBody>
      </p:sp>
    </p:spTree>
    <p:extLst>
      <p:ext uri="{BB962C8B-B14F-4D97-AF65-F5344CB8AC3E}">
        <p14:creationId xmlns:p14="http://schemas.microsoft.com/office/powerpoint/2010/main" val="123481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47BE4-B8A0-FF4E-82DE-67B7F7BFDA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AF9EBE-FEC7-8138-C38F-E9AF25EE9A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2A238-E09B-747D-375B-1709AF3FA2CF}"/>
              </a:ext>
            </a:extLst>
          </p:cNvPr>
          <p:cNvSpPr>
            <a:spLocks noGrp="1"/>
          </p:cNvSpPr>
          <p:nvPr>
            <p:ph type="dt" sz="half" idx="10"/>
          </p:nvPr>
        </p:nvSpPr>
        <p:spPr/>
        <p:txBody>
          <a:bodyPr/>
          <a:lstStyle/>
          <a:p>
            <a:fld id="{73FA69E2-F0E4-4FE2-B903-F43E1C9CA0B2}" type="datetimeFigureOut">
              <a:rPr lang="en-US" smtClean="0"/>
              <a:t>12/18/2023</a:t>
            </a:fld>
            <a:endParaRPr lang="en-US"/>
          </a:p>
        </p:txBody>
      </p:sp>
      <p:sp>
        <p:nvSpPr>
          <p:cNvPr id="5" name="Footer Placeholder 4">
            <a:extLst>
              <a:ext uri="{FF2B5EF4-FFF2-40B4-BE49-F238E27FC236}">
                <a16:creationId xmlns:a16="http://schemas.microsoft.com/office/drawing/2014/main" id="{7339930B-AA20-3840-7C83-0B79A008A1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CCB8E-1C96-6EBF-0E8B-6787CB444274}"/>
              </a:ext>
            </a:extLst>
          </p:cNvPr>
          <p:cNvSpPr>
            <a:spLocks noGrp="1"/>
          </p:cNvSpPr>
          <p:nvPr>
            <p:ph type="sldNum" sz="quarter" idx="12"/>
          </p:nvPr>
        </p:nvSpPr>
        <p:spPr/>
        <p:txBody>
          <a:bodyPr/>
          <a:lstStyle/>
          <a:p>
            <a:fld id="{E3B90D0A-FDFD-4F33-BD17-EFC159C6C2AB}" type="slidenum">
              <a:rPr lang="en-US" smtClean="0"/>
              <a:t>‹#›</a:t>
            </a:fld>
            <a:endParaRPr lang="en-US"/>
          </a:p>
        </p:txBody>
      </p:sp>
    </p:spTree>
    <p:extLst>
      <p:ext uri="{BB962C8B-B14F-4D97-AF65-F5344CB8AC3E}">
        <p14:creationId xmlns:p14="http://schemas.microsoft.com/office/powerpoint/2010/main" val="1876558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7D4F9-2B06-79A3-7221-051C3CD0BE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95B59-3D4E-4059-F0E8-34536013BA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8AF21-155B-6156-70C0-42ED9D4AA41A}"/>
              </a:ext>
            </a:extLst>
          </p:cNvPr>
          <p:cNvSpPr>
            <a:spLocks noGrp="1"/>
          </p:cNvSpPr>
          <p:nvPr>
            <p:ph type="dt" sz="half" idx="10"/>
          </p:nvPr>
        </p:nvSpPr>
        <p:spPr/>
        <p:txBody>
          <a:bodyPr/>
          <a:lstStyle/>
          <a:p>
            <a:fld id="{73FA69E2-F0E4-4FE2-B903-F43E1C9CA0B2}" type="datetimeFigureOut">
              <a:rPr lang="en-US" smtClean="0"/>
              <a:t>12/18/2023</a:t>
            </a:fld>
            <a:endParaRPr lang="en-US"/>
          </a:p>
        </p:txBody>
      </p:sp>
      <p:sp>
        <p:nvSpPr>
          <p:cNvPr id="5" name="Footer Placeholder 4">
            <a:extLst>
              <a:ext uri="{FF2B5EF4-FFF2-40B4-BE49-F238E27FC236}">
                <a16:creationId xmlns:a16="http://schemas.microsoft.com/office/drawing/2014/main" id="{470AB74B-BFA4-AFA5-AE0B-E5B7AFB604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9BE3A-C809-FC9A-2B89-DE47E09D530C}"/>
              </a:ext>
            </a:extLst>
          </p:cNvPr>
          <p:cNvSpPr>
            <a:spLocks noGrp="1"/>
          </p:cNvSpPr>
          <p:nvPr>
            <p:ph type="sldNum" sz="quarter" idx="12"/>
          </p:nvPr>
        </p:nvSpPr>
        <p:spPr/>
        <p:txBody>
          <a:bodyPr/>
          <a:lstStyle/>
          <a:p>
            <a:fld id="{E3B90D0A-FDFD-4F33-BD17-EFC159C6C2AB}" type="slidenum">
              <a:rPr lang="en-US" smtClean="0"/>
              <a:t>‹#›</a:t>
            </a:fld>
            <a:endParaRPr lang="en-US"/>
          </a:p>
        </p:txBody>
      </p:sp>
    </p:spTree>
    <p:extLst>
      <p:ext uri="{BB962C8B-B14F-4D97-AF65-F5344CB8AC3E}">
        <p14:creationId xmlns:p14="http://schemas.microsoft.com/office/powerpoint/2010/main" val="2070151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2E7E6-BF8E-AC1A-8F89-D51F55636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7A7F51-9E32-4EE9-FF23-A1BFD9A55D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FAEE7-7557-1E1A-E93B-800CC5300501}"/>
              </a:ext>
            </a:extLst>
          </p:cNvPr>
          <p:cNvSpPr>
            <a:spLocks noGrp="1"/>
          </p:cNvSpPr>
          <p:nvPr>
            <p:ph type="dt" sz="half" idx="10"/>
          </p:nvPr>
        </p:nvSpPr>
        <p:spPr/>
        <p:txBody>
          <a:bodyPr/>
          <a:lstStyle/>
          <a:p>
            <a:fld id="{73FA69E2-F0E4-4FE2-B903-F43E1C9CA0B2}" type="datetimeFigureOut">
              <a:rPr lang="en-US" smtClean="0"/>
              <a:t>12/18/2023</a:t>
            </a:fld>
            <a:endParaRPr lang="en-US"/>
          </a:p>
        </p:txBody>
      </p:sp>
      <p:sp>
        <p:nvSpPr>
          <p:cNvPr id="5" name="Footer Placeholder 4">
            <a:extLst>
              <a:ext uri="{FF2B5EF4-FFF2-40B4-BE49-F238E27FC236}">
                <a16:creationId xmlns:a16="http://schemas.microsoft.com/office/drawing/2014/main" id="{46E0CD79-D8EC-708D-F094-E726191EF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A737F4-5C54-0162-689A-D1F2EF07B35F}"/>
              </a:ext>
            </a:extLst>
          </p:cNvPr>
          <p:cNvSpPr>
            <a:spLocks noGrp="1"/>
          </p:cNvSpPr>
          <p:nvPr>
            <p:ph type="sldNum" sz="quarter" idx="12"/>
          </p:nvPr>
        </p:nvSpPr>
        <p:spPr/>
        <p:txBody>
          <a:bodyPr/>
          <a:lstStyle/>
          <a:p>
            <a:fld id="{E3B90D0A-FDFD-4F33-BD17-EFC159C6C2AB}" type="slidenum">
              <a:rPr lang="en-US" smtClean="0"/>
              <a:t>‹#›</a:t>
            </a:fld>
            <a:endParaRPr lang="en-US"/>
          </a:p>
        </p:txBody>
      </p:sp>
    </p:spTree>
    <p:extLst>
      <p:ext uri="{BB962C8B-B14F-4D97-AF65-F5344CB8AC3E}">
        <p14:creationId xmlns:p14="http://schemas.microsoft.com/office/powerpoint/2010/main" val="73318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209CA-7C62-594C-5D79-B3CA21A1B3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B56B26-7BCA-85DF-E87B-AFEFC349F1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89B15F-7ACF-AFDE-C69D-4A4E68F66BCF}"/>
              </a:ext>
            </a:extLst>
          </p:cNvPr>
          <p:cNvSpPr>
            <a:spLocks noGrp="1"/>
          </p:cNvSpPr>
          <p:nvPr>
            <p:ph type="dt" sz="half" idx="10"/>
          </p:nvPr>
        </p:nvSpPr>
        <p:spPr/>
        <p:txBody>
          <a:bodyPr/>
          <a:lstStyle/>
          <a:p>
            <a:fld id="{73FA69E2-F0E4-4FE2-B903-F43E1C9CA0B2}" type="datetimeFigureOut">
              <a:rPr lang="en-US" smtClean="0"/>
              <a:t>12/18/2023</a:t>
            </a:fld>
            <a:endParaRPr lang="en-US"/>
          </a:p>
        </p:txBody>
      </p:sp>
      <p:sp>
        <p:nvSpPr>
          <p:cNvPr id="5" name="Footer Placeholder 4">
            <a:extLst>
              <a:ext uri="{FF2B5EF4-FFF2-40B4-BE49-F238E27FC236}">
                <a16:creationId xmlns:a16="http://schemas.microsoft.com/office/drawing/2014/main" id="{173576A1-ABAE-41D1-87EF-85B5C1A65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4313E-6869-C807-DDFD-D120C4E2048C}"/>
              </a:ext>
            </a:extLst>
          </p:cNvPr>
          <p:cNvSpPr>
            <a:spLocks noGrp="1"/>
          </p:cNvSpPr>
          <p:nvPr>
            <p:ph type="sldNum" sz="quarter" idx="12"/>
          </p:nvPr>
        </p:nvSpPr>
        <p:spPr/>
        <p:txBody>
          <a:bodyPr/>
          <a:lstStyle/>
          <a:p>
            <a:fld id="{E3B90D0A-FDFD-4F33-BD17-EFC159C6C2AB}" type="slidenum">
              <a:rPr lang="en-US" smtClean="0"/>
              <a:t>‹#›</a:t>
            </a:fld>
            <a:endParaRPr lang="en-US"/>
          </a:p>
        </p:txBody>
      </p:sp>
    </p:spTree>
    <p:extLst>
      <p:ext uri="{BB962C8B-B14F-4D97-AF65-F5344CB8AC3E}">
        <p14:creationId xmlns:p14="http://schemas.microsoft.com/office/powerpoint/2010/main" val="4086857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FFED-3A94-D3DF-8881-28790C644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970A0-6FF0-3F86-0C80-6A455BCCC5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B8A745-1E82-0FB9-B8ED-B0240672AF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5962A6-A3A8-47DD-B9DE-9483AA4B0B71}"/>
              </a:ext>
            </a:extLst>
          </p:cNvPr>
          <p:cNvSpPr>
            <a:spLocks noGrp="1"/>
          </p:cNvSpPr>
          <p:nvPr>
            <p:ph type="dt" sz="half" idx="10"/>
          </p:nvPr>
        </p:nvSpPr>
        <p:spPr/>
        <p:txBody>
          <a:bodyPr/>
          <a:lstStyle/>
          <a:p>
            <a:fld id="{73FA69E2-F0E4-4FE2-B903-F43E1C9CA0B2}" type="datetimeFigureOut">
              <a:rPr lang="en-US" smtClean="0"/>
              <a:t>12/18/2023</a:t>
            </a:fld>
            <a:endParaRPr lang="en-US"/>
          </a:p>
        </p:txBody>
      </p:sp>
      <p:sp>
        <p:nvSpPr>
          <p:cNvPr id="6" name="Footer Placeholder 5">
            <a:extLst>
              <a:ext uri="{FF2B5EF4-FFF2-40B4-BE49-F238E27FC236}">
                <a16:creationId xmlns:a16="http://schemas.microsoft.com/office/drawing/2014/main" id="{747E0178-8D08-5C88-40E0-110FD9CCC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89951-0E07-5F84-36E5-DA53FD41FBED}"/>
              </a:ext>
            </a:extLst>
          </p:cNvPr>
          <p:cNvSpPr>
            <a:spLocks noGrp="1"/>
          </p:cNvSpPr>
          <p:nvPr>
            <p:ph type="sldNum" sz="quarter" idx="12"/>
          </p:nvPr>
        </p:nvSpPr>
        <p:spPr/>
        <p:txBody>
          <a:bodyPr/>
          <a:lstStyle/>
          <a:p>
            <a:fld id="{E3B90D0A-FDFD-4F33-BD17-EFC159C6C2AB}" type="slidenum">
              <a:rPr lang="en-US" smtClean="0"/>
              <a:t>‹#›</a:t>
            </a:fld>
            <a:endParaRPr lang="en-US"/>
          </a:p>
        </p:txBody>
      </p:sp>
    </p:spTree>
    <p:extLst>
      <p:ext uri="{BB962C8B-B14F-4D97-AF65-F5344CB8AC3E}">
        <p14:creationId xmlns:p14="http://schemas.microsoft.com/office/powerpoint/2010/main" val="78390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146B-39E0-DAD7-31D6-D54152C8D6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20BFF3-471C-4C87-F288-21A6C37E6E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9407B1-CD91-DDFD-AED3-70F98E3CCD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B6A47B-177A-B24D-F2E6-7217DA6DBB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55C63F-89AB-4E1B-25AA-EB2B4235D6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0B02F2-5FF4-F346-4B20-87090F222C69}"/>
              </a:ext>
            </a:extLst>
          </p:cNvPr>
          <p:cNvSpPr>
            <a:spLocks noGrp="1"/>
          </p:cNvSpPr>
          <p:nvPr>
            <p:ph type="dt" sz="half" idx="10"/>
          </p:nvPr>
        </p:nvSpPr>
        <p:spPr/>
        <p:txBody>
          <a:bodyPr/>
          <a:lstStyle/>
          <a:p>
            <a:fld id="{73FA69E2-F0E4-4FE2-B903-F43E1C9CA0B2}" type="datetimeFigureOut">
              <a:rPr lang="en-US" smtClean="0"/>
              <a:t>12/18/2023</a:t>
            </a:fld>
            <a:endParaRPr lang="en-US"/>
          </a:p>
        </p:txBody>
      </p:sp>
      <p:sp>
        <p:nvSpPr>
          <p:cNvPr id="8" name="Footer Placeholder 7">
            <a:extLst>
              <a:ext uri="{FF2B5EF4-FFF2-40B4-BE49-F238E27FC236}">
                <a16:creationId xmlns:a16="http://schemas.microsoft.com/office/drawing/2014/main" id="{988A6878-B8B9-2B90-B899-1C91D195A9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D0783E-F197-9B5F-C53C-DA9EA7603D0A}"/>
              </a:ext>
            </a:extLst>
          </p:cNvPr>
          <p:cNvSpPr>
            <a:spLocks noGrp="1"/>
          </p:cNvSpPr>
          <p:nvPr>
            <p:ph type="sldNum" sz="quarter" idx="12"/>
          </p:nvPr>
        </p:nvSpPr>
        <p:spPr/>
        <p:txBody>
          <a:bodyPr/>
          <a:lstStyle/>
          <a:p>
            <a:fld id="{E3B90D0A-FDFD-4F33-BD17-EFC159C6C2AB}" type="slidenum">
              <a:rPr lang="en-US" smtClean="0"/>
              <a:t>‹#›</a:t>
            </a:fld>
            <a:endParaRPr lang="en-US"/>
          </a:p>
        </p:txBody>
      </p:sp>
    </p:spTree>
    <p:extLst>
      <p:ext uri="{BB962C8B-B14F-4D97-AF65-F5344CB8AC3E}">
        <p14:creationId xmlns:p14="http://schemas.microsoft.com/office/powerpoint/2010/main" val="350297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74C0E-12CE-ABFD-C69D-70D9E8D5344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49F516-7B2B-7B66-EF9B-C4E704A2C9F2}"/>
              </a:ext>
            </a:extLst>
          </p:cNvPr>
          <p:cNvSpPr>
            <a:spLocks noGrp="1"/>
          </p:cNvSpPr>
          <p:nvPr>
            <p:ph type="dt" sz="half" idx="10"/>
          </p:nvPr>
        </p:nvSpPr>
        <p:spPr/>
        <p:txBody>
          <a:bodyPr/>
          <a:lstStyle/>
          <a:p>
            <a:fld id="{73FA69E2-F0E4-4FE2-B903-F43E1C9CA0B2}" type="datetimeFigureOut">
              <a:rPr lang="en-US" smtClean="0"/>
              <a:t>12/18/2023</a:t>
            </a:fld>
            <a:endParaRPr lang="en-US"/>
          </a:p>
        </p:txBody>
      </p:sp>
      <p:sp>
        <p:nvSpPr>
          <p:cNvPr id="4" name="Footer Placeholder 3">
            <a:extLst>
              <a:ext uri="{FF2B5EF4-FFF2-40B4-BE49-F238E27FC236}">
                <a16:creationId xmlns:a16="http://schemas.microsoft.com/office/drawing/2014/main" id="{D122AC93-1EF9-D378-3947-48883F5442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9F6104-395F-FD11-5D11-B032B961A37E}"/>
              </a:ext>
            </a:extLst>
          </p:cNvPr>
          <p:cNvSpPr>
            <a:spLocks noGrp="1"/>
          </p:cNvSpPr>
          <p:nvPr>
            <p:ph type="sldNum" sz="quarter" idx="12"/>
          </p:nvPr>
        </p:nvSpPr>
        <p:spPr/>
        <p:txBody>
          <a:bodyPr/>
          <a:lstStyle/>
          <a:p>
            <a:fld id="{E3B90D0A-FDFD-4F33-BD17-EFC159C6C2AB}" type="slidenum">
              <a:rPr lang="en-US" smtClean="0"/>
              <a:t>‹#›</a:t>
            </a:fld>
            <a:endParaRPr lang="en-US"/>
          </a:p>
        </p:txBody>
      </p:sp>
    </p:spTree>
    <p:extLst>
      <p:ext uri="{BB962C8B-B14F-4D97-AF65-F5344CB8AC3E}">
        <p14:creationId xmlns:p14="http://schemas.microsoft.com/office/powerpoint/2010/main" val="272586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13F38-134E-A71A-E77D-AF2A436D61B8}"/>
              </a:ext>
            </a:extLst>
          </p:cNvPr>
          <p:cNvSpPr>
            <a:spLocks noGrp="1"/>
          </p:cNvSpPr>
          <p:nvPr>
            <p:ph type="dt" sz="half" idx="10"/>
          </p:nvPr>
        </p:nvSpPr>
        <p:spPr/>
        <p:txBody>
          <a:bodyPr/>
          <a:lstStyle/>
          <a:p>
            <a:fld id="{73FA69E2-F0E4-4FE2-B903-F43E1C9CA0B2}" type="datetimeFigureOut">
              <a:rPr lang="en-US" smtClean="0"/>
              <a:t>12/18/2023</a:t>
            </a:fld>
            <a:endParaRPr lang="en-US"/>
          </a:p>
        </p:txBody>
      </p:sp>
      <p:sp>
        <p:nvSpPr>
          <p:cNvPr id="3" name="Footer Placeholder 2">
            <a:extLst>
              <a:ext uri="{FF2B5EF4-FFF2-40B4-BE49-F238E27FC236}">
                <a16:creationId xmlns:a16="http://schemas.microsoft.com/office/drawing/2014/main" id="{5F7034B2-672B-DFD7-9923-83C20D2C17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E71458-6DCA-A784-58A0-E7408A158632}"/>
              </a:ext>
            </a:extLst>
          </p:cNvPr>
          <p:cNvSpPr>
            <a:spLocks noGrp="1"/>
          </p:cNvSpPr>
          <p:nvPr>
            <p:ph type="sldNum" sz="quarter" idx="12"/>
          </p:nvPr>
        </p:nvSpPr>
        <p:spPr/>
        <p:txBody>
          <a:bodyPr/>
          <a:lstStyle/>
          <a:p>
            <a:fld id="{E3B90D0A-FDFD-4F33-BD17-EFC159C6C2AB}" type="slidenum">
              <a:rPr lang="en-US" smtClean="0"/>
              <a:t>‹#›</a:t>
            </a:fld>
            <a:endParaRPr lang="en-US"/>
          </a:p>
        </p:txBody>
      </p:sp>
    </p:spTree>
    <p:extLst>
      <p:ext uri="{BB962C8B-B14F-4D97-AF65-F5344CB8AC3E}">
        <p14:creationId xmlns:p14="http://schemas.microsoft.com/office/powerpoint/2010/main" val="3568956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5F0D-A9D3-E2AC-770D-6279C64F2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B40E92-FB9C-1308-5A2D-9C9F67432C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2EC9BA-2593-61D7-6E30-47DFBD6789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FA816-A55D-D5CB-F8EC-740E266C5D02}"/>
              </a:ext>
            </a:extLst>
          </p:cNvPr>
          <p:cNvSpPr>
            <a:spLocks noGrp="1"/>
          </p:cNvSpPr>
          <p:nvPr>
            <p:ph type="dt" sz="half" idx="10"/>
          </p:nvPr>
        </p:nvSpPr>
        <p:spPr/>
        <p:txBody>
          <a:bodyPr/>
          <a:lstStyle/>
          <a:p>
            <a:fld id="{73FA69E2-F0E4-4FE2-B903-F43E1C9CA0B2}" type="datetimeFigureOut">
              <a:rPr lang="en-US" smtClean="0"/>
              <a:t>12/18/2023</a:t>
            </a:fld>
            <a:endParaRPr lang="en-US"/>
          </a:p>
        </p:txBody>
      </p:sp>
      <p:sp>
        <p:nvSpPr>
          <p:cNvPr id="6" name="Footer Placeholder 5">
            <a:extLst>
              <a:ext uri="{FF2B5EF4-FFF2-40B4-BE49-F238E27FC236}">
                <a16:creationId xmlns:a16="http://schemas.microsoft.com/office/drawing/2014/main" id="{E5113A27-60C6-217D-21B6-B87884FD24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3F6B4-7170-231C-58B4-1FA4CB0C2040}"/>
              </a:ext>
            </a:extLst>
          </p:cNvPr>
          <p:cNvSpPr>
            <a:spLocks noGrp="1"/>
          </p:cNvSpPr>
          <p:nvPr>
            <p:ph type="sldNum" sz="quarter" idx="12"/>
          </p:nvPr>
        </p:nvSpPr>
        <p:spPr/>
        <p:txBody>
          <a:bodyPr/>
          <a:lstStyle/>
          <a:p>
            <a:fld id="{E3B90D0A-FDFD-4F33-BD17-EFC159C6C2AB}" type="slidenum">
              <a:rPr lang="en-US" smtClean="0"/>
              <a:t>‹#›</a:t>
            </a:fld>
            <a:endParaRPr lang="en-US"/>
          </a:p>
        </p:txBody>
      </p:sp>
    </p:spTree>
    <p:extLst>
      <p:ext uri="{BB962C8B-B14F-4D97-AF65-F5344CB8AC3E}">
        <p14:creationId xmlns:p14="http://schemas.microsoft.com/office/powerpoint/2010/main" val="174383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B4786-4D9E-9B71-0190-DCE4AC2C5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CF0C04-1101-89EF-74E4-43484F4BEC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E3A7B3-212C-0BC1-7916-079550D1A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957174-1851-69C4-5715-1FC855440896}"/>
              </a:ext>
            </a:extLst>
          </p:cNvPr>
          <p:cNvSpPr>
            <a:spLocks noGrp="1"/>
          </p:cNvSpPr>
          <p:nvPr>
            <p:ph type="dt" sz="half" idx="10"/>
          </p:nvPr>
        </p:nvSpPr>
        <p:spPr/>
        <p:txBody>
          <a:bodyPr/>
          <a:lstStyle/>
          <a:p>
            <a:fld id="{73FA69E2-F0E4-4FE2-B903-F43E1C9CA0B2}" type="datetimeFigureOut">
              <a:rPr lang="en-US" smtClean="0"/>
              <a:t>12/18/2023</a:t>
            </a:fld>
            <a:endParaRPr lang="en-US"/>
          </a:p>
        </p:txBody>
      </p:sp>
      <p:sp>
        <p:nvSpPr>
          <p:cNvPr id="6" name="Footer Placeholder 5">
            <a:extLst>
              <a:ext uri="{FF2B5EF4-FFF2-40B4-BE49-F238E27FC236}">
                <a16:creationId xmlns:a16="http://schemas.microsoft.com/office/drawing/2014/main" id="{EE9CD11E-4F60-3FC2-5401-B17E6FD900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A38A7-5281-89F2-9598-D46E941DF39F}"/>
              </a:ext>
            </a:extLst>
          </p:cNvPr>
          <p:cNvSpPr>
            <a:spLocks noGrp="1"/>
          </p:cNvSpPr>
          <p:nvPr>
            <p:ph type="sldNum" sz="quarter" idx="12"/>
          </p:nvPr>
        </p:nvSpPr>
        <p:spPr/>
        <p:txBody>
          <a:bodyPr/>
          <a:lstStyle/>
          <a:p>
            <a:fld id="{E3B90D0A-FDFD-4F33-BD17-EFC159C6C2AB}" type="slidenum">
              <a:rPr lang="en-US" smtClean="0"/>
              <a:t>‹#›</a:t>
            </a:fld>
            <a:endParaRPr lang="en-US"/>
          </a:p>
        </p:txBody>
      </p:sp>
    </p:spTree>
    <p:extLst>
      <p:ext uri="{BB962C8B-B14F-4D97-AF65-F5344CB8AC3E}">
        <p14:creationId xmlns:p14="http://schemas.microsoft.com/office/powerpoint/2010/main" val="182598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8FE78C-1BAF-E263-93A0-47B0EC43AE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BB9355-C46F-8C2D-0B1C-8996F896E7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26A691-EF6A-CBD3-F5A8-0A16F15DD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A69E2-F0E4-4FE2-B903-F43E1C9CA0B2}" type="datetimeFigureOut">
              <a:rPr lang="en-US" smtClean="0"/>
              <a:t>12/18/2023</a:t>
            </a:fld>
            <a:endParaRPr lang="en-US"/>
          </a:p>
        </p:txBody>
      </p:sp>
      <p:sp>
        <p:nvSpPr>
          <p:cNvPr id="5" name="Footer Placeholder 4">
            <a:extLst>
              <a:ext uri="{FF2B5EF4-FFF2-40B4-BE49-F238E27FC236}">
                <a16:creationId xmlns:a16="http://schemas.microsoft.com/office/drawing/2014/main" id="{EC2D9456-D242-6C03-3219-33FAA9574C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888B27-CC28-5BFA-8B62-AE427494F1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90D0A-FDFD-4F33-BD17-EFC159C6C2AB}" type="slidenum">
              <a:rPr lang="en-US" smtClean="0"/>
              <a:t>‹#›</a:t>
            </a:fld>
            <a:endParaRPr lang="en-US"/>
          </a:p>
        </p:txBody>
      </p:sp>
    </p:spTree>
    <p:extLst>
      <p:ext uri="{BB962C8B-B14F-4D97-AF65-F5344CB8AC3E}">
        <p14:creationId xmlns:p14="http://schemas.microsoft.com/office/powerpoint/2010/main" val="157581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blegateway.com/passage/?search=Isaiah+9&amp;version=ESV#fen-ESV-17832c" TargetMode="External"/><Relationship Id="rId2" Type="http://schemas.openxmlformats.org/officeDocument/2006/relationships/hyperlink" Target="https://www.biblegateway.com/passage/?search=Isaiah+9&amp;version=ESV#fen-ESV-17831b"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biblegateway.com/passage/?search=Isaiah+9&amp;version=ESV#fen-ESV-17836e" TargetMode="External"/><Relationship Id="rId2" Type="http://schemas.openxmlformats.org/officeDocument/2006/relationships/hyperlink" Target="https://www.biblegateway.com/passage/?search=Isaiah+9&amp;version=ESV#fen-ESV-17836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iblegateway.com/passage/?search=Isaiah+9&amp;version=ESV#fen-ESV-17836e" TargetMode="External"/><Relationship Id="rId2" Type="http://schemas.openxmlformats.org/officeDocument/2006/relationships/hyperlink" Target="https://www.biblegateway.com/passage/?search=Isaiah+9&amp;version=ESV#fen-ESV-17836d"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iblegateway.com/passage/?search=Isaiah+9&amp;version=ESV#fen-ESV-17836e" TargetMode="External"/><Relationship Id="rId2" Type="http://schemas.openxmlformats.org/officeDocument/2006/relationships/hyperlink" Target="https://www.biblegateway.com/passage/?search=Isaiah+9&amp;version=ESV#fen-ESV-17836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Isaiah+9&amp;version=ESV#fen-ESV-17832c" TargetMode="External"/><Relationship Id="rId2" Type="http://schemas.openxmlformats.org/officeDocument/2006/relationships/hyperlink" Target="https://www.biblegateway.com/passage/?search=Isaiah+9&amp;version=ESV#fen-ESV-17831b"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4F71A-2C53-3EE0-7198-145C46A1C408}"/>
              </a:ext>
            </a:extLst>
          </p:cNvPr>
          <p:cNvSpPr>
            <a:spLocks noGrp="1"/>
          </p:cNvSpPr>
          <p:nvPr>
            <p:ph type="ctrTitle"/>
          </p:nvPr>
        </p:nvSpPr>
        <p:spPr>
          <a:xfrm>
            <a:off x="1524000" y="1122362"/>
            <a:ext cx="9144000" cy="45719"/>
          </a:xfrm>
        </p:spPr>
        <p:txBody>
          <a:bodyPr>
            <a:normAutofit fontScale="90000"/>
          </a:bodyPr>
          <a:lstStyle/>
          <a:p>
            <a:endParaRPr lang="en-US" dirty="0"/>
          </a:p>
        </p:txBody>
      </p:sp>
      <p:sp>
        <p:nvSpPr>
          <p:cNvPr id="3" name="Subtitle 2">
            <a:extLst>
              <a:ext uri="{FF2B5EF4-FFF2-40B4-BE49-F238E27FC236}">
                <a16:creationId xmlns:a16="http://schemas.microsoft.com/office/drawing/2014/main" id="{3705AE47-4672-561F-C418-D7D4D9CBECD1}"/>
              </a:ext>
            </a:extLst>
          </p:cNvPr>
          <p:cNvSpPr>
            <a:spLocks noGrp="1"/>
          </p:cNvSpPr>
          <p:nvPr>
            <p:ph type="subTitle" idx="1"/>
          </p:nvPr>
        </p:nvSpPr>
        <p:spPr>
          <a:xfrm>
            <a:off x="1524000" y="5689918"/>
            <a:ext cx="9144000" cy="45720"/>
          </a:xfrm>
        </p:spPr>
        <p:txBody>
          <a:bodyPr>
            <a:normAutofit fontScale="25000" lnSpcReduction="20000"/>
          </a:bodyPr>
          <a:lstStyle/>
          <a:p>
            <a:endParaRPr lang="en-US"/>
          </a:p>
        </p:txBody>
      </p:sp>
      <p:sp>
        <p:nvSpPr>
          <p:cNvPr id="5" name="TextBox 4">
            <a:extLst>
              <a:ext uri="{FF2B5EF4-FFF2-40B4-BE49-F238E27FC236}">
                <a16:creationId xmlns:a16="http://schemas.microsoft.com/office/drawing/2014/main" id="{46C5C186-A5DF-2A72-4971-79120E5A2B1B}"/>
              </a:ext>
            </a:extLst>
          </p:cNvPr>
          <p:cNvSpPr txBox="1"/>
          <p:nvPr/>
        </p:nvSpPr>
        <p:spPr>
          <a:xfrm>
            <a:off x="1600200" y="1089385"/>
            <a:ext cx="9505950" cy="4652749"/>
          </a:xfrm>
          <a:prstGeom prst="rect">
            <a:avLst/>
          </a:prstGeom>
          <a:noFill/>
        </p:spPr>
        <p:txBody>
          <a:bodyPr wrap="square">
            <a:spAutoFit/>
          </a:bodyPr>
          <a:lstStyle/>
          <a:p>
            <a:pPr marL="0" marR="0">
              <a:lnSpc>
                <a:spcPct val="107000"/>
              </a:lnSpc>
              <a:spcBef>
                <a:spcPts val="1500"/>
              </a:spcBef>
              <a:spcAft>
                <a:spcPts val="750"/>
              </a:spcAft>
            </a:pPr>
            <a:r>
              <a:rPr lang="en-US" sz="2400" b="1" kern="0" dirty="0">
                <a:solidFill>
                  <a:srgbClr val="000000"/>
                </a:solidFill>
                <a:latin typeface="Segoe UI" panose="020B0502040204020203" pitchFamily="34" charset="0"/>
                <a:ea typeface="Calibri" panose="020F0502020204030204" pitchFamily="34" charset="0"/>
                <a:cs typeface="Times New Roman" panose="02020603050405020304" pitchFamily="18" charset="0"/>
              </a:rPr>
              <a:t>Isaiah 9:1-7</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kern="0" baseline="30000" dirty="0">
                <a:solidFill>
                  <a:srgbClr val="000000"/>
                </a:solidFill>
                <a:effectLst/>
                <a:latin typeface="Segoe UI" panose="020B0502040204020203" pitchFamily="34" charset="0"/>
                <a:ea typeface="Times New Roman" panose="02020603050405020304" pitchFamily="18" charset="0"/>
              </a:rPr>
              <a:t>[</a:t>
            </a:r>
            <a:r>
              <a:rPr lang="en-US" sz="2400" u="sng" kern="0" baseline="30000" dirty="0">
                <a:solidFill>
                  <a:srgbClr val="4A4A4A"/>
                </a:solidFill>
                <a:latin typeface="Segoe UI" panose="020B0502040204020203" pitchFamily="34" charset="0"/>
                <a:ea typeface="Times New Roman" panose="02020603050405020304" pitchFamily="18" charset="0"/>
                <a:cs typeface="Times New Roman" panose="02020603050405020304" pitchFamily="18" charset="0"/>
              </a:rPr>
              <a:t>a</a:t>
            </a:r>
            <a:r>
              <a:rPr lang="en-US" sz="2400" kern="0" baseline="30000" dirty="0">
                <a:solidFill>
                  <a:srgbClr val="000000"/>
                </a:solidFill>
                <a:effectLst/>
                <a:latin typeface="Segoe UI" panose="020B0502040204020203" pitchFamily="34" charset="0"/>
                <a:ea typeface="Times New Roman" panose="02020603050405020304" pitchFamily="18" charset="0"/>
              </a:rPr>
              <a:t>]</a:t>
            </a:r>
            <a:r>
              <a:rPr lang="en-US" sz="2400" kern="0" dirty="0">
                <a:solidFill>
                  <a:srgbClr val="000000"/>
                </a:solidFill>
                <a:effectLst/>
                <a:latin typeface="Segoe UI" panose="020B0502040204020203" pitchFamily="34" charset="0"/>
                <a:ea typeface="Times New Roman" panose="02020603050405020304" pitchFamily="18" charset="0"/>
              </a:rPr>
              <a:t>But there will be no gloom for her who was in anguish. In the former time he brought into contempt the land of Zebulun and the land of Naphtali, but in the latter time he has made glorious the way of the sea, the land beyond the Jordan, Galilee of the nations.</a:t>
            </a:r>
            <a:r>
              <a:rPr lang="en-US" sz="2400" kern="0" baseline="30000" dirty="0">
                <a:solidFill>
                  <a:srgbClr val="000000"/>
                </a:solidFill>
                <a:effectLst/>
                <a:latin typeface="Segoe UI" panose="020B0502040204020203" pitchFamily="34" charset="0"/>
                <a:ea typeface="Times New Roman" panose="02020603050405020304" pitchFamily="18" charset="0"/>
              </a:rPr>
              <a:t>[</a:t>
            </a:r>
            <a:r>
              <a:rPr lang="en-US" sz="2400" u="sng" kern="0" baseline="30000" dirty="0">
                <a:solidFill>
                  <a:srgbClr val="4A4A4A"/>
                </a:solidFill>
                <a:effectLst/>
                <a:latin typeface="Segoe UI" panose="020B0502040204020203" pitchFamily="34" charset="0"/>
                <a:ea typeface="Times New Roman" panose="02020603050405020304" pitchFamily="18" charset="0"/>
                <a:cs typeface="Times New Roman" panose="02020603050405020304" pitchFamily="18" charset="0"/>
                <a:hlinkClick r:id="rId2" tooltip="See footnote b"/>
              </a:rPr>
              <a:t>b</a:t>
            </a:r>
            <a:r>
              <a:rPr lang="en-US" sz="2400" kern="0" baseline="30000" dirty="0">
                <a:solidFill>
                  <a:srgbClr val="000000"/>
                </a:solidFill>
                <a:effectLst/>
                <a:latin typeface="Segoe UI" panose="020B0502040204020203" pitchFamily="34" charset="0"/>
                <a:ea typeface="Times New Roman" panose="02020603050405020304" pitchFamily="18" charset="0"/>
              </a:rPr>
              <a:t>] </a:t>
            </a:r>
            <a:r>
              <a:rPr lang="en-US" sz="2400" b="1" kern="0" baseline="30000" dirty="0">
                <a:solidFill>
                  <a:srgbClr val="000000"/>
                </a:solidFill>
                <a:effectLst/>
                <a:latin typeface="Segoe UI" panose="020B0502040204020203" pitchFamily="34" charset="0"/>
                <a:ea typeface="Times New Roman" panose="02020603050405020304" pitchFamily="18" charset="0"/>
              </a:rPr>
              <a:t>2 </a:t>
            </a:r>
            <a:r>
              <a:rPr lang="en-US" sz="2400" kern="0" baseline="30000" dirty="0">
                <a:solidFill>
                  <a:srgbClr val="000000"/>
                </a:solidFill>
                <a:effectLst/>
                <a:latin typeface="Segoe UI" panose="020B0502040204020203" pitchFamily="34" charset="0"/>
                <a:ea typeface="Times New Roman" panose="02020603050405020304" pitchFamily="18" charset="0"/>
              </a:rPr>
              <a:t>[</a:t>
            </a:r>
            <a:r>
              <a:rPr lang="en-US" sz="2400" u="sng" kern="0" baseline="30000" dirty="0">
                <a:solidFill>
                  <a:srgbClr val="4A4A4A"/>
                </a:solidFill>
                <a:effectLst/>
                <a:latin typeface="Segoe UI" panose="020B0502040204020203" pitchFamily="34" charset="0"/>
                <a:ea typeface="Times New Roman" panose="02020603050405020304" pitchFamily="18" charset="0"/>
                <a:cs typeface="Times New Roman" panose="02020603050405020304" pitchFamily="18" charset="0"/>
                <a:hlinkClick r:id="rId3" tooltip="See footnote c"/>
              </a:rPr>
              <a:t>c</a:t>
            </a:r>
            <a:r>
              <a:rPr lang="en-US" sz="2400" kern="0" baseline="30000" dirty="0">
                <a:solidFill>
                  <a:srgbClr val="000000"/>
                </a:solidFill>
                <a:effectLst/>
                <a:latin typeface="Segoe UI" panose="020B0502040204020203" pitchFamily="34" charset="0"/>
                <a:ea typeface="Times New Roman" panose="02020603050405020304" pitchFamily="18" charset="0"/>
              </a:rPr>
              <a:t>]</a:t>
            </a:r>
            <a:r>
              <a:rPr lang="en-US" sz="2400" kern="0" dirty="0">
                <a:solidFill>
                  <a:srgbClr val="000000"/>
                </a:solidFill>
                <a:effectLst/>
                <a:latin typeface="Segoe UI" panose="020B0502040204020203" pitchFamily="34" charset="0"/>
                <a:ea typeface="Times New Roman" panose="02020603050405020304" pitchFamily="18" charset="0"/>
              </a:rPr>
              <a:t> The people who walked in darkness</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have seen a great light; those who dwelt in a land of deep darkness,</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on them has light shone.</a:t>
            </a:r>
            <a:r>
              <a:rPr lang="en-US" sz="2400" b="1" kern="0" baseline="30000" dirty="0">
                <a:solidFill>
                  <a:srgbClr val="000000"/>
                </a:solidFill>
                <a:effectLst/>
                <a:latin typeface="Segoe UI" panose="020B0502040204020203" pitchFamily="34" charset="0"/>
                <a:ea typeface="Times New Roman" panose="02020603050405020304" pitchFamily="18" charset="0"/>
              </a:rPr>
              <a:t>3 </a:t>
            </a:r>
            <a:r>
              <a:rPr lang="en-US" sz="2400" kern="0" dirty="0">
                <a:solidFill>
                  <a:srgbClr val="000000"/>
                </a:solidFill>
                <a:effectLst/>
                <a:latin typeface="Segoe UI" panose="020B0502040204020203" pitchFamily="34" charset="0"/>
                <a:ea typeface="Times New Roman" panose="02020603050405020304" pitchFamily="18" charset="0"/>
              </a:rPr>
              <a:t>You have multiplied the nation;</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you have increased its joy; they rejoice before you</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as with joy at the harvest,</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as they are glad when they divide the spoil.</a:t>
            </a:r>
            <a:r>
              <a:rPr lang="en-US" sz="2400" b="1" kern="0" baseline="30000" dirty="0">
                <a:solidFill>
                  <a:srgbClr val="000000"/>
                </a:solidFill>
                <a:effectLst/>
                <a:latin typeface="Segoe UI" panose="020B0502040204020203" pitchFamily="34" charset="0"/>
                <a:ea typeface="Times New Roman" panose="02020603050405020304" pitchFamily="18" charset="0"/>
              </a:rPr>
              <a:t>4 </a:t>
            </a:r>
            <a:r>
              <a:rPr lang="en-US" sz="2400" kern="0" dirty="0">
                <a:solidFill>
                  <a:srgbClr val="000000"/>
                </a:solidFill>
                <a:effectLst/>
                <a:latin typeface="Segoe UI" panose="020B0502040204020203" pitchFamily="34" charset="0"/>
                <a:ea typeface="Times New Roman" panose="02020603050405020304" pitchFamily="18" charset="0"/>
              </a:rPr>
              <a:t>For the yoke of his burden,</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and the staff for his shoulder,</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the rod of his oppressor,</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you have broken as on the day of Midian.</a:t>
            </a:r>
            <a:endParaRPr lang="en-US" sz="2400" dirty="0"/>
          </a:p>
        </p:txBody>
      </p:sp>
    </p:spTree>
    <p:extLst>
      <p:ext uri="{BB962C8B-B14F-4D97-AF65-F5344CB8AC3E}">
        <p14:creationId xmlns:p14="http://schemas.microsoft.com/office/powerpoint/2010/main" val="92246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3599-8AFA-BCF0-5C36-8503F5859DAA}"/>
              </a:ext>
            </a:extLst>
          </p:cNvPr>
          <p:cNvSpPr>
            <a:spLocks noGrp="1"/>
          </p:cNvSpPr>
          <p:nvPr>
            <p:ph type="title"/>
          </p:nvPr>
        </p:nvSpPr>
        <p:spPr>
          <a:xfrm>
            <a:off x="1304925" y="856126"/>
            <a:ext cx="9413558" cy="5229398"/>
          </a:xfrm>
        </p:spPr>
        <p:txBody>
          <a:bodyPr/>
          <a:lstStyle/>
          <a:p>
            <a:endParaRPr lang="en-US" dirty="0"/>
          </a:p>
        </p:txBody>
      </p:sp>
      <p:sp>
        <p:nvSpPr>
          <p:cNvPr id="3" name="Content Placeholder 2">
            <a:extLst>
              <a:ext uri="{FF2B5EF4-FFF2-40B4-BE49-F238E27FC236}">
                <a16:creationId xmlns:a16="http://schemas.microsoft.com/office/drawing/2014/main" id="{72179BC5-5048-7826-6978-1AF27DF6BC9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2050" name="Picture 2" descr="Drifting in Darkness: Battling the Depression that Accompanies Anxiety –  Edge Dwellers Café">
            <a:extLst>
              <a:ext uri="{FF2B5EF4-FFF2-40B4-BE49-F238E27FC236}">
                <a16:creationId xmlns:a16="http://schemas.microsoft.com/office/drawing/2014/main" id="{4E5AFE89-8F5A-190B-8DDC-A8E83A905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310" y="1062038"/>
            <a:ext cx="10232128" cy="5224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9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9B4C5-D48C-4F4C-6702-8C825E7D7B54}"/>
              </a:ext>
            </a:extLst>
          </p:cNvPr>
          <p:cNvSpPr>
            <a:spLocks noGrp="1"/>
          </p:cNvSpPr>
          <p:nvPr>
            <p:ph type="title"/>
          </p:nvPr>
        </p:nvSpPr>
        <p:spPr>
          <a:xfrm>
            <a:off x="838200" y="365125"/>
            <a:ext cx="10515600" cy="5766118"/>
          </a:xfrm>
        </p:spPr>
        <p:txBody>
          <a:bodyPr>
            <a:normAutofit/>
          </a:bodyPr>
          <a:lstStyle/>
          <a:p>
            <a:r>
              <a:rPr lang="en-US" sz="5400" dirty="0">
                <a:highlight>
                  <a:srgbClr val="00FF00"/>
                </a:highlight>
                <a:latin typeface="Times New Roman" panose="02020603050405020304" pitchFamily="18" charset="0"/>
                <a:cs typeface="Times New Roman" panose="02020603050405020304" pitchFamily="18" charset="0"/>
              </a:rPr>
              <a:t>J</a:t>
            </a:r>
            <a:r>
              <a:rPr lang="en-US" sz="5400" dirty="0">
                <a:effectLst/>
                <a:highlight>
                  <a:srgbClr val="00FF00"/>
                </a:highlight>
                <a:latin typeface="Times New Roman" panose="02020603050405020304" pitchFamily="18" charset="0"/>
                <a:cs typeface="Times New Roman" panose="02020603050405020304" pitchFamily="18" charset="0"/>
              </a:rPr>
              <a:t>ohn 8:12b: “I am the light of the world. Whoever follows me will not walk in darkness, but will have the light of life.”</a:t>
            </a:r>
            <a:endParaRPr lang="en-US" sz="5400" dirty="0">
              <a:highlight>
                <a:srgbClr val="00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ED09407-F97D-7457-2CFA-36E218FD34D9}"/>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6604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4DFCC-19B0-17B8-DFC1-EEEDA044AD4B}"/>
              </a:ext>
            </a:extLst>
          </p:cNvPr>
          <p:cNvSpPr>
            <a:spLocks noGrp="1"/>
          </p:cNvSpPr>
          <p:nvPr>
            <p:ph type="title"/>
          </p:nvPr>
        </p:nvSpPr>
        <p:spPr>
          <a:xfrm>
            <a:off x="838200" y="365125"/>
            <a:ext cx="10515600" cy="5702300"/>
          </a:xfrm>
        </p:spPr>
        <p:txBody>
          <a:bodyPr>
            <a:normAutofit/>
          </a:bodyPr>
          <a:lstStyle/>
          <a:p>
            <a:r>
              <a:rPr lang="en-US" dirty="0">
                <a:effectLst/>
                <a:highlight>
                  <a:srgbClr val="FFFF00"/>
                </a:highlight>
                <a:latin typeface="Times New Roman" panose="02020603050405020304" pitchFamily="18" charset="0"/>
                <a:ea typeface="Calibri" panose="020F0502020204030204" pitchFamily="34" charset="0"/>
              </a:rPr>
              <a:t>Look at verses 3-4. “</a:t>
            </a:r>
            <a:r>
              <a:rPr lang="en-US"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3 </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You have multiplied the nation; you have increased its joy;</a:t>
            </a:r>
            <a:b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b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they rejoice before you as with joy at the harvest, as they are glad when they divide the spoil.</a:t>
            </a:r>
            <a:r>
              <a:rPr lang="en-US"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4 </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For the yoke of his burden, and the staff for his shoulder, the rod of his oppressor, you have broken as on the day of Midian.”</a:t>
            </a:r>
            <a:endParaRPr lang="en-US" dirty="0"/>
          </a:p>
        </p:txBody>
      </p:sp>
      <p:sp>
        <p:nvSpPr>
          <p:cNvPr id="3" name="Content Placeholder 2">
            <a:extLst>
              <a:ext uri="{FF2B5EF4-FFF2-40B4-BE49-F238E27FC236}">
                <a16:creationId xmlns:a16="http://schemas.microsoft.com/office/drawing/2014/main" id="{5B99A020-2278-C9C6-A155-901D5588B0F3}"/>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63045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BE3A6-5ECB-8104-CF4D-A06359743DBA}"/>
              </a:ext>
            </a:extLst>
          </p:cNvPr>
          <p:cNvSpPr>
            <a:spLocks noGrp="1"/>
          </p:cNvSpPr>
          <p:nvPr>
            <p:ph type="title"/>
          </p:nvPr>
        </p:nvSpPr>
        <p:spPr>
          <a:xfrm>
            <a:off x="838200" y="365125"/>
            <a:ext cx="10515600" cy="5766118"/>
          </a:xfrm>
        </p:spPr>
        <p:txBody>
          <a:bodyPr>
            <a:normAutofit/>
          </a:bodyPr>
          <a:lstStyle/>
          <a:p>
            <a:r>
              <a:rPr lang="en-US" sz="4800" kern="0" dirty="0">
                <a:solidFill>
                  <a:srgbClr val="000000"/>
                </a:solidFill>
                <a:effectLst/>
                <a:highlight>
                  <a:srgbClr val="00FF00"/>
                </a:highlight>
                <a:latin typeface="Times New Roman" panose="02020603050405020304" pitchFamily="18" charset="0"/>
                <a:ea typeface="Times New Roman" panose="02020603050405020304" pitchFamily="18" charset="0"/>
              </a:rPr>
              <a:t>Revelation 7:9a reads, “After this I looked and there before me was a great multitude that no one could count, from every nation, tribe, people and language, standing before the throne and in front of the Lamb.”</a:t>
            </a:r>
            <a:endParaRPr lang="en-US" sz="4800" dirty="0"/>
          </a:p>
        </p:txBody>
      </p:sp>
      <p:sp>
        <p:nvSpPr>
          <p:cNvPr id="3" name="Content Placeholder 2">
            <a:extLst>
              <a:ext uri="{FF2B5EF4-FFF2-40B4-BE49-F238E27FC236}">
                <a16:creationId xmlns:a16="http://schemas.microsoft.com/office/drawing/2014/main" id="{F06B544E-6C81-669F-2F9E-01385CA0DA4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800575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6FB7-4F74-D063-F054-8C9E6883761C}"/>
              </a:ext>
            </a:extLst>
          </p:cNvPr>
          <p:cNvSpPr>
            <a:spLocks noGrp="1"/>
          </p:cNvSpPr>
          <p:nvPr>
            <p:ph type="title"/>
          </p:nvPr>
        </p:nvSpPr>
        <p:spPr>
          <a:xfrm>
            <a:off x="838200" y="365125"/>
            <a:ext cx="10515600" cy="5649911"/>
          </a:xfrm>
        </p:spPr>
        <p:txBody>
          <a:bodyPr>
            <a:normAutofit/>
          </a:bodyPr>
          <a:lstStyle/>
          <a:p>
            <a:r>
              <a:rPr lang="en-US" sz="4800" dirty="0">
                <a:effectLst/>
                <a:highlight>
                  <a:srgbClr val="FFFF00"/>
                </a:highlight>
                <a:latin typeface="Times New Roman" panose="02020603050405020304" pitchFamily="18" charset="0"/>
                <a:ea typeface="Calibri" panose="020F0502020204030204" pitchFamily="34" charset="0"/>
              </a:rPr>
              <a:t>Look at verse 5. “</a:t>
            </a:r>
            <a:r>
              <a:rPr lang="en-US" sz="48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5 </a:t>
            </a:r>
            <a:r>
              <a:rPr lang="en-US" sz="4800" kern="0" dirty="0">
                <a:solidFill>
                  <a:srgbClr val="000000"/>
                </a:solidFill>
                <a:effectLst/>
                <a:highlight>
                  <a:srgbClr val="FFFF00"/>
                </a:highlight>
                <a:latin typeface="Times New Roman" panose="02020603050405020304" pitchFamily="18" charset="0"/>
                <a:ea typeface="Times New Roman" panose="02020603050405020304" pitchFamily="18" charset="0"/>
              </a:rPr>
              <a:t>For every boot of the tramping warrior in battle tumult and every garment rolled in blood will be burned as fuel for the fire.”</a:t>
            </a:r>
            <a:r>
              <a:rPr lang="en-US" sz="4800" kern="0" dirty="0">
                <a:solidFill>
                  <a:srgbClr val="000000"/>
                </a:solidFill>
                <a:effectLst/>
                <a:latin typeface="Times New Roman" panose="02020603050405020304" pitchFamily="18" charset="0"/>
                <a:ea typeface="Times New Roman" panose="02020603050405020304" pitchFamily="18" charset="0"/>
              </a:rPr>
              <a:t> </a:t>
            </a:r>
            <a:endParaRPr lang="en-US" sz="4800" dirty="0"/>
          </a:p>
        </p:txBody>
      </p:sp>
      <p:sp>
        <p:nvSpPr>
          <p:cNvPr id="3" name="Content Placeholder 2">
            <a:extLst>
              <a:ext uri="{FF2B5EF4-FFF2-40B4-BE49-F238E27FC236}">
                <a16:creationId xmlns:a16="http://schemas.microsoft.com/office/drawing/2014/main" id="{5528C959-5AB2-AA7F-6D53-C962069ACB82}"/>
              </a:ext>
            </a:extLst>
          </p:cNvPr>
          <p:cNvSpPr>
            <a:spLocks noGrp="1"/>
          </p:cNvSpPr>
          <p:nvPr>
            <p:ph idx="1"/>
          </p:nvPr>
        </p:nvSpPr>
        <p:spPr>
          <a:xfrm>
            <a:off x="838200" y="6095999"/>
            <a:ext cx="10515600" cy="80963"/>
          </a:xfrm>
        </p:spPr>
        <p:txBody>
          <a:bodyPr>
            <a:normAutofit fontScale="25000" lnSpcReduction="20000"/>
          </a:bodyPr>
          <a:lstStyle/>
          <a:p>
            <a:endParaRPr lang="en-US" dirty="0"/>
          </a:p>
        </p:txBody>
      </p:sp>
    </p:spTree>
    <p:extLst>
      <p:ext uri="{BB962C8B-B14F-4D97-AF65-F5344CB8AC3E}">
        <p14:creationId xmlns:p14="http://schemas.microsoft.com/office/powerpoint/2010/main" val="322283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78D7-EDB3-8ED3-45E6-2DBE00AF7DC7}"/>
              </a:ext>
            </a:extLst>
          </p:cNvPr>
          <p:cNvSpPr>
            <a:spLocks noGrp="1"/>
          </p:cNvSpPr>
          <p:nvPr>
            <p:ph type="title"/>
          </p:nvPr>
        </p:nvSpPr>
        <p:spPr>
          <a:xfrm>
            <a:off x="838200" y="365125"/>
            <a:ext cx="10515600" cy="5683250"/>
          </a:xfrm>
        </p:spPr>
        <p:txBody>
          <a:bodyPr>
            <a:normAutofit/>
          </a:bodyPr>
          <a:lstStyle/>
          <a:p>
            <a:r>
              <a:rPr lang="en-US" sz="4800" dirty="0">
                <a:effectLst/>
                <a:highlight>
                  <a:srgbClr val="FFFF00"/>
                </a:highlight>
                <a:latin typeface="Times New Roman" panose="02020603050405020304" pitchFamily="18" charset="0"/>
                <a:ea typeface="Calibri" panose="020F0502020204030204" pitchFamily="34" charset="0"/>
              </a:rPr>
              <a:t>Look at verse 6. “</a:t>
            </a:r>
            <a:r>
              <a:rPr lang="en-US" sz="48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6 </a:t>
            </a:r>
            <a:r>
              <a:rPr lang="en-US" sz="4800" kern="0" dirty="0">
                <a:solidFill>
                  <a:srgbClr val="000000"/>
                </a:solidFill>
                <a:effectLst/>
                <a:highlight>
                  <a:srgbClr val="FFFF00"/>
                </a:highlight>
                <a:latin typeface="Times New Roman" panose="02020603050405020304" pitchFamily="18" charset="0"/>
                <a:ea typeface="Times New Roman" panose="02020603050405020304" pitchFamily="18" charset="0"/>
              </a:rPr>
              <a:t>For to us a child is born, to us a son is given;</a:t>
            </a:r>
            <a:br>
              <a:rPr lang="en-US" sz="4800" kern="0" dirty="0">
                <a:solidFill>
                  <a:srgbClr val="000000"/>
                </a:solidFill>
                <a:effectLst/>
                <a:highlight>
                  <a:srgbClr val="FFFF00"/>
                </a:highlight>
                <a:latin typeface="Times New Roman" panose="02020603050405020304" pitchFamily="18" charset="0"/>
                <a:ea typeface="Times New Roman" panose="02020603050405020304" pitchFamily="18" charset="0"/>
              </a:rPr>
            </a:br>
            <a:r>
              <a:rPr lang="en-US" sz="4800" kern="0" dirty="0">
                <a:solidFill>
                  <a:srgbClr val="000000"/>
                </a:solidFill>
                <a:effectLst/>
                <a:highlight>
                  <a:srgbClr val="FFFF00"/>
                </a:highlight>
                <a:latin typeface="Times New Roman" panose="02020603050405020304" pitchFamily="18" charset="0"/>
                <a:ea typeface="Times New Roman" panose="02020603050405020304" pitchFamily="18" charset="0"/>
              </a:rPr>
              <a:t>and the government shall be upon</a:t>
            </a:r>
            <a:r>
              <a:rPr lang="en-US" sz="4800"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4800" u="sng" kern="0" baseline="30000" dirty="0">
                <a:solidFill>
                  <a:srgbClr val="4A4A4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hlinkClick r:id="rId2" tooltip="See footnote d"/>
              </a:rPr>
              <a:t>d</a:t>
            </a:r>
            <a:r>
              <a:rPr lang="en-US" sz="4800"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4800" kern="0" dirty="0">
                <a:solidFill>
                  <a:srgbClr val="000000"/>
                </a:solidFill>
                <a:effectLst/>
                <a:highlight>
                  <a:srgbClr val="FFFF00"/>
                </a:highlight>
                <a:latin typeface="Times New Roman" panose="02020603050405020304" pitchFamily="18" charset="0"/>
                <a:ea typeface="Times New Roman" panose="02020603050405020304" pitchFamily="18" charset="0"/>
              </a:rPr>
              <a:t> his shoulder, and his name shall be called</a:t>
            </a:r>
            <a:r>
              <a:rPr lang="en-US" sz="4800"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4800" u="sng" kern="0" baseline="30000" dirty="0">
                <a:solidFill>
                  <a:srgbClr val="4A4A4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hlinkClick r:id="rId3" tooltip="See footnote e"/>
              </a:rPr>
              <a:t>e</a:t>
            </a:r>
            <a:r>
              <a:rPr lang="en-US" sz="4800"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br>
              <a:rPr lang="en-US" sz="4800" kern="0" dirty="0">
                <a:solidFill>
                  <a:srgbClr val="000000"/>
                </a:solidFill>
                <a:effectLst/>
                <a:highlight>
                  <a:srgbClr val="FFFF00"/>
                </a:highlight>
                <a:latin typeface="Times New Roman" panose="02020603050405020304" pitchFamily="18" charset="0"/>
                <a:ea typeface="Times New Roman" panose="02020603050405020304" pitchFamily="18" charset="0"/>
              </a:rPr>
            </a:br>
            <a:r>
              <a:rPr lang="en-US" sz="4800" kern="0" dirty="0">
                <a:solidFill>
                  <a:srgbClr val="000000"/>
                </a:solidFill>
                <a:effectLst/>
                <a:highlight>
                  <a:srgbClr val="FFFF00"/>
                </a:highlight>
                <a:latin typeface="Times New Roman" panose="02020603050405020304" pitchFamily="18" charset="0"/>
                <a:ea typeface="Times New Roman" panose="02020603050405020304" pitchFamily="18" charset="0"/>
              </a:rPr>
              <a:t>Wonderful Counselor, Mighty God, Everlasting Father, Prince of Peace.”</a:t>
            </a:r>
            <a:r>
              <a:rPr lang="en-US" sz="4800" kern="0" dirty="0">
                <a:solidFill>
                  <a:srgbClr val="000000"/>
                </a:solidFill>
                <a:effectLst/>
                <a:latin typeface="Times New Roman" panose="02020603050405020304" pitchFamily="18" charset="0"/>
                <a:ea typeface="Times New Roman" panose="02020603050405020304" pitchFamily="18" charset="0"/>
              </a:rPr>
              <a:t> </a:t>
            </a:r>
            <a:endParaRPr lang="en-US" sz="4800" dirty="0"/>
          </a:p>
        </p:txBody>
      </p:sp>
      <p:sp>
        <p:nvSpPr>
          <p:cNvPr id="3" name="Content Placeholder 2">
            <a:extLst>
              <a:ext uri="{FF2B5EF4-FFF2-40B4-BE49-F238E27FC236}">
                <a16:creationId xmlns:a16="http://schemas.microsoft.com/office/drawing/2014/main" id="{6007A55E-A24E-CA69-8FB6-512B821F5DE5}"/>
              </a:ext>
            </a:extLst>
          </p:cNvPr>
          <p:cNvSpPr>
            <a:spLocks noGrp="1"/>
          </p:cNvSpPr>
          <p:nvPr>
            <p:ph idx="1"/>
          </p:nvPr>
        </p:nvSpPr>
        <p:spPr>
          <a:xfrm>
            <a:off x="838200" y="6100763"/>
            <a:ext cx="10515600" cy="76200"/>
          </a:xfrm>
        </p:spPr>
        <p:txBody>
          <a:bodyPr>
            <a:normAutofit fontScale="25000" lnSpcReduction="20000"/>
          </a:bodyPr>
          <a:lstStyle/>
          <a:p>
            <a:endParaRPr lang="en-US" dirty="0"/>
          </a:p>
        </p:txBody>
      </p:sp>
    </p:spTree>
    <p:extLst>
      <p:ext uri="{BB962C8B-B14F-4D97-AF65-F5344CB8AC3E}">
        <p14:creationId xmlns:p14="http://schemas.microsoft.com/office/powerpoint/2010/main" val="2492201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46920-6D3D-9230-99DA-ECB8692556DB}"/>
              </a:ext>
            </a:extLst>
          </p:cNvPr>
          <p:cNvSpPr>
            <a:spLocks noGrp="1"/>
          </p:cNvSpPr>
          <p:nvPr>
            <p:ph type="title"/>
          </p:nvPr>
        </p:nvSpPr>
        <p:spPr>
          <a:xfrm>
            <a:off x="838200" y="365125"/>
            <a:ext cx="10515600" cy="5685156"/>
          </a:xfrm>
        </p:spPr>
        <p:txBody>
          <a:bodyPr/>
          <a:lstStyle/>
          <a:p>
            <a:endParaRPr lang="en-US" dirty="0"/>
          </a:p>
        </p:txBody>
      </p:sp>
      <p:pic>
        <p:nvPicPr>
          <p:cNvPr id="5" name="Content Placeholder 4">
            <a:extLst>
              <a:ext uri="{FF2B5EF4-FFF2-40B4-BE49-F238E27FC236}">
                <a16:creationId xmlns:a16="http://schemas.microsoft.com/office/drawing/2014/main" id="{26A001FB-3017-F272-CD17-A13F555D98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8736" y="6130925"/>
            <a:ext cx="34528" cy="46038"/>
          </a:xfrm>
        </p:spPr>
      </p:pic>
      <p:pic>
        <p:nvPicPr>
          <p:cNvPr id="7" name="Picture 6">
            <a:extLst>
              <a:ext uri="{FF2B5EF4-FFF2-40B4-BE49-F238E27FC236}">
                <a16:creationId xmlns:a16="http://schemas.microsoft.com/office/drawing/2014/main" id="{3877FFD2-FA92-08FE-CFC5-5E457417E6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523874"/>
            <a:ext cx="5143500" cy="5848351"/>
          </a:xfrm>
          <a:prstGeom prst="rect">
            <a:avLst/>
          </a:prstGeom>
        </p:spPr>
      </p:pic>
    </p:spTree>
    <p:extLst>
      <p:ext uri="{BB962C8B-B14F-4D97-AF65-F5344CB8AC3E}">
        <p14:creationId xmlns:p14="http://schemas.microsoft.com/office/powerpoint/2010/main" val="1490845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89497-20FC-FA8F-1BAF-96FFD86067A2}"/>
              </a:ext>
            </a:extLst>
          </p:cNvPr>
          <p:cNvSpPr>
            <a:spLocks noGrp="1"/>
          </p:cNvSpPr>
          <p:nvPr>
            <p:ph type="title"/>
          </p:nvPr>
        </p:nvSpPr>
        <p:spPr>
          <a:xfrm>
            <a:off x="838200" y="365125"/>
            <a:ext cx="10515600" cy="5578475"/>
          </a:xfrm>
        </p:spPr>
        <p:txBody>
          <a:bodyPr>
            <a:normAutofit/>
          </a:bodyPr>
          <a:lstStyle/>
          <a:p>
            <a:r>
              <a:rPr lang="en-US" sz="3200" b="1" kern="1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kern="1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Luke 2:10, “And the angel said to them, ‘Fear not, for behold, I bring you good news of great joy that will be for all the people. </a:t>
            </a:r>
            <a:r>
              <a:rPr lang="en-US" b="1" i="0" baseline="30000" dirty="0">
                <a:solidFill>
                  <a:srgbClr val="000000"/>
                </a:solidFill>
                <a:effectLst/>
                <a:highlight>
                  <a:srgbClr val="00FF00"/>
                </a:highlight>
                <a:latin typeface="Times New Roman" panose="02020603050405020304" pitchFamily="18" charset="0"/>
                <a:cs typeface="Times New Roman" panose="02020603050405020304" pitchFamily="18" charset="0"/>
              </a:rPr>
              <a:t> </a:t>
            </a:r>
            <a:r>
              <a:rPr lang="en-US" b="0" i="0" dirty="0">
                <a:solidFill>
                  <a:srgbClr val="000000"/>
                </a:solidFill>
                <a:effectLst/>
                <a:highlight>
                  <a:srgbClr val="00FF00"/>
                </a:highlight>
                <a:latin typeface="Times New Roman" panose="02020603050405020304" pitchFamily="18" charset="0"/>
                <a:cs typeface="Times New Roman" panose="02020603050405020304" pitchFamily="18" charset="0"/>
              </a:rPr>
              <a:t>For unto you is born this day in the city of David a Savior, who is Christ the Lord.’”</a:t>
            </a:r>
            <a:endParaRPr lang="en-US" dirty="0">
              <a:highlight>
                <a:srgbClr val="00FF0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3F0DB5-5FED-B1CD-92FE-3CE37B02527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810763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532F-5920-3332-BEF4-311A7FB0BE9B}"/>
              </a:ext>
            </a:extLst>
          </p:cNvPr>
          <p:cNvSpPr>
            <a:spLocks noGrp="1"/>
          </p:cNvSpPr>
          <p:nvPr>
            <p:ph type="title"/>
          </p:nvPr>
        </p:nvSpPr>
        <p:spPr>
          <a:xfrm>
            <a:off x="838200" y="365125"/>
            <a:ext cx="10515600" cy="5766118"/>
          </a:xfrm>
        </p:spPr>
        <p:txBody>
          <a:bodyPr>
            <a:normAutofit/>
          </a:bodyPr>
          <a:lstStyle/>
          <a:p>
            <a:r>
              <a:rPr lang="en-US" sz="5400" dirty="0">
                <a:effectLst/>
                <a:highlight>
                  <a:srgbClr val="00FF00"/>
                </a:highlight>
                <a:latin typeface="Times New Roman" panose="02020603050405020304" pitchFamily="18" charset="0"/>
                <a:ea typeface="Calibri" panose="020F0502020204030204" pitchFamily="34" charset="0"/>
              </a:rPr>
              <a:t>John 3:3, “</a:t>
            </a:r>
            <a:r>
              <a:rPr lang="en-US" sz="5400" dirty="0">
                <a:solidFill>
                  <a:srgbClr val="000000"/>
                </a:solidFill>
                <a:effectLst/>
                <a:highlight>
                  <a:srgbClr val="00FF00"/>
                </a:highlight>
                <a:latin typeface="Times New Roman" panose="02020603050405020304" pitchFamily="18" charset="0"/>
                <a:ea typeface="Calibri" panose="020F0502020204030204" pitchFamily="34" charset="0"/>
              </a:rPr>
              <a:t>Jesus answered him, </a:t>
            </a:r>
            <a:r>
              <a:rPr lang="en-US" sz="5400" dirty="0">
                <a:effectLst/>
                <a:highlight>
                  <a:srgbClr val="00FF00"/>
                </a:highlight>
                <a:latin typeface="Times New Roman" panose="02020603050405020304" pitchFamily="18" charset="0"/>
                <a:ea typeface="Calibri" panose="020F0502020204030204" pitchFamily="34" charset="0"/>
              </a:rPr>
              <a:t>‘Truly, truly, I say to you, unless one is born again he cannot see the kingdom of God.’”</a:t>
            </a:r>
            <a:r>
              <a:rPr lang="en-US" sz="5400" dirty="0">
                <a:solidFill>
                  <a:srgbClr val="000000"/>
                </a:solidFill>
                <a:effectLst/>
                <a:latin typeface="Times New Roman" panose="02020603050405020304" pitchFamily="18" charset="0"/>
                <a:ea typeface="Calibri" panose="020F0502020204030204" pitchFamily="34" charset="0"/>
              </a:rPr>
              <a:t> </a:t>
            </a:r>
            <a:endParaRPr lang="en-US" sz="5400" dirty="0"/>
          </a:p>
        </p:txBody>
      </p:sp>
      <p:sp>
        <p:nvSpPr>
          <p:cNvPr id="3" name="Content Placeholder 2">
            <a:extLst>
              <a:ext uri="{FF2B5EF4-FFF2-40B4-BE49-F238E27FC236}">
                <a16:creationId xmlns:a16="http://schemas.microsoft.com/office/drawing/2014/main" id="{AC47EBC8-1E84-08CB-2743-B970C07DCDC2}"/>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183751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6817-679D-796F-957B-2DE5B5A39138}"/>
              </a:ext>
            </a:extLst>
          </p:cNvPr>
          <p:cNvSpPr>
            <a:spLocks noGrp="1"/>
          </p:cNvSpPr>
          <p:nvPr>
            <p:ph type="title"/>
          </p:nvPr>
        </p:nvSpPr>
        <p:spPr>
          <a:xfrm>
            <a:off x="838200" y="365125"/>
            <a:ext cx="10515600" cy="5607050"/>
          </a:xfrm>
        </p:spPr>
        <p:txBody>
          <a:bodyPr>
            <a:normAutofit/>
          </a:bodyPr>
          <a:lstStyle/>
          <a:p>
            <a:r>
              <a:rPr lang="en-US" sz="6000" dirty="0">
                <a:effectLst/>
                <a:highlight>
                  <a:srgbClr val="00FF00"/>
                </a:highlight>
                <a:latin typeface="Times New Roman" panose="02020603050405020304" pitchFamily="18" charset="0"/>
                <a:ea typeface="Calibri" panose="020F0502020204030204" pitchFamily="34" charset="0"/>
              </a:rPr>
              <a:t>Philippians 4:13, “</a:t>
            </a:r>
            <a:r>
              <a:rPr lang="en-US" sz="6000" b="1" baseline="30000" dirty="0">
                <a:solidFill>
                  <a:srgbClr val="000000"/>
                </a:solidFill>
                <a:effectLst/>
                <a:highlight>
                  <a:srgbClr val="00FF00"/>
                </a:highlight>
                <a:latin typeface="Times New Roman" panose="02020603050405020304" pitchFamily="18" charset="0"/>
                <a:ea typeface="Calibri" panose="020F0502020204030204" pitchFamily="34" charset="0"/>
              </a:rPr>
              <a:t>13 </a:t>
            </a:r>
            <a:r>
              <a:rPr lang="en-US" sz="6000" dirty="0">
                <a:solidFill>
                  <a:srgbClr val="000000"/>
                </a:solidFill>
                <a:effectLst/>
                <a:highlight>
                  <a:srgbClr val="00FF00"/>
                </a:highlight>
                <a:latin typeface="Times New Roman" panose="02020603050405020304" pitchFamily="18" charset="0"/>
                <a:ea typeface="Calibri" panose="020F0502020204030204" pitchFamily="34" charset="0"/>
              </a:rPr>
              <a:t>I can do all things through him who strengthens me.”</a:t>
            </a:r>
            <a:r>
              <a:rPr lang="en-US" sz="6000" dirty="0">
                <a:solidFill>
                  <a:srgbClr val="000000"/>
                </a:solidFill>
                <a:effectLst/>
                <a:latin typeface="Times New Roman" panose="02020603050405020304" pitchFamily="18" charset="0"/>
                <a:ea typeface="Calibri" panose="020F0502020204030204" pitchFamily="34" charset="0"/>
              </a:rPr>
              <a:t> </a:t>
            </a:r>
            <a:endParaRPr lang="en-US" sz="6000" dirty="0"/>
          </a:p>
        </p:txBody>
      </p:sp>
      <p:sp>
        <p:nvSpPr>
          <p:cNvPr id="3" name="Content Placeholder 2">
            <a:extLst>
              <a:ext uri="{FF2B5EF4-FFF2-40B4-BE49-F238E27FC236}">
                <a16:creationId xmlns:a16="http://schemas.microsoft.com/office/drawing/2014/main" id="{1D833930-F6A8-4DB1-C7FE-257718B504C3}"/>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49639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CF81D-FDC9-402F-6AE2-F75DF31F55BA}"/>
              </a:ext>
            </a:extLst>
          </p:cNvPr>
          <p:cNvSpPr>
            <a:spLocks noGrp="1"/>
          </p:cNvSpPr>
          <p:nvPr>
            <p:ph type="title"/>
          </p:nvPr>
        </p:nvSpPr>
        <p:spPr>
          <a:xfrm>
            <a:off x="838200" y="365125"/>
            <a:ext cx="10515600" cy="5726113"/>
          </a:xfrm>
        </p:spPr>
        <p:txBody>
          <a:bodyPr>
            <a:normAutofit/>
          </a:bodyPr>
          <a:lstStyle/>
          <a:p>
            <a:r>
              <a:rPr lang="en-US" sz="2400" b="1" kern="0" baseline="30000" dirty="0">
                <a:solidFill>
                  <a:srgbClr val="000000"/>
                </a:solidFill>
                <a:effectLst/>
                <a:latin typeface="Segoe UI" panose="020B0502040204020203" pitchFamily="34" charset="0"/>
                <a:ea typeface="Times New Roman" panose="02020603050405020304" pitchFamily="18" charset="0"/>
              </a:rPr>
              <a:t>5 </a:t>
            </a:r>
            <a:r>
              <a:rPr lang="en-US" sz="2400" kern="0" dirty="0">
                <a:solidFill>
                  <a:srgbClr val="000000"/>
                </a:solidFill>
                <a:effectLst/>
                <a:latin typeface="Segoe UI" panose="020B0502040204020203" pitchFamily="34" charset="0"/>
                <a:ea typeface="Times New Roman" panose="02020603050405020304" pitchFamily="18" charset="0"/>
              </a:rPr>
              <a:t>For every boot of the tramping warrior in battle tumult</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and every garment rolled in blood</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will be burned as fuel for the fire.</a:t>
            </a:r>
            <a:r>
              <a:rPr lang="en-US" sz="2400" b="1" kern="0" baseline="30000" dirty="0">
                <a:solidFill>
                  <a:srgbClr val="000000"/>
                </a:solidFill>
                <a:effectLst/>
                <a:latin typeface="Segoe UI" panose="020B0502040204020203" pitchFamily="34" charset="0"/>
                <a:ea typeface="Times New Roman" panose="02020603050405020304" pitchFamily="18" charset="0"/>
              </a:rPr>
              <a:t>6 </a:t>
            </a:r>
            <a:r>
              <a:rPr lang="en-US" sz="2400" kern="0" dirty="0">
                <a:solidFill>
                  <a:srgbClr val="000000"/>
                </a:solidFill>
                <a:effectLst/>
                <a:latin typeface="Segoe UI" panose="020B0502040204020203" pitchFamily="34" charset="0"/>
                <a:ea typeface="Times New Roman" panose="02020603050405020304" pitchFamily="18" charset="0"/>
              </a:rPr>
              <a:t>For to us a child is born,</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to us a son is given; and the government shall be upon</a:t>
            </a:r>
            <a:r>
              <a:rPr lang="en-US" sz="2400" kern="0" baseline="30000" dirty="0">
                <a:solidFill>
                  <a:srgbClr val="000000"/>
                </a:solidFill>
                <a:effectLst/>
                <a:latin typeface="Segoe UI" panose="020B0502040204020203" pitchFamily="34" charset="0"/>
                <a:ea typeface="Times New Roman" panose="02020603050405020304" pitchFamily="18" charset="0"/>
              </a:rPr>
              <a:t>[</a:t>
            </a:r>
            <a:r>
              <a:rPr lang="en-US" sz="2400" u="sng" kern="0" baseline="30000" dirty="0">
                <a:solidFill>
                  <a:srgbClr val="4A4A4A"/>
                </a:solidFill>
                <a:effectLst/>
                <a:latin typeface="Segoe UI" panose="020B0502040204020203" pitchFamily="34" charset="0"/>
                <a:ea typeface="Times New Roman" panose="02020603050405020304" pitchFamily="18" charset="0"/>
                <a:cs typeface="Times New Roman" panose="02020603050405020304" pitchFamily="18" charset="0"/>
                <a:hlinkClick r:id="rId2" tooltip="See footnote d"/>
              </a:rPr>
              <a:t>d</a:t>
            </a:r>
            <a:r>
              <a:rPr lang="en-US" sz="2400" kern="0" baseline="30000" dirty="0">
                <a:solidFill>
                  <a:srgbClr val="000000"/>
                </a:solidFill>
                <a:effectLst/>
                <a:latin typeface="Segoe UI" panose="020B0502040204020203" pitchFamily="34" charset="0"/>
                <a:ea typeface="Times New Roman" panose="02020603050405020304" pitchFamily="18" charset="0"/>
              </a:rPr>
              <a:t>]</a:t>
            </a:r>
            <a:r>
              <a:rPr lang="en-US" sz="2400" kern="0" dirty="0">
                <a:solidFill>
                  <a:srgbClr val="000000"/>
                </a:solidFill>
                <a:effectLst/>
                <a:latin typeface="Segoe UI" panose="020B0502040204020203" pitchFamily="34" charset="0"/>
                <a:ea typeface="Times New Roman" panose="02020603050405020304" pitchFamily="18" charset="0"/>
              </a:rPr>
              <a:t> his shoulder,</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and his name shall be called</a:t>
            </a:r>
            <a:r>
              <a:rPr lang="en-US" sz="2400" kern="0" baseline="30000" dirty="0">
                <a:solidFill>
                  <a:srgbClr val="000000"/>
                </a:solidFill>
                <a:effectLst/>
                <a:latin typeface="Segoe UI" panose="020B0502040204020203" pitchFamily="34" charset="0"/>
                <a:ea typeface="Times New Roman" panose="02020603050405020304" pitchFamily="18" charset="0"/>
              </a:rPr>
              <a:t>[</a:t>
            </a:r>
            <a:r>
              <a:rPr lang="en-US" sz="2400" u="sng" kern="0" baseline="30000" dirty="0">
                <a:solidFill>
                  <a:srgbClr val="4A4A4A"/>
                </a:solidFill>
                <a:effectLst/>
                <a:latin typeface="Segoe UI" panose="020B0502040204020203" pitchFamily="34" charset="0"/>
                <a:ea typeface="Times New Roman" panose="02020603050405020304" pitchFamily="18" charset="0"/>
                <a:cs typeface="Times New Roman" panose="02020603050405020304" pitchFamily="18" charset="0"/>
                <a:hlinkClick r:id="rId3" tooltip="See footnote e"/>
              </a:rPr>
              <a:t>e</a:t>
            </a:r>
            <a:r>
              <a:rPr lang="en-US" sz="2400" kern="0" baseline="30000" dirty="0">
                <a:solidFill>
                  <a:srgbClr val="000000"/>
                </a:solidFill>
                <a:effectLst/>
                <a:latin typeface="Segoe UI" panose="020B0502040204020203" pitchFamily="34" charset="0"/>
                <a:ea typeface="Times New Roman" panose="02020603050405020304" pitchFamily="18" charset="0"/>
              </a:rPr>
              <a:t>]</a:t>
            </a:r>
            <a:r>
              <a:rPr lang="en-US" sz="2400" kern="0" baseline="30000" dirty="0">
                <a:solidFill>
                  <a:srgbClr val="000000"/>
                </a:solidFill>
                <a:latin typeface="Segoe UI" panose="020B0502040204020203" pitchFamily="34"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Wonderful Counselor, Mighty God,</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Everlasting Father, Prince of Peace.</a:t>
            </a:r>
            <a:br>
              <a:rPr lang="en-US" sz="2400" kern="0" dirty="0">
                <a:solidFill>
                  <a:srgbClr val="000000"/>
                </a:solidFill>
                <a:effectLst/>
                <a:latin typeface="Segoe UI" panose="020B0502040204020203" pitchFamily="34" charset="0"/>
                <a:ea typeface="Times New Roman" panose="02020603050405020304" pitchFamily="18" charset="0"/>
              </a:rPr>
            </a:br>
            <a:r>
              <a:rPr lang="en-US" sz="2400" b="1" kern="0" baseline="30000" dirty="0">
                <a:solidFill>
                  <a:srgbClr val="000000"/>
                </a:solidFill>
                <a:effectLst/>
                <a:latin typeface="Segoe UI" panose="020B0502040204020203" pitchFamily="34" charset="0"/>
                <a:ea typeface="Times New Roman" panose="02020603050405020304" pitchFamily="18" charset="0"/>
              </a:rPr>
              <a:t>7 </a:t>
            </a:r>
            <a:r>
              <a:rPr lang="en-US" sz="2400" kern="0" dirty="0">
                <a:solidFill>
                  <a:srgbClr val="000000"/>
                </a:solidFill>
                <a:effectLst/>
                <a:latin typeface="Segoe UI" panose="020B0502040204020203" pitchFamily="34" charset="0"/>
                <a:ea typeface="Times New Roman" panose="02020603050405020304" pitchFamily="18" charset="0"/>
              </a:rPr>
              <a:t>Of the increase of his government and of peace</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there will be no end,</a:t>
            </a:r>
            <a:br>
              <a:rPr lang="en-US" sz="2400" kern="0" dirty="0">
                <a:solidFill>
                  <a:srgbClr val="000000"/>
                </a:solidFill>
                <a:effectLst/>
                <a:latin typeface="Segoe UI" panose="020B0502040204020203" pitchFamily="34" charset="0"/>
                <a:ea typeface="Times New Roman" panose="02020603050405020304" pitchFamily="18" charset="0"/>
              </a:rPr>
            </a:br>
            <a:r>
              <a:rPr lang="en-US" sz="2400" kern="0" dirty="0">
                <a:solidFill>
                  <a:srgbClr val="000000"/>
                </a:solidFill>
                <a:effectLst/>
                <a:latin typeface="Segoe UI" panose="020B0502040204020203" pitchFamily="34" charset="0"/>
                <a:ea typeface="Times New Roman" panose="02020603050405020304" pitchFamily="18" charset="0"/>
              </a:rPr>
              <a:t>on the throne of David and over his kingdom,</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to establish it and to uphold it with justice and with righteousness</a:t>
            </a:r>
            <a:r>
              <a:rPr lang="en-US" sz="2400" kern="0" dirty="0">
                <a:solidFill>
                  <a:srgbClr val="000000"/>
                </a:solidFill>
                <a:effectLst/>
                <a:latin typeface="Courier New" panose="02070309020205020404" pitchFamily="49" charset="0"/>
                <a:ea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rPr>
              <a:t>from this time forth and forevermore.</a:t>
            </a:r>
            <a:br>
              <a:rPr lang="en-US" sz="2400" kern="0" dirty="0">
                <a:solidFill>
                  <a:srgbClr val="000000"/>
                </a:solidFill>
                <a:effectLst/>
                <a:latin typeface="Segoe UI" panose="020B0502040204020203" pitchFamily="34" charset="0"/>
                <a:ea typeface="Times New Roman" panose="02020603050405020304" pitchFamily="18" charset="0"/>
              </a:rPr>
            </a:br>
            <a:r>
              <a:rPr lang="en-US" sz="2400" kern="0" dirty="0">
                <a:solidFill>
                  <a:srgbClr val="000000"/>
                </a:solidFill>
                <a:effectLst/>
                <a:latin typeface="Segoe UI" panose="020B0502040204020203" pitchFamily="34" charset="0"/>
                <a:ea typeface="Times New Roman" panose="02020603050405020304" pitchFamily="18" charset="0"/>
              </a:rPr>
              <a:t>The zeal of the </a:t>
            </a:r>
            <a:r>
              <a:rPr lang="en-US" sz="2400" kern="0" cap="small" dirty="0">
                <a:solidFill>
                  <a:srgbClr val="000000"/>
                </a:solidFill>
                <a:effectLst/>
                <a:latin typeface="Segoe UI" panose="020B0502040204020203" pitchFamily="34" charset="0"/>
                <a:ea typeface="Times New Roman" panose="02020603050405020304" pitchFamily="18" charset="0"/>
              </a:rPr>
              <a:t>Lord</a:t>
            </a:r>
            <a:r>
              <a:rPr lang="en-US" sz="2400" kern="0" dirty="0">
                <a:solidFill>
                  <a:srgbClr val="000000"/>
                </a:solidFill>
                <a:effectLst/>
                <a:latin typeface="Segoe UI" panose="020B0502040204020203" pitchFamily="34" charset="0"/>
                <a:ea typeface="Times New Roman" panose="02020603050405020304" pitchFamily="18" charset="0"/>
              </a:rPr>
              <a:t> of hosts will do this.</a:t>
            </a:r>
            <a:endParaRPr lang="en-US" sz="2400" dirty="0"/>
          </a:p>
        </p:txBody>
      </p:sp>
      <p:sp>
        <p:nvSpPr>
          <p:cNvPr id="3" name="Content Placeholder 2">
            <a:extLst>
              <a:ext uri="{FF2B5EF4-FFF2-40B4-BE49-F238E27FC236}">
                <a16:creationId xmlns:a16="http://schemas.microsoft.com/office/drawing/2014/main" id="{2C1AF0DD-2E6A-4531-477E-6AAB84F6743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667488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E688-0D5C-4F1E-2E03-76F4C47C60C5}"/>
              </a:ext>
            </a:extLst>
          </p:cNvPr>
          <p:cNvSpPr>
            <a:spLocks noGrp="1"/>
          </p:cNvSpPr>
          <p:nvPr>
            <p:ph type="title"/>
          </p:nvPr>
        </p:nvSpPr>
        <p:spPr>
          <a:xfrm>
            <a:off x="838200" y="365125"/>
            <a:ext cx="10515600" cy="5716588"/>
          </a:xfrm>
        </p:spPr>
        <p:txBody>
          <a:bodyPr>
            <a:normAutofit/>
          </a:bodyPr>
          <a:lstStyle/>
          <a:p>
            <a:r>
              <a:rPr lang="en-US" sz="6000" dirty="0">
                <a:effectLst/>
                <a:highlight>
                  <a:srgbClr val="00FF00"/>
                </a:highlight>
                <a:latin typeface="Times New Roman" panose="02020603050405020304" pitchFamily="18" charset="0"/>
                <a:ea typeface="Calibri" panose="020F0502020204030204" pitchFamily="34" charset="0"/>
              </a:rPr>
              <a:t>John 17:3, “</a:t>
            </a:r>
            <a:r>
              <a:rPr lang="en-US" sz="6000" b="1" baseline="30000" dirty="0">
                <a:solidFill>
                  <a:srgbClr val="000000"/>
                </a:solidFill>
                <a:effectLst/>
                <a:highlight>
                  <a:srgbClr val="00FF00"/>
                </a:highlight>
                <a:latin typeface="Times New Roman" panose="02020603050405020304" pitchFamily="18" charset="0"/>
                <a:ea typeface="Calibri" panose="020F0502020204030204" pitchFamily="34" charset="0"/>
              </a:rPr>
              <a:t>3</a:t>
            </a:r>
            <a:r>
              <a:rPr lang="en-US" sz="6000" dirty="0">
                <a:solidFill>
                  <a:srgbClr val="000000"/>
                </a:solidFill>
                <a:effectLst/>
                <a:highlight>
                  <a:srgbClr val="00FF00"/>
                </a:highlight>
                <a:latin typeface="Times New Roman" panose="02020603050405020304" pitchFamily="18" charset="0"/>
                <a:ea typeface="Calibri" panose="020F0502020204030204" pitchFamily="34" charset="0"/>
              </a:rPr>
              <a:t>And this is eternal life, </a:t>
            </a:r>
            <a:r>
              <a:rPr lang="en-US" sz="6000" dirty="0">
                <a:effectLst/>
                <a:highlight>
                  <a:srgbClr val="00FF00"/>
                </a:highlight>
                <a:latin typeface="Times New Roman" panose="02020603050405020304" pitchFamily="18" charset="0"/>
                <a:ea typeface="Calibri" panose="020F0502020204030204" pitchFamily="34" charset="0"/>
              </a:rPr>
              <a:t>that they know you, the only true God, and Jesus Christ whom you have sent.”</a:t>
            </a:r>
            <a:r>
              <a:rPr lang="en-US" sz="6000" dirty="0">
                <a:solidFill>
                  <a:srgbClr val="000000"/>
                </a:solidFill>
                <a:effectLst/>
                <a:latin typeface="Times New Roman" panose="02020603050405020304" pitchFamily="18" charset="0"/>
                <a:ea typeface="Calibri" panose="020F0502020204030204" pitchFamily="34" charset="0"/>
              </a:rPr>
              <a:t> </a:t>
            </a:r>
            <a:endParaRPr lang="en-US" sz="6000" dirty="0"/>
          </a:p>
        </p:txBody>
      </p:sp>
      <p:sp>
        <p:nvSpPr>
          <p:cNvPr id="3" name="Content Placeholder 2">
            <a:extLst>
              <a:ext uri="{FF2B5EF4-FFF2-40B4-BE49-F238E27FC236}">
                <a16:creationId xmlns:a16="http://schemas.microsoft.com/office/drawing/2014/main" id="{8DDDAB59-821C-F5B8-1C2A-54889C069469}"/>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41450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0D94-9EFF-B0FB-2DA8-C868EB0FE7E8}"/>
              </a:ext>
            </a:extLst>
          </p:cNvPr>
          <p:cNvSpPr>
            <a:spLocks noGrp="1"/>
          </p:cNvSpPr>
          <p:nvPr>
            <p:ph type="title"/>
          </p:nvPr>
        </p:nvSpPr>
        <p:spPr>
          <a:xfrm>
            <a:off x="838200" y="365125"/>
            <a:ext cx="10515600" cy="5766118"/>
          </a:xfrm>
        </p:spPr>
        <p:txBody>
          <a:bodyPr>
            <a:normAutofit/>
          </a:bodyPr>
          <a:lstStyle/>
          <a:p>
            <a:r>
              <a:rPr lang="en-US" sz="5400" dirty="0">
                <a:effectLst/>
                <a:highlight>
                  <a:srgbClr val="00FF00"/>
                </a:highlight>
                <a:latin typeface="Times New Roman" panose="02020603050405020304" pitchFamily="18" charset="0"/>
                <a:ea typeface="Calibri" panose="020F0502020204030204" pitchFamily="34" charset="0"/>
              </a:rPr>
              <a:t>Philippians 4:7, “</a:t>
            </a:r>
            <a:r>
              <a:rPr lang="en-US" sz="5400" b="1" baseline="30000" dirty="0">
                <a:solidFill>
                  <a:srgbClr val="000000"/>
                </a:solidFill>
                <a:effectLst/>
                <a:highlight>
                  <a:srgbClr val="00FF00"/>
                </a:highlight>
                <a:latin typeface="Times New Roman" panose="02020603050405020304" pitchFamily="18" charset="0"/>
                <a:ea typeface="Calibri" panose="020F0502020204030204" pitchFamily="34" charset="0"/>
              </a:rPr>
              <a:t>7 </a:t>
            </a:r>
            <a:r>
              <a:rPr lang="en-US" sz="5400" dirty="0">
                <a:solidFill>
                  <a:srgbClr val="000000"/>
                </a:solidFill>
                <a:effectLst/>
                <a:highlight>
                  <a:srgbClr val="00FF00"/>
                </a:highlight>
                <a:latin typeface="Times New Roman" panose="02020603050405020304" pitchFamily="18" charset="0"/>
                <a:ea typeface="Calibri" panose="020F0502020204030204" pitchFamily="34" charset="0"/>
              </a:rPr>
              <a:t>And the peace of God, which surpasses all understanding, will guard your hearts and your minds in Christ Jesus.”</a:t>
            </a:r>
            <a:r>
              <a:rPr lang="en-US" sz="5400" dirty="0">
                <a:effectLst/>
                <a:highlight>
                  <a:srgbClr val="00FF00"/>
                </a:highlight>
                <a:latin typeface="Times New Roman" panose="02020603050405020304" pitchFamily="18" charset="0"/>
                <a:ea typeface="Calibri" panose="020F0502020204030204" pitchFamily="34" charset="0"/>
              </a:rPr>
              <a:t> </a:t>
            </a:r>
            <a:endParaRPr lang="en-US" sz="5400" dirty="0"/>
          </a:p>
        </p:txBody>
      </p:sp>
      <p:sp>
        <p:nvSpPr>
          <p:cNvPr id="3" name="Content Placeholder 2">
            <a:extLst>
              <a:ext uri="{FF2B5EF4-FFF2-40B4-BE49-F238E27FC236}">
                <a16:creationId xmlns:a16="http://schemas.microsoft.com/office/drawing/2014/main" id="{754A5701-C8D4-FCA1-2B21-379C77D98537}"/>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866861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0040-D819-DFEB-E911-5F33A1075D9C}"/>
              </a:ext>
            </a:extLst>
          </p:cNvPr>
          <p:cNvSpPr>
            <a:spLocks noGrp="1"/>
          </p:cNvSpPr>
          <p:nvPr>
            <p:ph type="title"/>
          </p:nvPr>
        </p:nvSpPr>
        <p:spPr>
          <a:xfrm>
            <a:off x="838200" y="365125"/>
            <a:ext cx="10515600" cy="5766118"/>
          </a:xfrm>
        </p:spPr>
        <p:txBody>
          <a:bodyPr>
            <a:normAutofit/>
          </a:bodyPr>
          <a:lstStyle/>
          <a:p>
            <a:r>
              <a:rPr lang="en-US" dirty="0">
                <a:effectLst/>
                <a:highlight>
                  <a:srgbClr val="FFFF00"/>
                </a:highlight>
                <a:latin typeface="Times New Roman" panose="02020603050405020304" pitchFamily="18" charset="0"/>
                <a:ea typeface="Calibri" panose="020F0502020204030204" pitchFamily="34" charset="0"/>
              </a:rPr>
              <a:t>Look at verse 7. “</a:t>
            </a:r>
            <a:r>
              <a:rPr lang="en-US"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7 </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Of the increase of his government and of peace there will be no end, on the throne of David and over his kingdom, to establish it and to uphold it with justice and with righteousness from this time forth and forevermore. The zeal of the </a:t>
            </a:r>
            <a:r>
              <a:rPr lang="en-US" kern="0" cap="small" dirty="0">
                <a:solidFill>
                  <a:srgbClr val="000000"/>
                </a:solidFill>
                <a:effectLst/>
                <a:highlight>
                  <a:srgbClr val="FFFF00"/>
                </a:highlight>
                <a:latin typeface="Times New Roman" panose="02020603050405020304" pitchFamily="18" charset="0"/>
                <a:ea typeface="Times New Roman" panose="02020603050405020304" pitchFamily="18" charset="0"/>
              </a:rPr>
              <a:t>Lord</a:t>
            </a:r>
            <a:r>
              <a:rPr lang="en-US" kern="0" dirty="0">
                <a:solidFill>
                  <a:srgbClr val="000000"/>
                </a:solidFill>
                <a:effectLst/>
                <a:highlight>
                  <a:srgbClr val="FFFF00"/>
                </a:highlight>
                <a:latin typeface="Times New Roman" panose="02020603050405020304" pitchFamily="18" charset="0"/>
                <a:ea typeface="Times New Roman" panose="02020603050405020304" pitchFamily="18" charset="0"/>
              </a:rPr>
              <a:t> of hosts will do this.”</a:t>
            </a:r>
            <a:endParaRPr lang="en-US" dirty="0"/>
          </a:p>
        </p:txBody>
      </p:sp>
      <p:sp>
        <p:nvSpPr>
          <p:cNvPr id="3" name="Content Placeholder 2">
            <a:extLst>
              <a:ext uri="{FF2B5EF4-FFF2-40B4-BE49-F238E27FC236}">
                <a16:creationId xmlns:a16="http://schemas.microsoft.com/office/drawing/2014/main" id="{54148F31-B93C-5EB7-C549-186BAF9DDAE3}"/>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707851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F2307-CA98-7C29-4EC7-62D0FD18EC4C}"/>
              </a:ext>
            </a:extLst>
          </p:cNvPr>
          <p:cNvSpPr>
            <a:spLocks noGrp="1"/>
          </p:cNvSpPr>
          <p:nvPr>
            <p:ph type="title"/>
          </p:nvPr>
        </p:nvSpPr>
        <p:spPr>
          <a:xfrm>
            <a:off x="838200" y="365125"/>
            <a:ext cx="10515600" cy="5726113"/>
          </a:xfrm>
        </p:spPr>
        <p:txBody>
          <a:bodyPr/>
          <a:lstStyle/>
          <a:p>
            <a:endParaRPr lang="en-US" dirty="0"/>
          </a:p>
        </p:txBody>
      </p:sp>
      <p:sp>
        <p:nvSpPr>
          <p:cNvPr id="3" name="Content Placeholder 2">
            <a:extLst>
              <a:ext uri="{FF2B5EF4-FFF2-40B4-BE49-F238E27FC236}">
                <a16:creationId xmlns:a16="http://schemas.microsoft.com/office/drawing/2014/main" id="{4D806860-F8F9-7B7C-A370-6709CDC9CBB1}"/>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pic>
        <p:nvPicPr>
          <p:cNvPr id="4" name="Picture 3">
            <a:extLst>
              <a:ext uri="{FF2B5EF4-FFF2-40B4-BE49-F238E27FC236}">
                <a16:creationId xmlns:a16="http://schemas.microsoft.com/office/drawing/2014/main" id="{0C5AA246-6109-0A57-734C-0D3F65786404}"/>
              </a:ext>
            </a:extLst>
          </p:cNvPr>
          <p:cNvPicPr>
            <a:picLocks noChangeAspect="1"/>
          </p:cNvPicPr>
          <p:nvPr/>
        </p:nvPicPr>
        <p:blipFill>
          <a:blip r:embed="rId2"/>
          <a:stretch>
            <a:fillRect/>
          </a:stretch>
        </p:blipFill>
        <p:spPr>
          <a:xfrm>
            <a:off x="1524000" y="490538"/>
            <a:ext cx="8782050" cy="5424487"/>
          </a:xfrm>
          <a:prstGeom prst="rect">
            <a:avLst/>
          </a:prstGeom>
        </p:spPr>
      </p:pic>
    </p:spTree>
    <p:extLst>
      <p:ext uri="{BB962C8B-B14F-4D97-AF65-F5344CB8AC3E}">
        <p14:creationId xmlns:p14="http://schemas.microsoft.com/office/powerpoint/2010/main" val="4068342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FB14-AD76-A29F-A784-905059E17B73}"/>
              </a:ext>
            </a:extLst>
          </p:cNvPr>
          <p:cNvSpPr>
            <a:spLocks noGrp="1"/>
          </p:cNvSpPr>
          <p:nvPr>
            <p:ph type="title"/>
          </p:nvPr>
        </p:nvSpPr>
        <p:spPr>
          <a:xfrm>
            <a:off x="838200" y="365125"/>
            <a:ext cx="10515600" cy="5720399"/>
          </a:xfrm>
        </p:spPr>
        <p:txBody>
          <a:bodyPr/>
          <a:lstStyle/>
          <a:p>
            <a:pPr marL="0" marR="0">
              <a:lnSpc>
                <a:spcPct val="107000"/>
              </a:lnSpc>
              <a:spcBef>
                <a:spcPts val="0"/>
              </a:spcBef>
              <a:spcAft>
                <a:spcPts val="800"/>
              </a:spcAft>
            </a:pP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                              FOR TO US A CHILD IS BORN</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Isaiah 9:1-7</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kern="100" dirty="0">
                <a:effectLst/>
                <a:latin typeface="Times New Roman" panose="02020603050405020304" pitchFamily="18" charset="0"/>
                <a:ea typeface="Calibri" panose="020F0502020204030204" pitchFamily="34" charset="0"/>
                <a:cs typeface="Times New Roman" panose="02020603050405020304" pitchFamily="18" charset="0"/>
              </a:rPr>
              <a:t>Key Verse: 6:</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r>
              <a:rPr lang="en-US" sz="3200" b="1"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to us a child is born, to us a son is given; and the government shall be upon</a:t>
            </a:r>
            <a:r>
              <a:rPr lang="en-US" sz="3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u="sng" kern="0" baseline="30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tooltip="See footnote d"/>
              </a:rPr>
              <a:t>d</a:t>
            </a:r>
            <a:r>
              <a:rPr lang="en-US" sz="3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his shoulder, and his name shall be called</a:t>
            </a:r>
            <a:r>
              <a:rPr lang="en-US" sz="3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u="sng" kern="0" baseline="30000" dirty="0">
                <a:solidFill>
                  <a:srgbClr val="4A4A4A"/>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tooltip="See footnote e"/>
              </a:rPr>
              <a:t>e</a:t>
            </a:r>
            <a:r>
              <a:rPr lang="en-US" sz="3200" kern="0" baseline="30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Wonderful Counselor, Mighty God, Everlasting Father, Prince of Peace.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46B9B35-03A3-B3D9-96C8-DCBF345C8B90}"/>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36396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BC80-655A-5B05-86E7-BD0103FBFD69}"/>
              </a:ext>
            </a:extLst>
          </p:cNvPr>
          <p:cNvSpPr>
            <a:spLocks noGrp="1"/>
          </p:cNvSpPr>
          <p:nvPr>
            <p:ph type="title"/>
          </p:nvPr>
        </p:nvSpPr>
        <p:spPr>
          <a:xfrm>
            <a:off x="838200" y="365125"/>
            <a:ext cx="10515600" cy="5766118"/>
          </a:xfrm>
        </p:spPr>
        <p:txBody>
          <a:bodyPr>
            <a:normAutofit/>
          </a:bodyPr>
          <a:lstStyle/>
          <a:p>
            <a:r>
              <a:rPr lang="en-US" sz="3600" dirty="0">
                <a:effectLst/>
                <a:highlight>
                  <a:srgbClr val="FFFF00"/>
                </a:highlight>
                <a:latin typeface="Times New Roman" panose="02020603050405020304" pitchFamily="18" charset="0"/>
                <a:ea typeface="Calibri" panose="020F0502020204030204" pitchFamily="34" charset="0"/>
              </a:rPr>
              <a:t>Look at verses 1-2. “</a:t>
            </a:r>
            <a:r>
              <a:rPr lang="en-US" sz="3600" kern="0" dirty="0">
                <a:solidFill>
                  <a:srgbClr val="000000"/>
                </a:solidFill>
                <a:effectLst/>
                <a:highlight>
                  <a:srgbClr val="FFFF00"/>
                </a:highlight>
                <a:latin typeface="Times New Roman" panose="02020603050405020304" pitchFamily="18" charset="0"/>
                <a:ea typeface="Times New Roman" panose="02020603050405020304" pitchFamily="18" charset="0"/>
              </a:rPr>
              <a:t>But there will be no gloom for her who was in anguish. In the former time he brought into contempt the land of Zebulun and the land of Naphtali, but in the latter time he has made glorious the way of the sea, the land beyond the Jordan, Galilee of the nations.</a:t>
            </a:r>
            <a:r>
              <a:rPr lang="en-US" sz="3600"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3600" u="sng" kern="0" baseline="30000" dirty="0">
                <a:solidFill>
                  <a:srgbClr val="4A4A4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hlinkClick r:id="rId2" tooltip="See footnote b"/>
              </a:rPr>
              <a:t>b</a:t>
            </a:r>
            <a:r>
              <a:rPr lang="en-US" sz="3600"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3600" b="1"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2 </a:t>
            </a:r>
            <a:r>
              <a:rPr lang="en-US" sz="3600"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3600" u="sng" kern="0" baseline="30000" dirty="0">
                <a:solidFill>
                  <a:srgbClr val="4A4A4A"/>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hlinkClick r:id="rId3" tooltip="See footnote c"/>
              </a:rPr>
              <a:t>c</a:t>
            </a:r>
            <a:r>
              <a:rPr lang="en-US" sz="3600" kern="0" baseline="300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3600" kern="0" dirty="0">
                <a:solidFill>
                  <a:srgbClr val="000000"/>
                </a:solidFill>
                <a:effectLst/>
                <a:highlight>
                  <a:srgbClr val="FFFF00"/>
                </a:highlight>
                <a:latin typeface="Times New Roman" panose="02020603050405020304" pitchFamily="18" charset="0"/>
                <a:ea typeface="Times New Roman" panose="02020603050405020304" pitchFamily="18" charset="0"/>
              </a:rPr>
              <a:t> The people who walked in darkness have seen a great light; those who dwelt in a land of deep darkness, on them has light shone.”</a:t>
            </a:r>
            <a:r>
              <a:rPr lang="en-US" sz="3600" kern="0" dirty="0">
                <a:solidFill>
                  <a:srgbClr val="000000"/>
                </a:solidFill>
                <a:effectLst/>
                <a:latin typeface="Times New Roman" panose="02020603050405020304" pitchFamily="18" charset="0"/>
                <a:ea typeface="Times New Roman" panose="02020603050405020304" pitchFamily="18" charset="0"/>
              </a:rPr>
              <a:t> </a:t>
            </a:r>
            <a:endParaRPr lang="en-US" sz="3600" dirty="0"/>
          </a:p>
        </p:txBody>
      </p:sp>
      <p:sp>
        <p:nvSpPr>
          <p:cNvPr id="3" name="Content Placeholder 2">
            <a:extLst>
              <a:ext uri="{FF2B5EF4-FFF2-40B4-BE49-F238E27FC236}">
                <a16:creationId xmlns:a16="http://schemas.microsoft.com/office/drawing/2014/main" id="{5EAF6BD3-1686-856B-44D6-B9B6CAA6B1E7}"/>
              </a:ext>
            </a:extLst>
          </p:cNvPr>
          <p:cNvSpPr>
            <a:spLocks noGrp="1"/>
          </p:cNvSpPr>
          <p:nvPr>
            <p:ph idx="1"/>
          </p:nvPr>
        </p:nvSpPr>
        <p:spPr>
          <a:xfrm>
            <a:off x="838200" y="6131243"/>
            <a:ext cx="105156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100863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D36C-E84D-6BF5-DCA4-A56680A84704}"/>
              </a:ext>
            </a:extLst>
          </p:cNvPr>
          <p:cNvSpPr>
            <a:spLocks noGrp="1"/>
          </p:cNvSpPr>
          <p:nvPr>
            <p:ph type="title"/>
          </p:nvPr>
        </p:nvSpPr>
        <p:spPr>
          <a:xfrm>
            <a:off x="838200" y="365125"/>
            <a:ext cx="10515600" cy="5711825"/>
          </a:xfrm>
        </p:spPr>
        <p:txBody>
          <a:bodyPr/>
          <a:lstStyle/>
          <a:p>
            <a:endParaRPr lang="en-US" dirty="0"/>
          </a:p>
        </p:txBody>
      </p:sp>
      <p:pic>
        <p:nvPicPr>
          <p:cNvPr id="5" name="Content Placeholder 4">
            <a:extLst>
              <a:ext uri="{FF2B5EF4-FFF2-40B4-BE49-F238E27FC236}">
                <a16:creationId xmlns:a16="http://schemas.microsoft.com/office/drawing/2014/main" id="{67E06E59-74BC-E4D2-0E67-E243B93207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74454" y="6130925"/>
            <a:ext cx="43091" cy="46038"/>
          </a:xfrm>
        </p:spPr>
      </p:pic>
      <p:pic>
        <p:nvPicPr>
          <p:cNvPr id="7" name="Picture 6">
            <a:extLst>
              <a:ext uri="{FF2B5EF4-FFF2-40B4-BE49-F238E27FC236}">
                <a16:creationId xmlns:a16="http://schemas.microsoft.com/office/drawing/2014/main" id="{6BD5D2DC-2349-86F2-D0EC-379E9EAE86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0688" y="681037"/>
            <a:ext cx="8486775" cy="4995863"/>
          </a:xfrm>
          <a:prstGeom prst="rect">
            <a:avLst/>
          </a:prstGeom>
        </p:spPr>
      </p:pic>
    </p:spTree>
    <p:extLst>
      <p:ext uri="{BB962C8B-B14F-4D97-AF65-F5344CB8AC3E}">
        <p14:creationId xmlns:p14="http://schemas.microsoft.com/office/powerpoint/2010/main" val="3664305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EA90-1B54-0636-551F-CB47857492D8}"/>
              </a:ext>
            </a:extLst>
          </p:cNvPr>
          <p:cNvSpPr>
            <a:spLocks noGrp="1"/>
          </p:cNvSpPr>
          <p:nvPr>
            <p:ph type="title"/>
          </p:nvPr>
        </p:nvSpPr>
        <p:spPr>
          <a:xfrm>
            <a:off x="838200" y="365125"/>
            <a:ext cx="10515600" cy="5688013"/>
          </a:xfrm>
        </p:spPr>
        <p:txBody>
          <a:bodyPr/>
          <a:lstStyle/>
          <a:p>
            <a:endParaRPr lang="en-US" dirty="0"/>
          </a:p>
        </p:txBody>
      </p:sp>
      <p:pic>
        <p:nvPicPr>
          <p:cNvPr id="5" name="Content Placeholder 4">
            <a:extLst>
              <a:ext uri="{FF2B5EF4-FFF2-40B4-BE49-F238E27FC236}">
                <a16:creationId xmlns:a16="http://schemas.microsoft.com/office/drawing/2014/main" id="{042BFDC2-D82F-13C7-EF2D-9B0969BF20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49219" y="6105525"/>
            <a:ext cx="93562" cy="71438"/>
          </a:xfrm>
        </p:spPr>
      </p:pic>
      <p:pic>
        <p:nvPicPr>
          <p:cNvPr id="7" name="Picture 6">
            <a:extLst>
              <a:ext uri="{FF2B5EF4-FFF2-40B4-BE49-F238E27FC236}">
                <a16:creationId xmlns:a16="http://schemas.microsoft.com/office/drawing/2014/main" id="{8CF53933-80A4-7DCA-D324-668D17AD4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413" y="461963"/>
            <a:ext cx="9482137" cy="5643562"/>
          </a:xfrm>
          <a:prstGeom prst="rect">
            <a:avLst/>
          </a:prstGeom>
        </p:spPr>
      </p:pic>
    </p:spTree>
    <p:extLst>
      <p:ext uri="{BB962C8B-B14F-4D97-AF65-F5344CB8AC3E}">
        <p14:creationId xmlns:p14="http://schemas.microsoft.com/office/powerpoint/2010/main" val="4215161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26C8-3C04-7CE6-1FB1-DE66167834D2}"/>
              </a:ext>
            </a:extLst>
          </p:cNvPr>
          <p:cNvSpPr>
            <a:spLocks noGrp="1"/>
          </p:cNvSpPr>
          <p:nvPr>
            <p:ph type="title"/>
          </p:nvPr>
        </p:nvSpPr>
        <p:spPr>
          <a:xfrm>
            <a:off x="838200" y="365124"/>
            <a:ext cx="10515600" cy="45719"/>
          </a:xfrm>
        </p:spPr>
        <p:txBody>
          <a:bodyPr>
            <a:normAutofit fontScale="90000"/>
          </a:bodyPr>
          <a:lstStyle/>
          <a:p>
            <a:endParaRPr lang="en-US" sz="3200" dirty="0"/>
          </a:p>
        </p:txBody>
      </p:sp>
      <p:pic>
        <p:nvPicPr>
          <p:cNvPr id="1026" name="Picture 2" descr="Preferring Nothing to Christ – Page 15 – Reflections from Turvey Abbey">
            <a:extLst>
              <a:ext uri="{FF2B5EF4-FFF2-40B4-BE49-F238E27FC236}">
                <a16:creationId xmlns:a16="http://schemas.microsoft.com/office/drawing/2014/main" id="{C1CB6196-246F-CE9A-66AA-52EEF97FD1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5363" y="461964"/>
            <a:ext cx="10515600" cy="5938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2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BA376-E3A5-CA19-7022-FBEDBD4EDCE7}"/>
              </a:ext>
            </a:extLst>
          </p:cNvPr>
          <p:cNvSpPr>
            <a:spLocks noGrp="1"/>
          </p:cNvSpPr>
          <p:nvPr>
            <p:ph type="title"/>
          </p:nvPr>
        </p:nvSpPr>
        <p:spPr>
          <a:xfrm>
            <a:off x="838200" y="365125"/>
            <a:ext cx="10515600" cy="5759450"/>
          </a:xfrm>
        </p:spPr>
        <p:txBody>
          <a:bodyPr>
            <a:normAutofit/>
          </a:bodyPr>
          <a:lstStyle/>
          <a:p>
            <a:pPr marL="0" marR="0">
              <a:lnSpc>
                <a:spcPct val="107000"/>
              </a:lnSpc>
              <a:spcBef>
                <a:spcPts val="0"/>
              </a:spcBef>
              <a:spcAft>
                <a:spcPts val="800"/>
              </a:spcAft>
            </a:pPr>
            <a:r>
              <a:rPr lang="en-US" sz="3600" b="1" kern="100" baseline="300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000000"/>
                </a:solidFill>
                <a:effectLst/>
                <a:highlight>
                  <a:srgbClr val="00FF00"/>
                </a:highlight>
                <a:latin typeface="Calibri" panose="020F0502020204030204" pitchFamily="34" charset="0"/>
                <a:ea typeface="Calibri" panose="020F0502020204030204" pitchFamily="34" charset="0"/>
              </a:rPr>
              <a:t>Matthew 4:13-16, “</a:t>
            </a:r>
            <a:r>
              <a:rPr lang="en-US" sz="3600" b="1" baseline="30000" dirty="0">
                <a:solidFill>
                  <a:srgbClr val="000000"/>
                </a:solidFill>
                <a:effectLst/>
                <a:highlight>
                  <a:srgbClr val="00FF00"/>
                </a:highlight>
                <a:latin typeface="Calibri" panose="020F0502020204030204" pitchFamily="34" charset="0"/>
                <a:ea typeface="Calibri" panose="020F0502020204030204" pitchFamily="34" charset="0"/>
              </a:rPr>
              <a:t>13 </a:t>
            </a:r>
            <a:r>
              <a:rPr lang="en-US" sz="3600" dirty="0">
                <a:solidFill>
                  <a:srgbClr val="000000"/>
                </a:solidFill>
                <a:effectLst/>
                <a:highlight>
                  <a:srgbClr val="00FF00"/>
                </a:highlight>
                <a:latin typeface="Calibri" panose="020F0502020204030204" pitchFamily="34" charset="0"/>
                <a:ea typeface="Calibri" panose="020F0502020204030204" pitchFamily="34" charset="0"/>
              </a:rPr>
              <a:t>And leaving Nazareth he went and lived in Capernaum by the sea, in the territory of Zebulun and Naphtali,</a:t>
            </a:r>
            <a:r>
              <a:rPr lang="en-US" sz="3600" kern="1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r>
              <a:rPr lang="en-US" sz="3600" b="1" baseline="30000" dirty="0">
                <a:solidFill>
                  <a:srgbClr val="000000"/>
                </a:solidFill>
                <a:effectLst/>
                <a:highlight>
                  <a:srgbClr val="00FF00"/>
                </a:highlight>
                <a:latin typeface="Calibri" panose="020F0502020204030204" pitchFamily="34" charset="0"/>
                <a:ea typeface="Calibri" panose="020F0502020204030204" pitchFamily="34" charset="0"/>
              </a:rPr>
              <a:t>14</a:t>
            </a:r>
            <a:r>
              <a:rPr lang="en-US" sz="3600" kern="1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so that what was spoken by the prophet Isaiah might be fulfilled:</a:t>
            </a:r>
            <a:r>
              <a:rPr lang="en-US" sz="3600" b="1" kern="100" baseline="300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15 </a:t>
            </a:r>
            <a:r>
              <a:rPr lang="en-US" sz="3600"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‘The land of Zebulun and the land of Naphtali,</a:t>
            </a:r>
            <a:r>
              <a:rPr lang="en-US" sz="3600" kern="1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the way of the sea, beyond the Jordan, Galilee of the Gentiles—</a:t>
            </a:r>
            <a:r>
              <a:rPr lang="en-US" sz="3600" b="1" kern="100" baseline="300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16 </a:t>
            </a:r>
            <a:r>
              <a:rPr lang="en-US" sz="3600" kern="1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the people dwelling in darkness</a:t>
            </a:r>
            <a:r>
              <a:rPr lang="en-US" sz="3600" kern="100" dirty="0">
                <a:effectLst/>
                <a:highlight>
                  <a:srgbClr val="00FF00"/>
                </a:highlight>
                <a:latin typeface="Calibri" panose="020F0502020204030204" pitchFamily="34" charset="0"/>
                <a:ea typeface="Calibri" panose="020F0502020204030204" pitchFamily="34" charset="0"/>
                <a:cs typeface="Times New Roman" panose="02020603050405020304" pitchFamily="18" charset="0"/>
              </a:rPr>
              <a:t> have seen a great light, and for those dwelling in the region and shadow of death, on them a light has dawned.’”</a:t>
            </a:r>
            <a:r>
              <a:rPr lang="en-US" sz="3600" kern="100" dirty="0">
                <a:solidFill>
                  <a:srgbClr val="000000"/>
                </a:solidFill>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3" name="Content Placeholder 2">
            <a:extLst>
              <a:ext uri="{FF2B5EF4-FFF2-40B4-BE49-F238E27FC236}">
                <a16:creationId xmlns:a16="http://schemas.microsoft.com/office/drawing/2014/main" id="{7059B696-647B-761A-69C9-CBF7EF3209F4}"/>
              </a:ext>
            </a:extLst>
          </p:cNvPr>
          <p:cNvSpPr>
            <a:spLocks noGrp="1"/>
          </p:cNvSpPr>
          <p:nvPr>
            <p:ph idx="1"/>
          </p:nvPr>
        </p:nvSpPr>
        <p:spPr>
          <a:xfrm>
            <a:off x="838200" y="6124575"/>
            <a:ext cx="10515600" cy="52388"/>
          </a:xfrm>
        </p:spPr>
        <p:txBody>
          <a:bodyPr>
            <a:normAutofit fontScale="25000" lnSpcReduction="20000"/>
          </a:bodyPr>
          <a:lstStyle/>
          <a:p>
            <a:endParaRPr lang="en-US" dirty="0"/>
          </a:p>
        </p:txBody>
      </p:sp>
    </p:spTree>
    <p:extLst>
      <p:ext uri="{BB962C8B-B14F-4D97-AF65-F5344CB8AC3E}">
        <p14:creationId xmlns:p14="http://schemas.microsoft.com/office/powerpoint/2010/main" val="4140436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514</TotalTime>
  <Words>1017</Words>
  <Application>Microsoft Office PowerPoint</Application>
  <PresentationFormat>Widescreen</PresentationFormat>
  <Paragraphs>17</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Segoe UI</vt:lpstr>
      <vt:lpstr>Times New Roman</vt:lpstr>
      <vt:lpstr>Office Theme</vt:lpstr>
      <vt:lpstr>PowerPoint Presentation</vt:lpstr>
      <vt:lpstr>5 For every boot of the tramping warrior in battle tumult and every garment rolled in blood will be burned as fuel for the fire.6 For to us a child is born, to us a son is given; and the government shall be upon[d] his shoulder, and his name shall be called[e] Wonderful Counselor, Mighty God, Everlasting Father, Prince of Peace. 7 Of the increase of his government and of peace there will be no end, on the throne of David and over his kingdom, to establish it and to uphold it with justice and with righteousness from this time forth and forevermore. The zeal of the Lord of hosts will do this.</vt:lpstr>
      <vt:lpstr>PowerPoint Presentation</vt:lpstr>
      <vt:lpstr>                              FOR TO US A CHILD IS BORN Isaiah 9:1-7 Key Verse: 6: “For to us a child is born, to us a son is given; and the government shall be upon[d] his shoulder, and his name shall be called[e] Wonderful Counselor, Mighty God, Everlasting Father, Prince of Peace. </vt:lpstr>
      <vt:lpstr>Look at verses 1-2. “But there will be no gloom for her who was in anguish. In the former time he brought into contempt the land of Zebulun and the land of Naphtali, but in the latter time he has made glorious the way of the sea, the land beyond the Jordan, Galilee of the nations.[b]2 [c] The people who walked in darkness have seen a great light; those who dwelt in a land of deep darkness, on them has light shone.” </vt:lpstr>
      <vt:lpstr>PowerPoint Presentation</vt:lpstr>
      <vt:lpstr>PowerPoint Presentation</vt:lpstr>
      <vt:lpstr>PowerPoint Presentation</vt:lpstr>
      <vt:lpstr> Matthew 4:13-16, “13 And leaving Nazareth he went and lived in Capernaum by the sea, in the territory of Zebulun and Naphtali, 14so that what was spoken by the prophet Isaiah might be fulfilled:15 ‘The land of Zebulun and the land of Naphtali, the way of the sea, beyond the Jordan, Galilee of the Gentiles—16 the people dwelling in darkness have seen a great light, and for those dwelling in the region and shadow of death, on them a light has dawned.’”   </vt:lpstr>
      <vt:lpstr>PowerPoint Presentation</vt:lpstr>
      <vt:lpstr>John 8:12b: “I am the light of the world. Whoever follows me will not walk in darkness, but will have the light of life.”</vt:lpstr>
      <vt:lpstr>Look at verses 3-4. “3 You have multiplied the nation; you have increased its joy; they rejoice before you as with joy at the harvest, as they are glad when they divide the spoil.4 For the yoke of his burden, and the staff for his shoulder, the rod of his oppressor, you have broken as on the day of Midian.”</vt:lpstr>
      <vt:lpstr>Revelation 7:9a reads, “After this I looked and there before me was a great multitude that no one could count, from every nation, tribe, people and language, standing before the throne and in front of the Lamb.”</vt:lpstr>
      <vt:lpstr>Look at verse 5. “5 For every boot of the tramping warrior in battle tumult and every garment rolled in blood will be burned as fuel for the fire.” </vt:lpstr>
      <vt:lpstr>Look at verse 6. “6 For to us a child is born, to us a son is given; and the government shall be upon[d] his shoulder, and his name shall be called[e] Wonderful Counselor, Mighty God, Everlasting Father, Prince of Peace.” </vt:lpstr>
      <vt:lpstr>PowerPoint Presentation</vt:lpstr>
      <vt:lpstr> Luke 2:10, “And the angel said to them, ‘Fear not, for behold, I bring you good news of great joy that will be for all the people.  For unto you is born this day in the city of David a Savior, who is Christ the Lord.’”</vt:lpstr>
      <vt:lpstr>John 3:3, “Jesus answered him, ‘Truly, truly, I say to you, unless one is born again he cannot see the kingdom of God.’” </vt:lpstr>
      <vt:lpstr>Philippians 4:13, “13 I can do all things through him who strengthens me.” </vt:lpstr>
      <vt:lpstr>John 17:3, “3And this is eternal life, that they know you, the only true God, and Jesus Christ whom you have sent.” </vt:lpstr>
      <vt:lpstr>Philippians 4:7, “7 And the peace of God, which surpasses all understanding, will guard your hearts and your minds in Christ Jesus.” </vt:lpstr>
      <vt:lpstr>Look at verse 7. “7 Of the increase of his government and of peace there will be no end, on the throne of David and over his kingdom, to establish it and to uphold it with justice and with righteousness from this time forth and forevermore. The zeal of the Lord of hosts will do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Maria Peace</cp:lastModifiedBy>
  <cp:revision>1</cp:revision>
  <dcterms:created xsi:type="dcterms:W3CDTF">2023-12-15T18:25:37Z</dcterms:created>
  <dcterms:modified xsi:type="dcterms:W3CDTF">2023-12-18T14:26:38Z</dcterms:modified>
</cp:coreProperties>
</file>