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ebp" ContentType="image/webp"/>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74" r:id="rId7"/>
    <p:sldId id="275"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6" r:id="rId21"/>
    <p:sldId id="277" r:id="rId22"/>
    <p:sldId id="278" r:id="rId23"/>
    <p:sldId id="279" r:id="rId24"/>
    <p:sldId id="28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67" d="100"/>
          <a:sy n="67" d="100"/>
        </p:scale>
        <p:origin x="648" y="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Peace" userId="ade83045bffd2eee" providerId="LiveId" clId="{C4947EBF-4E46-437C-BBD0-6825B5BBE2E2}"/>
    <pc:docChg chg="custSel addSld delSld modSld">
      <pc:chgData name="Maria Peace" userId="ade83045bffd2eee" providerId="LiveId" clId="{C4947EBF-4E46-437C-BBD0-6825B5BBE2E2}" dt="2024-02-04T14:01:57.101" v="366" actId="2696"/>
      <pc:docMkLst>
        <pc:docMk/>
      </pc:docMkLst>
      <pc:sldChg chg="modSp mod">
        <pc:chgData name="Maria Peace" userId="ade83045bffd2eee" providerId="LiveId" clId="{C4947EBF-4E46-437C-BBD0-6825B5BBE2E2}" dt="2024-02-04T13:25:10.310" v="234" actId="20577"/>
        <pc:sldMkLst>
          <pc:docMk/>
          <pc:sldMk cId="1691512688" sldId="257"/>
        </pc:sldMkLst>
        <pc:spChg chg="mod">
          <ac:chgData name="Maria Peace" userId="ade83045bffd2eee" providerId="LiveId" clId="{C4947EBF-4E46-437C-BBD0-6825B5BBE2E2}" dt="2024-02-04T13:25:10.310" v="234" actId="20577"/>
          <ac:spMkLst>
            <pc:docMk/>
            <pc:sldMk cId="1691512688" sldId="257"/>
            <ac:spMk id="2" creationId="{AF9922B3-A5AC-CCE0-C52F-BE0EAB136465}"/>
          </ac:spMkLst>
        </pc:spChg>
      </pc:sldChg>
      <pc:sldChg chg="modSp mod">
        <pc:chgData name="Maria Peace" userId="ade83045bffd2eee" providerId="LiveId" clId="{C4947EBF-4E46-437C-BBD0-6825B5BBE2E2}" dt="2024-02-04T12:59:27.530" v="50" actId="255"/>
        <pc:sldMkLst>
          <pc:docMk/>
          <pc:sldMk cId="2239634202" sldId="258"/>
        </pc:sldMkLst>
        <pc:spChg chg="mod">
          <ac:chgData name="Maria Peace" userId="ade83045bffd2eee" providerId="LiveId" clId="{C4947EBF-4E46-437C-BBD0-6825B5BBE2E2}" dt="2024-02-04T12:59:27.530" v="50" actId="255"/>
          <ac:spMkLst>
            <pc:docMk/>
            <pc:sldMk cId="2239634202" sldId="258"/>
            <ac:spMk id="2" creationId="{D8AE4595-B85E-D037-D97B-BA32AFCBA622}"/>
          </ac:spMkLst>
        </pc:spChg>
        <pc:spChg chg="mod">
          <ac:chgData name="Maria Peace" userId="ade83045bffd2eee" providerId="LiveId" clId="{C4947EBF-4E46-437C-BBD0-6825B5BBE2E2}" dt="2024-02-04T12:58:12.503" v="43" actId="27636"/>
          <ac:spMkLst>
            <pc:docMk/>
            <pc:sldMk cId="2239634202" sldId="258"/>
            <ac:spMk id="3" creationId="{6474F12E-E6C0-4C85-10F2-6F2240986B54}"/>
          </ac:spMkLst>
        </pc:spChg>
      </pc:sldChg>
      <pc:sldChg chg="addSp modSp new mod">
        <pc:chgData name="Maria Peace" userId="ade83045bffd2eee" providerId="LiveId" clId="{C4947EBF-4E46-437C-BBD0-6825B5BBE2E2}" dt="2024-02-04T13:09:33.113" v="69" actId="14100"/>
        <pc:sldMkLst>
          <pc:docMk/>
          <pc:sldMk cId="1051811265" sldId="259"/>
        </pc:sldMkLst>
        <pc:spChg chg="mod">
          <ac:chgData name="Maria Peace" userId="ade83045bffd2eee" providerId="LiveId" clId="{C4947EBF-4E46-437C-BBD0-6825B5BBE2E2}" dt="2024-02-04T13:09:33.113" v="69" actId="14100"/>
          <ac:spMkLst>
            <pc:docMk/>
            <pc:sldMk cId="1051811265" sldId="259"/>
            <ac:spMk id="2" creationId="{EF6BF2F1-B619-59B4-9007-0C02BAF2B68C}"/>
          </ac:spMkLst>
        </pc:spChg>
        <pc:spChg chg="mod">
          <ac:chgData name="Maria Peace" userId="ade83045bffd2eee" providerId="LiveId" clId="{C4947EBF-4E46-437C-BBD0-6825B5BBE2E2}" dt="2024-02-04T12:59:39.990" v="53" actId="27636"/>
          <ac:spMkLst>
            <pc:docMk/>
            <pc:sldMk cId="1051811265" sldId="259"/>
            <ac:spMk id="3" creationId="{B7B5A58B-D25F-F5E6-D255-A37AA893BEE2}"/>
          </ac:spMkLst>
        </pc:spChg>
        <pc:picChg chg="add mod">
          <ac:chgData name="Maria Peace" userId="ade83045bffd2eee" providerId="LiveId" clId="{C4947EBF-4E46-437C-BBD0-6825B5BBE2E2}" dt="2024-02-04T13:08:53.735" v="63" actId="1076"/>
          <ac:picMkLst>
            <pc:docMk/>
            <pc:sldMk cId="1051811265" sldId="259"/>
            <ac:picMk id="1026" creationId="{86543A1B-1510-9FA3-25F3-6929093C7A2B}"/>
          </ac:picMkLst>
        </pc:picChg>
        <pc:picChg chg="add mod">
          <ac:chgData name="Maria Peace" userId="ade83045bffd2eee" providerId="LiveId" clId="{C4947EBF-4E46-437C-BBD0-6825B5BBE2E2}" dt="2024-02-04T13:09:33.113" v="69" actId="14100"/>
          <ac:picMkLst>
            <pc:docMk/>
            <pc:sldMk cId="1051811265" sldId="259"/>
            <ac:picMk id="1028" creationId="{B65BBD5D-32CB-5E79-57A5-5F5FB058CC7E}"/>
          </ac:picMkLst>
        </pc:picChg>
      </pc:sldChg>
      <pc:sldChg chg="addSp delSp modSp new mod">
        <pc:chgData name="Maria Peace" userId="ade83045bffd2eee" providerId="LiveId" clId="{C4947EBF-4E46-437C-BBD0-6825B5BBE2E2}" dt="2024-02-04T13:16:37.802" v="82" actId="1076"/>
        <pc:sldMkLst>
          <pc:docMk/>
          <pc:sldMk cId="1175461481" sldId="260"/>
        </pc:sldMkLst>
        <pc:spChg chg="mod">
          <ac:chgData name="Maria Peace" userId="ade83045bffd2eee" providerId="LiveId" clId="{C4947EBF-4E46-437C-BBD0-6825B5BBE2E2}" dt="2024-02-04T12:59:54.599" v="58" actId="14100"/>
          <ac:spMkLst>
            <pc:docMk/>
            <pc:sldMk cId="1175461481" sldId="260"/>
            <ac:spMk id="2" creationId="{376D998D-4A98-2367-3959-AD435429FA32}"/>
          </ac:spMkLst>
        </pc:spChg>
        <pc:spChg chg="del mod">
          <ac:chgData name="Maria Peace" userId="ade83045bffd2eee" providerId="LiveId" clId="{C4947EBF-4E46-437C-BBD0-6825B5BBE2E2}" dt="2024-02-04T13:15:49.376" v="74"/>
          <ac:spMkLst>
            <pc:docMk/>
            <pc:sldMk cId="1175461481" sldId="260"/>
            <ac:spMk id="3" creationId="{338059F4-607C-5398-24AC-31EF708A154C}"/>
          </ac:spMkLst>
        </pc:spChg>
        <pc:picChg chg="add mod">
          <ac:chgData name="Maria Peace" userId="ade83045bffd2eee" providerId="LiveId" clId="{C4947EBF-4E46-437C-BBD0-6825B5BBE2E2}" dt="2024-02-04T13:15:49.376" v="74"/>
          <ac:picMkLst>
            <pc:docMk/>
            <pc:sldMk cId="1175461481" sldId="260"/>
            <ac:picMk id="5" creationId="{7E280D81-BF5A-D0B7-7521-FD69A02F29D6}"/>
          </ac:picMkLst>
        </pc:picChg>
        <pc:picChg chg="add mod">
          <ac:chgData name="Maria Peace" userId="ade83045bffd2eee" providerId="LiveId" clId="{C4947EBF-4E46-437C-BBD0-6825B5BBE2E2}" dt="2024-02-04T13:15:59.692" v="78" actId="1076"/>
          <ac:picMkLst>
            <pc:docMk/>
            <pc:sldMk cId="1175461481" sldId="260"/>
            <ac:picMk id="7" creationId="{F732F85A-A29A-4C2D-0776-23126765D93F}"/>
          </ac:picMkLst>
        </pc:picChg>
        <pc:picChg chg="add mod">
          <ac:chgData name="Maria Peace" userId="ade83045bffd2eee" providerId="LiveId" clId="{C4947EBF-4E46-437C-BBD0-6825B5BBE2E2}" dt="2024-02-04T13:16:37.802" v="82" actId="1076"/>
          <ac:picMkLst>
            <pc:docMk/>
            <pc:sldMk cId="1175461481" sldId="260"/>
            <ac:picMk id="9" creationId="{A5470897-6435-241B-302D-B38D8052A072}"/>
          </ac:picMkLst>
        </pc:picChg>
      </pc:sldChg>
      <pc:sldChg chg="modSp new mod">
        <pc:chgData name="Maria Peace" userId="ade83045bffd2eee" providerId="LiveId" clId="{C4947EBF-4E46-437C-BBD0-6825B5BBE2E2}" dt="2024-02-04T13:20:23.872" v="150" actId="255"/>
        <pc:sldMkLst>
          <pc:docMk/>
          <pc:sldMk cId="1168858852" sldId="261"/>
        </pc:sldMkLst>
        <pc:spChg chg="mod">
          <ac:chgData name="Maria Peace" userId="ade83045bffd2eee" providerId="LiveId" clId="{C4947EBF-4E46-437C-BBD0-6825B5BBE2E2}" dt="2024-02-04T13:20:23.872" v="150" actId="255"/>
          <ac:spMkLst>
            <pc:docMk/>
            <pc:sldMk cId="1168858852" sldId="261"/>
            <ac:spMk id="2" creationId="{7F17FDA5-FC23-3C24-ED42-601D16CB7962}"/>
          </ac:spMkLst>
        </pc:spChg>
        <pc:spChg chg="mod">
          <ac:chgData name="Maria Peace" userId="ade83045bffd2eee" providerId="LiveId" clId="{C4947EBF-4E46-437C-BBD0-6825B5BBE2E2}" dt="2024-02-04T13:09:51.060" v="72" actId="27636"/>
          <ac:spMkLst>
            <pc:docMk/>
            <pc:sldMk cId="1168858852" sldId="261"/>
            <ac:spMk id="3" creationId="{76855159-E63D-5C2F-D4AA-62126226ACBE}"/>
          </ac:spMkLst>
        </pc:spChg>
      </pc:sldChg>
      <pc:sldChg chg="modSp new mod">
        <pc:chgData name="Maria Peace" userId="ade83045bffd2eee" providerId="LiveId" clId="{C4947EBF-4E46-437C-BBD0-6825B5BBE2E2}" dt="2024-02-04T13:26:57.002" v="236" actId="255"/>
        <pc:sldMkLst>
          <pc:docMk/>
          <pc:sldMk cId="582892645" sldId="262"/>
        </pc:sldMkLst>
        <pc:spChg chg="mod">
          <ac:chgData name="Maria Peace" userId="ade83045bffd2eee" providerId="LiveId" clId="{C4947EBF-4E46-437C-BBD0-6825B5BBE2E2}" dt="2024-02-04T13:26:57.002" v="236" actId="255"/>
          <ac:spMkLst>
            <pc:docMk/>
            <pc:sldMk cId="582892645" sldId="262"/>
            <ac:spMk id="2" creationId="{FA53FEEA-A265-4E6E-2E18-273F25C3B380}"/>
          </ac:spMkLst>
        </pc:spChg>
        <pc:spChg chg="mod">
          <ac:chgData name="Maria Peace" userId="ade83045bffd2eee" providerId="LiveId" clId="{C4947EBF-4E46-437C-BBD0-6825B5BBE2E2}" dt="2024-02-04T13:20:39.093" v="154" actId="27636"/>
          <ac:spMkLst>
            <pc:docMk/>
            <pc:sldMk cId="582892645" sldId="262"/>
            <ac:spMk id="3" creationId="{B8822770-D1A8-8F9D-3EE8-31471146488B}"/>
          </ac:spMkLst>
        </pc:spChg>
      </pc:sldChg>
      <pc:sldChg chg="modSp new mod">
        <pc:chgData name="Maria Peace" userId="ade83045bffd2eee" providerId="LiveId" clId="{C4947EBF-4E46-437C-BBD0-6825B5BBE2E2}" dt="2024-02-04T13:38:02.342" v="241" actId="255"/>
        <pc:sldMkLst>
          <pc:docMk/>
          <pc:sldMk cId="2274966294" sldId="263"/>
        </pc:sldMkLst>
        <pc:spChg chg="mod">
          <ac:chgData name="Maria Peace" userId="ade83045bffd2eee" providerId="LiveId" clId="{C4947EBF-4E46-437C-BBD0-6825B5BBE2E2}" dt="2024-02-04T13:38:02.342" v="241" actId="255"/>
          <ac:spMkLst>
            <pc:docMk/>
            <pc:sldMk cId="2274966294" sldId="263"/>
            <ac:spMk id="2" creationId="{7ED16409-E423-DB0E-EB1D-FBB72AFB0CC9}"/>
          </ac:spMkLst>
        </pc:spChg>
        <pc:spChg chg="mod">
          <ac:chgData name="Maria Peace" userId="ade83045bffd2eee" providerId="LiveId" clId="{C4947EBF-4E46-437C-BBD0-6825B5BBE2E2}" dt="2024-02-04T13:27:03.372" v="238" actId="27636"/>
          <ac:spMkLst>
            <pc:docMk/>
            <pc:sldMk cId="2274966294" sldId="263"/>
            <ac:spMk id="3" creationId="{18DE0350-D13C-AC16-BDE6-04E2965B2F8F}"/>
          </ac:spMkLst>
        </pc:spChg>
      </pc:sldChg>
      <pc:sldChg chg="modSp new mod">
        <pc:chgData name="Maria Peace" userId="ade83045bffd2eee" providerId="LiveId" clId="{C4947EBF-4E46-437C-BBD0-6825B5BBE2E2}" dt="2024-02-04T13:38:45.138" v="248" actId="255"/>
        <pc:sldMkLst>
          <pc:docMk/>
          <pc:sldMk cId="4080608726" sldId="264"/>
        </pc:sldMkLst>
        <pc:spChg chg="mod">
          <ac:chgData name="Maria Peace" userId="ade83045bffd2eee" providerId="LiveId" clId="{C4947EBF-4E46-437C-BBD0-6825B5BBE2E2}" dt="2024-02-04T13:38:45.138" v="248" actId="255"/>
          <ac:spMkLst>
            <pc:docMk/>
            <pc:sldMk cId="4080608726" sldId="264"/>
            <ac:spMk id="2" creationId="{7AAAEF50-1609-5A94-0057-CC2CC5554AA0}"/>
          </ac:spMkLst>
        </pc:spChg>
        <pc:spChg chg="mod">
          <ac:chgData name="Maria Peace" userId="ade83045bffd2eee" providerId="LiveId" clId="{C4947EBF-4E46-437C-BBD0-6825B5BBE2E2}" dt="2024-02-04T13:38:15.158" v="245" actId="27636"/>
          <ac:spMkLst>
            <pc:docMk/>
            <pc:sldMk cId="4080608726" sldId="264"/>
            <ac:spMk id="3" creationId="{999E720B-1AC6-00B6-9F83-07A06576E195}"/>
          </ac:spMkLst>
        </pc:spChg>
      </pc:sldChg>
      <pc:sldChg chg="addSp modSp new mod">
        <pc:chgData name="Maria Peace" userId="ade83045bffd2eee" providerId="LiveId" clId="{C4947EBF-4E46-437C-BBD0-6825B5BBE2E2}" dt="2024-02-04T13:41:28.803" v="255" actId="14100"/>
        <pc:sldMkLst>
          <pc:docMk/>
          <pc:sldMk cId="4048359659" sldId="265"/>
        </pc:sldMkLst>
        <pc:spChg chg="mod">
          <ac:chgData name="Maria Peace" userId="ade83045bffd2eee" providerId="LiveId" clId="{C4947EBF-4E46-437C-BBD0-6825B5BBE2E2}" dt="2024-02-04T13:41:28.803" v="255" actId="14100"/>
          <ac:spMkLst>
            <pc:docMk/>
            <pc:sldMk cId="4048359659" sldId="265"/>
            <ac:spMk id="2" creationId="{ABBD06AF-E752-9ECE-C42D-A2CE78D4D4AC}"/>
          </ac:spMkLst>
        </pc:spChg>
        <pc:spChg chg="mod">
          <ac:chgData name="Maria Peace" userId="ade83045bffd2eee" providerId="LiveId" clId="{C4947EBF-4E46-437C-BBD0-6825B5BBE2E2}" dt="2024-02-04T13:38:51.473" v="250" actId="27636"/>
          <ac:spMkLst>
            <pc:docMk/>
            <pc:sldMk cId="4048359659" sldId="265"/>
            <ac:spMk id="3" creationId="{DC6AA74E-D632-6D38-9BCC-C4C57FEA18FD}"/>
          </ac:spMkLst>
        </pc:spChg>
        <pc:picChg chg="add mod">
          <ac:chgData name="Maria Peace" userId="ade83045bffd2eee" providerId="LiveId" clId="{C4947EBF-4E46-437C-BBD0-6825B5BBE2E2}" dt="2024-02-04T13:41:28.803" v="255" actId="14100"/>
          <ac:picMkLst>
            <pc:docMk/>
            <pc:sldMk cId="4048359659" sldId="265"/>
            <ac:picMk id="2050" creationId="{95404F0D-994D-17FE-D080-DE662E7D5286}"/>
          </ac:picMkLst>
        </pc:picChg>
      </pc:sldChg>
      <pc:sldChg chg="modSp new mod">
        <pc:chgData name="Maria Peace" userId="ade83045bffd2eee" providerId="LiveId" clId="{C4947EBF-4E46-437C-BBD0-6825B5BBE2E2}" dt="2024-02-04T13:42:09.765" v="260" actId="255"/>
        <pc:sldMkLst>
          <pc:docMk/>
          <pc:sldMk cId="311257891" sldId="266"/>
        </pc:sldMkLst>
        <pc:spChg chg="mod">
          <ac:chgData name="Maria Peace" userId="ade83045bffd2eee" providerId="LiveId" clId="{C4947EBF-4E46-437C-BBD0-6825B5BBE2E2}" dt="2024-02-04T13:42:09.765" v="260" actId="255"/>
          <ac:spMkLst>
            <pc:docMk/>
            <pc:sldMk cId="311257891" sldId="266"/>
            <ac:spMk id="2" creationId="{453370F9-F0DA-D3BF-F892-EEEB6222661B}"/>
          </ac:spMkLst>
        </pc:spChg>
        <pc:spChg chg="mod">
          <ac:chgData name="Maria Peace" userId="ade83045bffd2eee" providerId="LiveId" clId="{C4947EBF-4E46-437C-BBD0-6825B5BBE2E2}" dt="2024-02-04T13:41:56.697" v="257" actId="27636"/>
          <ac:spMkLst>
            <pc:docMk/>
            <pc:sldMk cId="311257891" sldId="266"/>
            <ac:spMk id="3" creationId="{1C50299A-1352-AE96-8A95-D9F502151676}"/>
          </ac:spMkLst>
        </pc:spChg>
      </pc:sldChg>
      <pc:sldChg chg="addSp delSp modSp new mod">
        <pc:chgData name="Maria Peace" userId="ade83045bffd2eee" providerId="LiveId" clId="{C4947EBF-4E46-437C-BBD0-6825B5BBE2E2}" dt="2024-02-04T13:43:34.178" v="271" actId="14100"/>
        <pc:sldMkLst>
          <pc:docMk/>
          <pc:sldMk cId="1114869392" sldId="267"/>
        </pc:sldMkLst>
        <pc:spChg chg="mod">
          <ac:chgData name="Maria Peace" userId="ade83045bffd2eee" providerId="LiveId" clId="{C4947EBF-4E46-437C-BBD0-6825B5BBE2E2}" dt="2024-02-04T13:42:23.736" v="265" actId="14100"/>
          <ac:spMkLst>
            <pc:docMk/>
            <pc:sldMk cId="1114869392" sldId="267"/>
            <ac:spMk id="2" creationId="{751B0DB0-2BF0-C0AB-24D7-0186687D416A}"/>
          </ac:spMkLst>
        </pc:spChg>
        <pc:spChg chg="del mod">
          <ac:chgData name="Maria Peace" userId="ade83045bffd2eee" providerId="LiveId" clId="{C4947EBF-4E46-437C-BBD0-6825B5BBE2E2}" dt="2024-02-04T13:43:17.046" v="266"/>
          <ac:spMkLst>
            <pc:docMk/>
            <pc:sldMk cId="1114869392" sldId="267"/>
            <ac:spMk id="3" creationId="{AC3095EC-3C2A-CB5C-4C8E-21821C1B230E}"/>
          </ac:spMkLst>
        </pc:spChg>
        <pc:picChg chg="add mod">
          <ac:chgData name="Maria Peace" userId="ade83045bffd2eee" providerId="LiveId" clId="{C4947EBF-4E46-437C-BBD0-6825B5BBE2E2}" dt="2024-02-04T13:43:17.046" v="266"/>
          <ac:picMkLst>
            <pc:docMk/>
            <pc:sldMk cId="1114869392" sldId="267"/>
            <ac:picMk id="5" creationId="{091B1309-3244-1106-AC18-7EF443386007}"/>
          </ac:picMkLst>
        </pc:picChg>
        <pc:picChg chg="add mod">
          <ac:chgData name="Maria Peace" userId="ade83045bffd2eee" providerId="LiveId" clId="{C4947EBF-4E46-437C-BBD0-6825B5BBE2E2}" dt="2024-02-04T13:43:34.178" v="271" actId="14100"/>
          <ac:picMkLst>
            <pc:docMk/>
            <pc:sldMk cId="1114869392" sldId="267"/>
            <ac:picMk id="7" creationId="{1E3393BD-CB5F-12B3-442E-AD77B7829F92}"/>
          </ac:picMkLst>
        </pc:picChg>
      </pc:sldChg>
      <pc:sldChg chg="modSp new mod">
        <pc:chgData name="Maria Peace" userId="ade83045bffd2eee" providerId="LiveId" clId="{C4947EBF-4E46-437C-BBD0-6825B5BBE2E2}" dt="2024-02-04T13:45:14.189" v="280" actId="255"/>
        <pc:sldMkLst>
          <pc:docMk/>
          <pc:sldMk cId="826754851" sldId="268"/>
        </pc:sldMkLst>
        <pc:spChg chg="mod">
          <ac:chgData name="Maria Peace" userId="ade83045bffd2eee" providerId="LiveId" clId="{C4947EBF-4E46-437C-BBD0-6825B5BBE2E2}" dt="2024-02-04T13:45:14.189" v="280" actId="255"/>
          <ac:spMkLst>
            <pc:docMk/>
            <pc:sldMk cId="826754851" sldId="268"/>
            <ac:spMk id="2" creationId="{DC2E0A7E-4559-7D44-0848-8E54774F4AD1}"/>
          </ac:spMkLst>
        </pc:spChg>
        <pc:spChg chg="mod">
          <ac:chgData name="Maria Peace" userId="ade83045bffd2eee" providerId="LiveId" clId="{C4947EBF-4E46-437C-BBD0-6825B5BBE2E2}" dt="2024-02-04T13:43:44.069" v="273" actId="27636"/>
          <ac:spMkLst>
            <pc:docMk/>
            <pc:sldMk cId="826754851" sldId="268"/>
            <ac:spMk id="3" creationId="{AD125E36-40BC-1C56-75DA-4283A99E2922}"/>
          </ac:spMkLst>
        </pc:spChg>
      </pc:sldChg>
      <pc:sldChg chg="modSp new mod">
        <pc:chgData name="Maria Peace" userId="ade83045bffd2eee" providerId="LiveId" clId="{C4947EBF-4E46-437C-BBD0-6825B5BBE2E2}" dt="2024-02-04T13:46:18.314" v="286" actId="255"/>
        <pc:sldMkLst>
          <pc:docMk/>
          <pc:sldMk cId="1760218072" sldId="269"/>
        </pc:sldMkLst>
        <pc:spChg chg="mod">
          <ac:chgData name="Maria Peace" userId="ade83045bffd2eee" providerId="LiveId" clId="{C4947EBF-4E46-437C-BBD0-6825B5BBE2E2}" dt="2024-02-04T13:46:18.314" v="286" actId="255"/>
          <ac:spMkLst>
            <pc:docMk/>
            <pc:sldMk cId="1760218072" sldId="269"/>
            <ac:spMk id="2" creationId="{664BAE6B-B380-E2D0-094B-9C755AD62700}"/>
          </ac:spMkLst>
        </pc:spChg>
        <pc:spChg chg="mod">
          <ac:chgData name="Maria Peace" userId="ade83045bffd2eee" providerId="LiveId" clId="{C4947EBF-4E46-437C-BBD0-6825B5BBE2E2}" dt="2024-02-04T13:43:54.855" v="277" actId="27636"/>
          <ac:spMkLst>
            <pc:docMk/>
            <pc:sldMk cId="1760218072" sldId="269"/>
            <ac:spMk id="3" creationId="{78A226E8-02FB-E422-F2C5-5753308EE530}"/>
          </ac:spMkLst>
        </pc:spChg>
      </pc:sldChg>
      <pc:sldChg chg="modSp new mod">
        <pc:chgData name="Maria Peace" userId="ade83045bffd2eee" providerId="LiveId" clId="{C4947EBF-4E46-437C-BBD0-6825B5BBE2E2}" dt="2024-02-04T13:46:58.684" v="292" actId="255"/>
        <pc:sldMkLst>
          <pc:docMk/>
          <pc:sldMk cId="1323561793" sldId="270"/>
        </pc:sldMkLst>
        <pc:spChg chg="mod">
          <ac:chgData name="Maria Peace" userId="ade83045bffd2eee" providerId="LiveId" clId="{C4947EBF-4E46-437C-BBD0-6825B5BBE2E2}" dt="2024-02-04T13:46:58.684" v="292" actId="255"/>
          <ac:spMkLst>
            <pc:docMk/>
            <pc:sldMk cId="1323561793" sldId="270"/>
            <ac:spMk id="2" creationId="{90A7597D-70C0-E827-74B4-9FDC44D7A2C5}"/>
          </ac:spMkLst>
        </pc:spChg>
        <pc:spChg chg="mod">
          <ac:chgData name="Maria Peace" userId="ade83045bffd2eee" providerId="LiveId" clId="{C4947EBF-4E46-437C-BBD0-6825B5BBE2E2}" dt="2024-02-04T13:45:25.321" v="283" actId="27636"/>
          <ac:spMkLst>
            <pc:docMk/>
            <pc:sldMk cId="1323561793" sldId="270"/>
            <ac:spMk id="3" creationId="{AB23964A-4929-2F15-9811-5B9EEAE3236E}"/>
          </ac:spMkLst>
        </pc:spChg>
      </pc:sldChg>
      <pc:sldChg chg="modSp new mod">
        <pc:chgData name="Maria Peace" userId="ade83045bffd2eee" providerId="LiveId" clId="{C4947EBF-4E46-437C-BBD0-6825B5BBE2E2}" dt="2024-02-04T13:47:33.583" v="298" actId="255"/>
        <pc:sldMkLst>
          <pc:docMk/>
          <pc:sldMk cId="607087502" sldId="271"/>
        </pc:sldMkLst>
        <pc:spChg chg="mod">
          <ac:chgData name="Maria Peace" userId="ade83045bffd2eee" providerId="LiveId" clId="{C4947EBF-4E46-437C-BBD0-6825B5BBE2E2}" dt="2024-02-04T13:47:33.583" v="298" actId="255"/>
          <ac:spMkLst>
            <pc:docMk/>
            <pc:sldMk cId="607087502" sldId="271"/>
            <ac:spMk id="2" creationId="{D65948DD-BDED-7603-27DF-B397349BAEB9}"/>
          </ac:spMkLst>
        </pc:spChg>
        <pc:spChg chg="mod">
          <ac:chgData name="Maria Peace" userId="ade83045bffd2eee" providerId="LiveId" clId="{C4947EBF-4E46-437C-BBD0-6825B5BBE2E2}" dt="2024-02-04T13:46:27.537" v="289" actId="27636"/>
          <ac:spMkLst>
            <pc:docMk/>
            <pc:sldMk cId="607087502" sldId="271"/>
            <ac:spMk id="3" creationId="{6DA2F6FA-FDA1-2DDC-9BF8-41510138DE7D}"/>
          </ac:spMkLst>
        </pc:spChg>
      </pc:sldChg>
      <pc:sldChg chg="addSp delSp modSp new mod">
        <pc:chgData name="Maria Peace" userId="ade83045bffd2eee" providerId="LiveId" clId="{C4947EBF-4E46-437C-BBD0-6825B5BBE2E2}" dt="2024-02-04T13:52:43.871" v="323" actId="14100"/>
        <pc:sldMkLst>
          <pc:docMk/>
          <pc:sldMk cId="3235095569" sldId="272"/>
        </pc:sldMkLst>
        <pc:spChg chg="mod">
          <ac:chgData name="Maria Peace" userId="ade83045bffd2eee" providerId="LiveId" clId="{C4947EBF-4E46-437C-BBD0-6825B5BBE2E2}" dt="2024-02-04T13:47:11.428" v="296" actId="14100"/>
          <ac:spMkLst>
            <pc:docMk/>
            <pc:sldMk cId="3235095569" sldId="272"/>
            <ac:spMk id="2" creationId="{F282D9B1-D703-6B71-7251-12E57F45A71A}"/>
          </ac:spMkLst>
        </pc:spChg>
        <pc:spChg chg="del mod">
          <ac:chgData name="Maria Peace" userId="ade83045bffd2eee" providerId="LiveId" clId="{C4947EBF-4E46-437C-BBD0-6825B5BBE2E2}" dt="2024-02-04T13:52:29.237" v="318"/>
          <ac:spMkLst>
            <pc:docMk/>
            <pc:sldMk cId="3235095569" sldId="272"/>
            <ac:spMk id="3" creationId="{78C7CA77-D4BE-C931-02FD-9936AA19D276}"/>
          </ac:spMkLst>
        </pc:spChg>
        <pc:picChg chg="add mod">
          <ac:chgData name="Maria Peace" userId="ade83045bffd2eee" providerId="LiveId" clId="{C4947EBF-4E46-437C-BBD0-6825B5BBE2E2}" dt="2024-02-04T13:52:29.237" v="318"/>
          <ac:picMkLst>
            <pc:docMk/>
            <pc:sldMk cId="3235095569" sldId="272"/>
            <ac:picMk id="5" creationId="{B4C779CD-9B50-0531-60D5-5BD6533C0D93}"/>
          </ac:picMkLst>
        </pc:picChg>
        <pc:picChg chg="add mod">
          <ac:chgData name="Maria Peace" userId="ade83045bffd2eee" providerId="LiveId" clId="{C4947EBF-4E46-437C-BBD0-6825B5BBE2E2}" dt="2024-02-04T13:52:43.871" v="323" actId="14100"/>
          <ac:picMkLst>
            <pc:docMk/>
            <pc:sldMk cId="3235095569" sldId="272"/>
            <ac:picMk id="7" creationId="{83973CD8-3D52-F10E-2D66-79B708486296}"/>
          </ac:picMkLst>
        </pc:picChg>
      </pc:sldChg>
      <pc:sldChg chg="modSp new mod">
        <pc:chgData name="Maria Peace" userId="ade83045bffd2eee" providerId="LiveId" clId="{C4947EBF-4E46-437C-BBD0-6825B5BBE2E2}" dt="2024-02-04T13:53:47.828" v="329" actId="255"/>
        <pc:sldMkLst>
          <pc:docMk/>
          <pc:sldMk cId="1138530499" sldId="273"/>
        </pc:sldMkLst>
        <pc:spChg chg="mod">
          <ac:chgData name="Maria Peace" userId="ade83045bffd2eee" providerId="LiveId" clId="{C4947EBF-4E46-437C-BBD0-6825B5BBE2E2}" dt="2024-02-04T13:53:47.828" v="329" actId="255"/>
          <ac:spMkLst>
            <pc:docMk/>
            <pc:sldMk cId="1138530499" sldId="273"/>
            <ac:spMk id="2" creationId="{B7F50496-D68A-072A-602D-F1882B29BA1B}"/>
          </ac:spMkLst>
        </pc:spChg>
        <pc:spChg chg="mod">
          <ac:chgData name="Maria Peace" userId="ade83045bffd2eee" providerId="LiveId" clId="{C4947EBF-4E46-437C-BBD0-6825B5BBE2E2}" dt="2024-02-04T13:47:42.061" v="301" actId="27636"/>
          <ac:spMkLst>
            <pc:docMk/>
            <pc:sldMk cId="1138530499" sldId="273"/>
            <ac:spMk id="3" creationId="{48D3C1F3-0C20-A132-C313-BB714FBE5C6D}"/>
          </ac:spMkLst>
        </pc:spChg>
      </pc:sldChg>
      <pc:sldChg chg="modSp new mod">
        <pc:chgData name="Maria Peace" userId="ade83045bffd2eee" providerId="LiveId" clId="{C4947EBF-4E46-437C-BBD0-6825B5BBE2E2}" dt="2024-02-04T13:49:27.937" v="308" actId="255"/>
        <pc:sldMkLst>
          <pc:docMk/>
          <pc:sldMk cId="3292765669" sldId="274"/>
        </pc:sldMkLst>
        <pc:spChg chg="mod">
          <ac:chgData name="Maria Peace" userId="ade83045bffd2eee" providerId="LiveId" clId="{C4947EBF-4E46-437C-BBD0-6825B5BBE2E2}" dt="2024-02-04T13:49:27.937" v="308" actId="255"/>
          <ac:spMkLst>
            <pc:docMk/>
            <pc:sldMk cId="3292765669" sldId="274"/>
            <ac:spMk id="2" creationId="{EE6CFBB8-3EC0-DA2B-EF47-3A91B3067C73}"/>
          </ac:spMkLst>
        </pc:spChg>
        <pc:spChg chg="mod">
          <ac:chgData name="Maria Peace" userId="ade83045bffd2eee" providerId="LiveId" clId="{C4947EBF-4E46-437C-BBD0-6825B5BBE2E2}" dt="2024-02-04T13:48:48.032" v="305" actId="27636"/>
          <ac:spMkLst>
            <pc:docMk/>
            <pc:sldMk cId="3292765669" sldId="274"/>
            <ac:spMk id="3" creationId="{15DB42FE-F4C0-E698-AE16-2A723907B83C}"/>
          </ac:spMkLst>
        </pc:spChg>
      </pc:sldChg>
      <pc:sldChg chg="addSp delSp modSp new mod">
        <pc:chgData name="Maria Peace" userId="ade83045bffd2eee" providerId="LiveId" clId="{C4947EBF-4E46-437C-BBD0-6825B5BBE2E2}" dt="2024-02-04T13:50:16.122" v="317" actId="14100"/>
        <pc:sldMkLst>
          <pc:docMk/>
          <pc:sldMk cId="2519698930" sldId="275"/>
        </pc:sldMkLst>
        <pc:spChg chg="mod">
          <ac:chgData name="Maria Peace" userId="ade83045bffd2eee" providerId="LiveId" clId="{C4947EBF-4E46-437C-BBD0-6825B5BBE2E2}" dt="2024-02-04T13:49:40.666" v="312" actId="14100"/>
          <ac:spMkLst>
            <pc:docMk/>
            <pc:sldMk cId="2519698930" sldId="275"/>
            <ac:spMk id="2" creationId="{B4BFD7D4-5BC5-4B2D-1129-44972B398092}"/>
          </ac:spMkLst>
        </pc:spChg>
        <pc:spChg chg="del mod">
          <ac:chgData name="Maria Peace" userId="ade83045bffd2eee" providerId="LiveId" clId="{C4947EBF-4E46-437C-BBD0-6825B5BBE2E2}" dt="2024-02-04T13:50:01.324" v="313"/>
          <ac:spMkLst>
            <pc:docMk/>
            <pc:sldMk cId="2519698930" sldId="275"/>
            <ac:spMk id="3" creationId="{FFD80861-92CF-297A-D0D0-3D0D7D73470B}"/>
          </ac:spMkLst>
        </pc:spChg>
        <pc:picChg chg="add mod">
          <ac:chgData name="Maria Peace" userId="ade83045bffd2eee" providerId="LiveId" clId="{C4947EBF-4E46-437C-BBD0-6825B5BBE2E2}" dt="2024-02-04T13:50:01.324" v="313"/>
          <ac:picMkLst>
            <pc:docMk/>
            <pc:sldMk cId="2519698930" sldId="275"/>
            <ac:picMk id="5" creationId="{AF6FC458-4167-6CA3-9EA1-43B24BFF61AF}"/>
          </ac:picMkLst>
        </pc:picChg>
        <pc:picChg chg="add mod">
          <ac:chgData name="Maria Peace" userId="ade83045bffd2eee" providerId="LiveId" clId="{C4947EBF-4E46-437C-BBD0-6825B5BBE2E2}" dt="2024-02-04T13:50:16.122" v="317" actId="14100"/>
          <ac:picMkLst>
            <pc:docMk/>
            <pc:sldMk cId="2519698930" sldId="275"/>
            <ac:picMk id="7" creationId="{64F3ACD9-4A62-6C77-4F2D-BDDFCAD22207}"/>
          </ac:picMkLst>
        </pc:picChg>
      </pc:sldChg>
      <pc:sldChg chg="modSp new mod">
        <pc:chgData name="Maria Peace" userId="ade83045bffd2eee" providerId="LiveId" clId="{C4947EBF-4E46-437C-BBD0-6825B5BBE2E2}" dt="2024-02-04T13:58:42.511" v="335" actId="255"/>
        <pc:sldMkLst>
          <pc:docMk/>
          <pc:sldMk cId="1112154786" sldId="276"/>
        </pc:sldMkLst>
        <pc:spChg chg="mod">
          <ac:chgData name="Maria Peace" userId="ade83045bffd2eee" providerId="LiveId" clId="{C4947EBF-4E46-437C-BBD0-6825B5BBE2E2}" dt="2024-02-04T13:58:42.511" v="335" actId="255"/>
          <ac:spMkLst>
            <pc:docMk/>
            <pc:sldMk cId="1112154786" sldId="276"/>
            <ac:spMk id="2" creationId="{5EBB1678-EFE0-4A76-8F49-30424A5FCA48}"/>
          </ac:spMkLst>
        </pc:spChg>
        <pc:spChg chg="mod">
          <ac:chgData name="Maria Peace" userId="ade83045bffd2eee" providerId="LiveId" clId="{C4947EBF-4E46-437C-BBD0-6825B5BBE2E2}" dt="2024-02-04T13:52:59.600" v="326" actId="27636"/>
          <ac:spMkLst>
            <pc:docMk/>
            <pc:sldMk cId="1112154786" sldId="276"/>
            <ac:spMk id="3" creationId="{90A8B334-DCCE-DB1D-0D18-4929168D25AE}"/>
          </ac:spMkLst>
        </pc:spChg>
      </pc:sldChg>
      <pc:sldChg chg="modSp new mod">
        <pc:chgData name="Maria Peace" userId="ade83045bffd2eee" providerId="LiveId" clId="{C4947EBF-4E46-437C-BBD0-6825B5BBE2E2}" dt="2024-02-04T13:59:20.507" v="344" actId="20577"/>
        <pc:sldMkLst>
          <pc:docMk/>
          <pc:sldMk cId="905800976" sldId="277"/>
        </pc:sldMkLst>
        <pc:spChg chg="mod">
          <ac:chgData name="Maria Peace" userId="ade83045bffd2eee" providerId="LiveId" clId="{C4947EBF-4E46-437C-BBD0-6825B5BBE2E2}" dt="2024-02-04T13:59:20.507" v="344" actId="20577"/>
          <ac:spMkLst>
            <pc:docMk/>
            <pc:sldMk cId="905800976" sldId="277"/>
            <ac:spMk id="2" creationId="{EFB6B521-FAA1-2962-6431-2158AA42C940}"/>
          </ac:spMkLst>
        </pc:spChg>
        <pc:spChg chg="mod">
          <ac:chgData name="Maria Peace" userId="ade83045bffd2eee" providerId="LiveId" clId="{C4947EBF-4E46-437C-BBD0-6825B5BBE2E2}" dt="2024-02-04T13:53:57.442" v="332" actId="27636"/>
          <ac:spMkLst>
            <pc:docMk/>
            <pc:sldMk cId="905800976" sldId="277"/>
            <ac:spMk id="3" creationId="{6F71AA53-F2D3-42E3-AD1A-0DDF21AAA5FE}"/>
          </ac:spMkLst>
        </pc:spChg>
      </pc:sldChg>
      <pc:sldChg chg="modSp new mod">
        <pc:chgData name="Maria Peace" userId="ade83045bffd2eee" providerId="LiveId" clId="{C4947EBF-4E46-437C-BBD0-6825B5BBE2E2}" dt="2024-02-04T14:00:05.699" v="353" actId="255"/>
        <pc:sldMkLst>
          <pc:docMk/>
          <pc:sldMk cId="369389445" sldId="278"/>
        </pc:sldMkLst>
        <pc:spChg chg="mod">
          <ac:chgData name="Maria Peace" userId="ade83045bffd2eee" providerId="LiveId" clId="{C4947EBF-4E46-437C-BBD0-6825B5BBE2E2}" dt="2024-02-04T14:00:05.699" v="353" actId="255"/>
          <ac:spMkLst>
            <pc:docMk/>
            <pc:sldMk cId="369389445" sldId="278"/>
            <ac:spMk id="2" creationId="{2533FFF6-4F49-AE0F-B281-A8C3FABA36DA}"/>
          </ac:spMkLst>
        </pc:spChg>
        <pc:spChg chg="mod">
          <ac:chgData name="Maria Peace" userId="ade83045bffd2eee" providerId="LiveId" clId="{C4947EBF-4E46-437C-BBD0-6825B5BBE2E2}" dt="2024-02-04T13:59:40.215" v="350" actId="27636"/>
          <ac:spMkLst>
            <pc:docMk/>
            <pc:sldMk cId="369389445" sldId="278"/>
            <ac:spMk id="3" creationId="{85CD83DD-7EB6-4B7D-AA6E-4C5189DA0461}"/>
          </ac:spMkLst>
        </pc:spChg>
      </pc:sldChg>
      <pc:sldChg chg="modSp new mod">
        <pc:chgData name="Maria Peace" userId="ade83045bffd2eee" providerId="LiveId" clId="{C4947EBF-4E46-437C-BBD0-6825B5BBE2E2}" dt="2024-02-04T14:00:41.523" v="359" actId="255"/>
        <pc:sldMkLst>
          <pc:docMk/>
          <pc:sldMk cId="2244884535" sldId="279"/>
        </pc:sldMkLst>
        <pc:spChg chg="mod">
          <ac:chgData name="Maria Peace" userId="ade83045bffd2eee" providerId="LiveId" clId="{C4947EBF-4E46-437C-BBD0-6825B5BBE2E2}" dt="2024-02-04T14:00:41.523" v="359" actId="255"/>
          <ac:spMkLst>
            <pc:docMk/>
            <pc:sldMk cId="2244884535" sldId="279"/>
            <ac:spMk id="2" creationId="{C81EE62A-2E41-031E-2508-C33262DEDC50}"/>
          </ac:spMkLst>
        </pc:spChg>
        <pc:spChg chg="mod">
          <ac:chgData name="Maria Peace" userId="ade83045bffd2eee" providerId="LiveId" clId="{C4947EBF-4E46-437C-BBD0-6825B5BBE2E2}" dt="2024-02-04T13:59:30.218" v="347" actId="27636"/>
          <ac:spMkLst>
            <pc:docMk/>
            <pc:sldMk cId="2244884535" sldId="279"/>
            <ac:spMk id="3" creationId="{C2ED6A0B-D7C6-938A-C388-BAE8D4BDDFC8}"/>
          </ac:spMkLst>
        </pc:spChg>
      </pc:sldChg>
      <pc:sldChg chg="modSp new mod">
        <pc:chgData name="Maria Peace" userId="ade83045bffd2eee" providerId="LiveId" clId="{C4947EBF-4E46-437C-BBD0-6825B5BBE2E2}" dt="2024-02-04T14:01:05.625" v="361" actId="255"/>
        <pc:sldMkLst>
          <pc:docMk/>
          <pc:sldMk cId="2899686277" sldId="280"/>
        </pc:sldMkLst>
        <pc:spChg chg="mod">
          <ac:chgData name="Maria Peace" userId="ade83045bffd2eee" providerId="LiveId" clId="{C4947EBF-4E46-437C-BBD0-6825B5BBE2E2}" dt="2024-02-04T14:01:05.625" v="361" actId="255"/>
          <ac:spMkLst>
            <pc:docMk/>
            <pc:sldMk cId="2899686277" sldId="280"/>
            <ac:spMk id="2" creationId="{52F2DE3C-5651-AEE9-82EC-6D015F104085}"/>
          </ac:spMkLst>
        </pc:spChg>
        <pc:spChg chg="mod">
          <ac:chgData name="Maria Peace" userId="ade83045bffd2eee" providerId="LiveId" clId="{C4947EBF-4E46-437C-BBD0-6825B5BBE2E2}" dt="2024-02-04T14:00:14.534" v="356" actId="27636"/>
          <ac:spMkLst>
            <pc:docMk/>
            <pc:sldMk cId="2899686277" sldId="280"/>
            <ac:spMk id="3" creationId="{02174E05-2738-6B6E-DFA2-81BFE69A63FB}"/>
          </ac:spMkLst>
        </pc:spChg>
      </pc:sldChg>
      <pc:sldChg chg="modSp new del mod">
        <pc:chgData name="Maria Peace" userId="ade83045bffd2eee" providerId="LiveId" clId="{C4947EBF-4E46-437C-BBD0-6825B5BBE2E2}" dt="2024-02-04T14:01:57.101" v="366" actId="2696"/>
        <pc:sldMkLst>
          <pc:docMk/>
          <pc:sldMk cId="1435701567" sldId="281"/>
        </pc:sldMkLst>
        <pc:spChg chg="mod">
          <ac:chgData name="Maria Peace" userId="ade83045bffd2eee" providerId="LiveId" clId="{C4947EBF-4E46-437C-BBD0-6825B5BBE2E2}" dt="2024-02-04T14:01:16.523" v="365" actId="14100"/>
          <ac:spMkLst>
            <pc:docMk/>
            <pc:sldMk cId="1435701567" sldId="281"/>
            <ac:spMk id="2" creationId="{326172E5-02ED-949A-4D14-EEBE4AE100C7}"/>
          </ac:spMkLst>
        </pc:spChg>
        <pc:spChg chg="mod">
          <ac:chgData name="Maria Peace" userId="ade83045bffd2eee" providerId="LiveId" clId="{C4947EBF-4E46-437C-BBD0-6825B5BBE2E2}" dt="2024-02-04T14:01:13.255" v="364" actId="27636"/>
          <ac:spMkLst>
            <pc:docMk/>
            <pc:sldMk cId="1435701567" sldId="281"/>
            <ac:spMk id="3" creationId="{2364B989-5077-60ED-7FB2-61276AF9564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5565D-57E4-EF9D-A6A8-6EF4E6CF1AD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CED0A6B-866B-1B21-897E-3B6E90CB4B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06CBE53-51FE-1EF1-20BB-A63CFEB4B36C}"/>
              </a:ext>
            </a:extLst>
          </p:cNvPr>
          <p:cNvSpPr>
            <a:spLocks noGrp="1"/>
          </p:cNvSpPr>
          <p:nvPr>
            <p:ph type="dt" sz="half" idx="10"/>
          </p:nvPr>
        </p:nvSpPr>
        <p:spPr/>
        <p:txBody>
          <a:bodyPr/>
          <a:lstStyle/>
          <a:p>
            <a:fld id="{56AFB059-5DCF-41C7-955A-6C4D240C43AF}" type="datetimeFigureOut">
              <a:rPr lang="en-US" smtClean="0"/>
              <a:t>2/4/2024</a:t>
            </a:fld>
            <a:endParaRPr lang="en-US"/>
          </a:p>
        </p:txBody>
      </p:sp>
      <p:sp>
        <p:nvSpPr>
          <p:cNvPr id="5" name="Footer Placeholder 4">
            <a:extLst>
              <a:ext uri="{FF2B5EF4-FFF2-40B4-BE49-F238E27FC236}">
                <a16:creationId xmlns:a16="http://schemas.microsoft.com/office/drawing/2014/main" id="{CCA503EC-25A5-1C29-5CAC-F0996719C8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7D3D50-F400-5745-187A-D9225485B5DC}"/>
              </a:ext>
            </a:extLst>
          </p:cNvPr>
          <p:cNvSpPr>
            <a:spLocks noGrp="1"/>
          </p:cNvSpPr>
          <p:nvPr>
            <p:ph type="sldNum" sz="quarter" idx="12"/>
          </p:nvPr>
        </p:nvSpPr>
        <p:spPr/>
        <p:txBody>
          <a:bodyPr/>
          <a:lstStyle/>
          <a:p>
            <a:fld id="{E78CE96B-AF8E-4E5A-997E-DE6965E905EB}" type="slidenum">
              <a:rPr lang="en-US" smtClean="0"/>
              <a:t>‹#›</a:t>
            </a:fld>
            <a:endParaRPr lang="en-US"/>
          </a:p>
        </p:txBody>
      </p:sp>
    </p:spTree>
    <p:extLst>
      <p:ext uri="{BB962C8B-B14F-4D97-AF65-F5344CB8AC3E}">
        <p14:creationId xmlns:p14="http://schemas.microsoft.com/office/powerpoint/2010/main" val="1839260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B1165-8111-B3CD-1C40-B6A7648828C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6245375-22F5-69AB-6B8A-81037FA0216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8CD5EC-D646-A3E9-99E5-844A13CE15E6}"/>
              </a:ext>
            </a:extLst>
          </p:cNvPr>
          <p:cNvSpPr>
            <a:spLocks noGrp="1"/>
          </p:cNvSpPr>
          <p:nvPr>
            <p:ph type="dt" sz="half" idx="10"/>
          </p:nvPr>
        </p:nvSpPr>
        <p:spPr/>
        <p:txBody>
          <a:bodyPr/>
          <a:lstStyle/>
          <a:p>
            <a:fld id="{56AFB059-5DCF-41C7-955A-6C4D240C43AF}" type="datetimeFigureOut">
              <a:rPr lang="en-US" smtClean="0"/>
              <a:t>2/4/2024</a:t>
            </a:fld>
            <a:endParaRPr lang="en-US"/>
          </a:p>
        </p:txBody>
      </p:sp>
      <p:sp>
        <p:nvSpPr>
          <p:cNvPr id="5" name="Footer Placeholder 4">
            <a:extLst>
              <a:ext uri="{FF2B5EF4-FFF2-40B4-BE49-F238E27FC236}">
                <a16:creationId xmlns:a16="http://schemas.microsoft.com/office/drawing/2014/main" id="{69FA5CB8-D70F-5B18-B9BE-240781C76C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2F2F99-5EAE-B89A-FAE0-DBCEB3F8C0C4}"/>
              </a:ext>
            </a:extLst>
          </p:cNvPr>
          <p:cNvSpPr>
            <a:spLocks noGrp="1"/>
          </p:cNvSpPr>
          <p:nvPr>
            <p:ph type="sldNum" sz="quarter" idx="12"/>
          </p:nvPr>
        </p:nvSpPr>
        <p:spPr/>
        <p:txBody>
          <a:bodyPr/>
          <a:lstStyle/>
          <a:p>
            <a:fld id="{E78CE96B-AF8E-4E5A-997E-DE6965E905EB}" type="slidenum">
              <a:rPr lang="en-US" smtClean="0"/>
              <a:t>‹#›</a:t>
            </a:fld>
            <a:endParaRPr lang="en-US"/>
          </a:p>
        </p:txBody>
      </p:sp>
    </p:spTree>
    <p:extLst>
      <p:ext uri="{BB962C8B-B14F-4D97-AF65-F5344CB8AC3E}">
        <p14:creationId xmlns:p14="http://schemas.microsoft.com/office/powerpoint/2010/main" val="2746763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B39C5DB-A1A0-8C2E-9C1C-FE92F102C55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9601136-E87E-6E8E-430C-F700B07BA3D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33BCBA-69B8-9108-F824-2E6F3C9B5383}"/>
              </a:ext>
            </a:extLst>
          </p:cNvPr>
          <p:cNvSpPr>
            <a:spLocks noGrp="1"/>
          </p:cNvSpPr>
          <p:nvPr>
            <p:ph type="dt" sz="half" idx="10"/>
          </p:nvPr>
        </p:nvSpPr>
        <p:spPr/>
        <p:txBody>
          <a:bodyPr/>
          <a:lstStyle/>
          <a:p>
            <a:fld id="{56AFB059-5DCF-41C7-955A-6C4D240C43AF}" type="datetimeFigureOut">
              <a:rPr lang="en-US" smtClean="0"/>
              <a:t>2/4/2024</a:t>
            </a:fld>
            <a:endParaRPr lang="en-US"/>
          </a:p>
        </p:txBody>
      </p:sp>
      <p:sp>
        <p:nvSpPr>
          <p:cNvPr id="5" name="Footer Placeholder 4">
            <a:extLst>
              <a:ext uri="{FF2B5EF4-FFF2-40B4-BE49-F238E27FC236}">
                <a16:creationId xmlns:a16="http://schemas.microsoft.com/office/drawing/2014/main" id="{D7DFDDC3-F70C-C1F1-E096-3CED29B869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CE5A8A-ED74-493A-B8D9-F38E20F5C9D1}"/>
              </a:ext>
            </a:extLst>
          </p:cNvPr>
          <p:cNvSpPr>
            <a:spLocks noGrp="1"/>
          </p:cNvSpPr>
          <p:nvPr>
            <p:ph type="sldNum" sz="quarter" idx="12"/>
          </p:nvPr>
        </p:nvSpPr>
        <p:spPr/>
        <p:txBody>
          <a:bodyPr/>
          <a:lstStyle/>
          <a:p>
            <a:fld id="{E78CE96B-AF8E-4E5A-997E-DE6965E905EB}" type="slidenum">
              <a:rPr lang="en-US" smtClean="0"/>
              <a:t>‹#›</a:t>
            </a:fld>
            <a:endParaRPr lang="en-US"/>
          </a:p>
        </p:txBody>
      </p:sp>
    </p:spTree>
    <p:extLst>
      <p:ext uri="{BB962C8B-B14F-4D97-AF65-F5344CB8AC3E}">
        <p14:creationId xmlns:p14="http://schemas.microsoft.com/office/powerpoint/2010/main" val="3520050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5635C-3942-B5E7-F13D-F1EA0688BF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3EC984-EFB2-8618-C87A-8947BFA2C6E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AD6412-399D-33B7-EABF-B5736C7943C1}"/>
              </a:ext>
            </a:extLst>
          </p:cNvPr>
          <p:cNvSpPr>
            <a:spLocks noGrp="1"/>
          </p:cNvSpPr>
          <p:nvPr>
            <p:ph type="dt" sz="half" idx="10"/>
          </p:nvPr>
        </p:nvSpPr>
        <p:spPr/>
        <p:txBody>
          <a:bodyPr/>
          <a:lstStyle/>
          <a:p>
            <a:fld id="{56AFB059-5DCF-41C7-955A-6C4D240C43AF}" type="datetimeFigureOut">
              <a:rPr lang="en-US" smtClean="0"/>
              <a:t>2/4/2024</a:t>
            </a:fld>
            <a:endParaRPr lang="en-US"/>
          </a:p>
        </p:txBody>
      </p:sp>
      <p:sp>
        <p:nvSpPr>
          <p:cNvPr id="5" name="Footer Placeholder 4">
            <a:extLst>
              <a:ext uri="{FF2B5EF4-FFF2-40B4-BE49-F238E27FC236}">
                <a16:creationId xmlns:a16="http://schemas.microsoft.com/office/drawing/2014/main" id="{EE4B482C-3A7B-B519-A746-2CE441BB46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A7EECA-5DD7-DE43-F7CD-F2250FB8115B}"/>
              </a:ext>
            </a:extLst>
          </p:cNvPr>
          <p:cNvSpPr>
            <a:spLocks noGrp="1"/>
          </p:cNvSpPr>
          <p:nvPr>
            <p:ph type="sldNum" sz="quarter" idx="12"/>
          </p:nvPr>
        </p:nvSpPr>
        <p:spPr/>
        <p:txBody>
          <a:bodyPr/>
          <a:lstStyle/>
          <a:p>
            <a:fld id="{E78CE96B-AF8E-4E5A-997E-DE6965E905EB}" type="slidenum">
              <a:rPr lang="en-US" smtClean="0"/>
              <a:t>‹#›</a:t>
            </a:fld>
            <a:endParaRPr lang="en-US"/>
          </a:p>
        </p:txBody>
      </p:sp>
    </p:spTree>
    <p:extLst>
      <p:ext uri="{BB962C8B-B14F-4D97-AF65-F5344CB8AC3E}">
        <p14:creationId xmlns:p14="http://schemas.microsoft.com/office/powerpoint/2010/main" val="423289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BDDD0-8AC5-47C8-DACE-73EFAD927C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574FA22-4708-5BB2-BA38-238A12640B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7F1B24-B6E2-457A-4BCC-BDDE8CD9EF29}"/>
              </a:ext>
            </a:extLst>
          </p:cNvPr>
          <p:cNvSpPr>
            <a:spLocks noGrp="1"/>
          </p:cNvSpPr>
          <p:nvPr>
            <p:ph type="dt" sz="half" idx="10"/>
          </p:nvPr>
        </p:nvSpPr>
        <p:spPr/>
        <p:txBody>
          <a:bodyPr/>
          <a:lstStyle/>
          <a:p>
            <a:fld id="{56AFB059-5DCF-41C7-955A-6C4D240C43AF}" type="datetimeFigureOut">
              <a:rPr lang="en-US" smtClean="0"/>
              <a:t>2/4/2024</a:t>
            </a:fld>
            <a:endParaRPr lang="en-US"/>
          </a:p>
        </p:txBody>
      </p:sp>
      <p:sp>
        <p:nvSpPr>
          <p:cNvPr id="5" name="Footer Placeholder 4">
            <a:extLst>
              <a:ext uri="{FF2B5EF4-FFF2-40B4-BE49-F238E27FC236}">
                <a16:creationId xmlns:a16="http://schemas.microsoft.com/office/drawing/2014/main" id="{E947E600-87A4-FCD3-83F0-69E77D08B9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2B9402-7729-5010-3BD5-73AFE5CDC926}"/>
              </a:ext>
            </a:extLst>
          </p:cNvPr>
          <p:cNvSpPr>
            <a:spLocks noGrp="1"/>
          </p:cNvSpPr>
          <p:nvPr>
            <p:ph type="sldNum" sz="quarter" idx="12"/>
          </p:nvPr>
        </p:nvSpPr>
        <p:spPr/>
        <p:txBody>
          <a:bodyPr/>
          <a:lstStyle/>
          <a:p>
            <a:fld id="{E78CE96B-AF8E-4E5A-997E-DE6965E905EB}" type="slidenum">
              <a:rPr lang="en-US" smtClean="0"/>
              <a:t>‹#›</a:t>
            </a:fld>
            <a:endParaRPr lang="en-US"/>
          </a:p>
        </p:txBody>
      </p:sp>
    </p:spTree>
    <p:extLst>
      <p:ext uri="{BB962C8B-B14F-4D97-AF65-F5344CB8AC3E}">
        <p14:creationId xmlns:p14="http://schemas.microsoft.com/office/powerpoint/2010/main" val="4027446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BEC34-24FA-4E44-31BB-78486E1AB7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82BB-9F3E-7E78-EE49-2BB23BA1DE2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C5073BF-1927-7000-EFF3-A0AAB36DAEF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2BD6B7E-8A69-7750-10D2-A56655514656}"/>
              </a:ext>
            </a:extLst>
          </p:cNvPr>
          <p:cNvSpPr>
            <a:spLocks noGrp="1"/>
          </p:cNvSpPr>
          <p:nvPr>
            <p:ph type="dt" sz="half" idx="10"/>
          </p:nvPr>
        </p:nvSpPr>
        <p:spPr/>
        <p:txBody>
          <a:bodyPr/>
          <a:lstStyle/>
          <a:p>
            <a:fld id="{56AFB059-5DCF-41C7-955A-6C4D240C43AF}" type="datetimeFigureOut">
              <a:rPr lang="en-US" smtClean="0"/>
              <a:t>2/4/2024</a:t>
            </a:fld>
            <a:endParaRPr lang="en-US"/>
          </a:p>
        </p:txBody>
      </p:sp>
      <p:sp>
        <p:nvSpPr>
          <p:cNvPr id="6" name="Footer Placeholder 5">
            <a:extLst>
              <a:ext uri="{FF2B5EF4-FFF2-40B4-BE49-F238E27FC236}">
                <a16:creationId xmlns:a16="http://schemas.microsoft.com/office/drawing/2014/main" id="{5F1059FE-251D-A1D0-4519-24C8A98260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B2E00B-EC6E-C07A-6E86-A3F23F8CD49A}"/>
              </a:ext>
            </a:extLst>
          </p:cNvPr>
          <p:cNvSpPr>
            <a:spLocks noGrp="1"/>
          </p:cNvSpPr>
          <p:nvPr>
            <p:ph type="sldNum" sz="quarter" idx="12"/>
          </p:nvPr>
        </p:nvSpPr>
        <p:spPr/>
        <p:txBody>
          <a:bodyPr/>
          <a:lstStyle/>
          <a:p>
            <a:fld id="{E78CE96B-AF8E-4E5A-997E-DE6965E905EB}" type="slidenum">
              <a:rPr lang="en-US" smtClean="0"/>
              <a:t>‹#›</a:t>
            </a:fld>
            <a:endParaRPr lang="en-US"/>
          </a:p>
        </p:txBody>
      </p:sp>
    </p:spTree>
    <p:extLst>
      <p:ext uri="{BB962C8B-B14F-4D97-AF65-F5344CB8AC3E}">
        <p14:creationId xmlns:p14="http://schemas.microsoft.com/office/powerpoint/2010/main" val="3502213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DCB48-4986-8552-E91A-5C41E2A2AF0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8D44A9C-259D-AE2F-A88C-FB9CD759AB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3728509-EE68-FD9E-C0EE-B55A0E6F6E3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C9D8EB0-CB24-5F46-25BF-F5BF724B93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157614-7C69-C505-8DEE-A94DFBA895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E8D7144-7DE4-E642-FFC7-559F4B32D278}"/>
              </a:ext>
            </a:extLst>
          </p:cNvPr>
          <p:cNvSpPr>
            <a:spLocks noGrp="1"/>
          </p:cNvSpPr>
          <p:nvPr>
            <p:ph type="dt" sz="half" idx="10"/>
          </p:nvPr>
        </p:nvSpPr>
        <p:spPr/>
        <p:txBody>
          <a:bodyPr/>
          <a:lstStyle/>
          <a:p>
            <a:fld id="{56AFB059-5DCF-41C7-955A-6C4D240C43AF}" type="datetimeFigureOut">
              <a:rPr lang="en-US" smtClean="0"/>
              <a:t>2/4/2024</a:t>
            </a:fld>
            <a:endParaRPr lang="en-US"/>
          </a:p>
        </p:txBody>
      </p:sp>
      <p:sp>
        <p:nvSpPr>
          <p:cNvPr id="8" name="Footer Placeholder 7">
            <a:extLst>
              <a:ext uri="{FF2B5EF4-FFF2-40B4-BE49-F238E27FC236}">
                <a16:creationId xmlns:a16="http://schemas.microsoft.com/office/drawing/2014/main" id="{CB62F999-CE00-58BB-718E-46D46AE7093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FF259CD-9064-31ED-5940-6DC500020E78}"/>
              </a:ext>
            </a:extLst>
          </p:cNvPr>
          <p:cNvSpPr>
            <a:spLocks noGrp="1"/>
          </p:cNvSpPr>
          <p:nvPr>
            <p:ph type="sldNum" sz="quarter" idx="12"/>
          </p:nvPr>
        </p:nvSpPr>
        <p:spPr/>
        <p:txBody>
          <a:bodyPr/>
          <a:lstStyle/>
          <a:p>
            <a:fld id="{E78CE96B-AF8E-4E5A-997E-DE6965E905EB}" type="slidenum">
              <a:rPr lang="en-US" smtClean="0"/>
              <a:t>‹#›</a:t>
            </a:fld>
            <a:endParaRPr lang="en-US"/>
          </a:p>
        </p:txBody>
      </p:sp>
    </p:spTree>
    <p:extLst>
      <p:ext uri="{BB962C8B-B14F-4D97-AF65-F5344CB8AC3E}">
        <p14:creationId xmlns:p14="http://schemas.microsoft.com/office/powerpoint/2010/main" val="1331771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71E87-26C9-D861-6D8E-0E43EF0BB6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89E8BC9-A934-30AE-B2FA-05B8B268C252}"/>
              </a:ext>
            </a:extLst>
          </p:cNvPr>
          <p:cNvSpPr>
            <a:spLocks noGrp="1"/>
          </p:cNvSpPr>
          <p:nvPr>
            <p:ph type="dt" sz="half" idx="10"/>
          </p:nvPr>
        </p:nvSpPr>
        <p:spPr/>
        <p:txBody>
          <a:bodyPr/>
          <a:lstStyle/>
          <a:p>
            <a:fld id="{56AFB059-5DCF-41C7-955A-6C4D240C43AF}" type="datetimeFigureOut">
              <a:rPr lang="en-US" smtClean="0"/>
              <a:t>2/4/2024</a:t>
            </a:fld>
            <a:endParaRPr lang="en-US"/>
          </a:p>
        </p:txBody>
      </p:sp>
      <p:sp>
        <p:nvSpPr>
          <p:cNvPr id="4" name="Footer Placeholder 3">
            <a:extLst>
              <a:ext uri="{FF2B5EF4-FFF2-40B4-BE49-F238E27FC236}">
                <a16:creationId xmlns:a16="http://schemas.microsoft.com/office/drawing/2014/main" id="{5F9CBC2E-154A-A67C-A4E1-747644F84D5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68FE53D-BC21-7418-3AC6-5F9CEEDD1D39}"/>
              </a:ext>
            </a:extLst>
          </p:cNvPr>
          <p:cNvSpPr>
            <a:spLocks noGrp="1"/>
          </p:cNvSpPr>
          <p:nvPr>
            <p:ph type="sldNum" sz="quarter" idx="12"/>
          </p:nvPr>
        </p:nvSpPr>
        <p:spPr/>
        <p:txBody>
          <a:bodyPr/>
          <a:lstStyle/>
          <a:p>
            <a:fld id="{E78CE96B-AF8E-4E5A-997E-DE6965E905EB}" type="slidenum">
              <a:rPr lang="en-US" smtClean="0"/>
              <a:t>‹#›</a:t>
            </a:fld>
            <a:endParaRPr lang="en-US"/>
          </a:p>
        </p:txBody>
      </p:sp>
    </p:spTree>
    <p:extLst>
      <p:ext uri="{BB962C8B-B14F-4D97-AF65-F5344CB8AC3E}">
        <p14:creationId xmlns:p14="http://schemas.microsoft.com/office/powerpoint/2010/main" val="4100809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269266-EA6C-74C2-3D6F-4553FE6F8685}"/>
              </a:ext>
            </a:extLst>
          </p:cNvPr>
          <p:cNvSpPr>
            <a:spLocks noGrp="1"/>
          </p:cNvSpPr>
          <p:nvPr>
            <p:ph type="dt" sz="half" idx="10"/>
          </p:nvPr>
        </p:nvSpPr>
        <p:spPr/>
        <p:txBody>
          <a:bodyPr/>
          <a:lstStyle/>
          <a:p>
            <a:fld id="{56AFB059-5DCF-41C7-955A-6C4D240C43AF}" type="datetimeFigureOut">
              <a:rPr lang="en-US" smtClean="0"/>
              <a:t>2/4/2024</a:t>
            </a:fld>
            <a:endParaRPr lang="en-US"/>
          </a:p>
        </p:txBody>
      </p:sp>
      <p:sp>
        <p:nvSpPr>
          <p:cNvPr id="3" name="Footer Placeholder 2">
            <a:extLst>
              <a:ext uri="{FF2B5EF4-FFF2-40B4-BE49-F238E27FC236}">
                <a16:creationId xmlns:a16="http://schemas.microsoft.com/office/drawing/2014/main" id="{BA3A5605-E7D4-E667-F54D-2434CDC179E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23284E-5386-1FA4-5BA0-52A0D8F3DD29}"/>
              </a:ext>
            </a:extLst>
          </p:cNvPr>
          <p:cNvSpPr>
            <a:spLocks noGrp="1"/>
          </p:cNvSpPr>
          <p:nvPr>
            <p:ph type="sldNum" sz="quarter" idx="12"/>
          </p:nvPr>
        </p:nvSpPr>
        <p:spPr/>
        <p:txBody>
          <a:bodyPr/>
          <a:lstStyle/>
          <a:p>
            <a:fld id="{E78CE96B-AF8E-4E5A-997E-DE6965E905EB}" type="slidenum">
              <a:rPr lang="en-US" smtClean="0"/>
              <a:t>‹#›</a:t>
            </a:fld>
            <a:endParaRPr lang="en-US"/>
          </a:p>
        </p:txBody>
      </p:sp>
    </p:spTree>
    <p:extLst>
      <p:ext uri="{BB962C8B-B14F-4D97-AF65-F5344CB8AC3E}">
        <p14:creationId xmlns:p14="http://schemas.microsoft.com/office/powerpoint/2010/main" val="2751014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D10B3-6C67-BB4B-AC91-32F2997E23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78300B-C69E-B1C0-1130-3A125E542C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B832EC5-E8BB-3A93-98A1-225D6B9CD2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B38EF8-8001-9B92-8BFC-73475BD8074F}"/>
              </a:ext>
            </a:extLst>
          </p:cNvPr>
          <p:cNvSpPr>
            <a:spLocks noGrp="1"/>
          </p:cNvSpPr>
          <p:nvPr>
            <p:ph type="dt" sz="half" idx="10"/>
          </p:nvPr>
        </p:nvSpPr>
        <p:spPr/>
        <p:txBody>
          <a:bodyPr/>
          <a:lstStyle/>
          <a:p>
            <a:fld id="{56AFB059-5DCF-41C7-955A-6C4D240C43AF}" type="datetimeFigureOut">
              <a:rPr lang="en-US" smtClean="0"/>
              <a:t>2/4/2024</a:t>
            </a:fld>
            <a:endParaRPr lang="en-US"/>
          </a:p>
        </p:txBody>
      </p:sp>
      <p:sp>
        <p:nvSpPr>
          <p:cNvPr id="6" name="Footer Placeholder 5">
            <a:extLst>
              <a:ext uri="{FF2B5EF4-FFF2-40B4-BE49-F238E27FC236}">
                <a16:creationId xmlns:a16="http://schemas.microsoft.com/office/drawing/2014/main" id="{12BAF964-0DC4-9796-9D0B-91CEBD754F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2477D2-6DF3-DED9-6317-479364E260B8}"/>
              </a:ext>
            </a:extLst>
          </p:cNvPr>
          <p:cNvSpPr>
            <a:spLocks noGrp="1"/>
          </p:cNvSpPr>
          <p:nvPr>
            <p:ph type="sldNum" sz="quarter" idx="12"/>
          </p:nvPr>
        </p:nvSpPr>
        <p:spPr/>
        <p:txBody>
          <a:bodyPr/>
          <a:lstStyle/>
          <a:p>
            <a:fld id="{E78CE96B-AF8E-4E5A-997E-DE6965E905EB}" type="slidenum">
              <a:rPr lang="en-US" smtClean="0"/>
              <a:t>‹#›</a:t>
            </a:fld>
            <a:endParaRPr lang="en-US"/>
          </a:p>
        </p:txBody>
      </p:sp>
    </p:spTree>
    <p:extLst>
      <p:ext uri="{BB962C8B-B14F-4D97-AF65-F5344CB8AC3E}">
        <p14:creationId xmlns:p14="http://schemas.microsoft.com/office/powerpoint/2010/main" val="3593455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7FE2C-8D54-7322-A754-4BD85647D2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416E317-FAFF-F9EE-36F9-383C4A6E86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E699ED-93E9-99BB-9F54-233361211D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6A200A-A14B-2E8A-907A-158604573111}"/>
              </a:ext>
            </a:extLst>
          </p:cNvPr>
          <p:cNvSpPr>
            <a:spLocks noGrp="1"/>
          </p:cNvSpPr>
          <p:nvPr>
            <p:ph type="dt" sz="half" idx="10"/>
          </p:nvPr>
        </p:nvSpPr>
        <p:spPr/>
        <p:txBody>
          <a:bodyPr/>
          <a:lstStyle/>
          <a:p>
            <a:fld id="{56AFB059-5DCF-41C7-955A-6C4D240C43AF}" type="datetimeFigureOut">
              <a:rPr lang="en-US" smtClean="0"/>
              <a:t>2/4/2024</a:t>
            </a:fld>
            <a:endParaRPr lang="en-US"/>
          </a:p>
        </p:txBody>
      </p:sp>
      <p:sp>
        <p:nvSpPr>
          <p:cNvPr id="6" name="Footer Placeholder 5">
            <a:extLst>
              <a:ext uri="{FF2B5EF4-FFF2-40B4-BE49-F238E27FC236}">
                <a16:creationId xmlns:a16="http://schemas.microsoft.com/office/drawing/2014/main" id="{C1BC8F85-A357-853E-457D-17B9D0EBC5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772943-9E0E-3A02-E8C7-7C1A4E3759FA}"/>
              </a:ext>
            </a:extLst>
          </p:cNvPr>
          <p:cNvSpPr>
            <a:spLocks noGrp="1"/>
          </p:cNvSpPr>
          <p:nvPr>
            <p:ph type="sldNum" sz="quarter" idx="12"/>
          </p:nvPr>
        </p:nvSpPr>
        <p:spPr/>
        <p:txBody>
          <a:bodyPr/>
          <a:lstStyle/>
          <a:p>
            <a:fld id="{E78CE96B-AF8E-4E5A-997E-DE6965E905EB}" type="slidenum">
              <a:rPr lang="en-US" smtClean="0"/>
              <a:t>‹#›</a:t>
            </a:fld>
            <a:endParaRPr lang="en-US"/>
          </a:p>
        </p:txBody>
      </p:sp>
    </p:spTree>
    <p:extLst>
      <p:ext uri="{BB962C8B-B14F-4D97-AF65-F5344CB8AC3E}">
        <p14:creationId xmlns:p14="http://schemas.microsoft.com/office/powerpoint/2010/main" val="3888728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2DB61F8-FD1B-A74F-5CAE-A6227DF7DB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6F5E919-1478-D0F3-3726-857E8577D2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FD55B9-B23F-FDA5-F51F-7CE3E619F1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AFB059-5DCF-41C7-955A-6C4D240C43AF}" type="datetimeFigureOut">
              <a:rPr lang="en-US" smtClean="0"/>
              <a:t>2/4/2024</a:t>
            </a:fld>
            <a:endParaRPr lang="en-US"/>
          </a:p>
        </p:txBody>
      </p:sp>
      <p:sp>
        <p:nvSpPr>
          <p:cNvPr id="5" name="Footer Placeholder 4">
            <a:extLst>
              <a:ext uri="{FF2B5EF4-FFF2-40B4-BE49-F238E27FC236}">
                <a16:creationId xmlns:a16="http://schemas.microsoft.com/office/drawing/2014/main" id="{33B86837-15D4-02DD-8D2A-AB51471397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2637D7A-8021-60C5-3935-98E43F9FA6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8CE96B-AF8E-4E5A-997E-DE6965E905EB}" type="slidenum">
              <a:rPr lang="en-US" smtClean="0"/>
              <a:t>‹#›</a:t>
            </a:fld>
            <a:endParaRPr lang="en-US"/>
          </a:p>
        </p:txBody>
      </p:sp>
    </p:spTree>
    <p:extLst>
      <p:ext uri="{BB962C8B-B14F-4D97-AF65-F5344CB8AC3E}">
        <p14:creationId xmlns:p14="http://schemas.microsoft.com/office/powerpoint/2010/main" val="2538541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biblegateway.com/passage/?search=2+Peter+2&amp;version=ESV#fen-ESV-30498g" TargetMode="External"/><Relationship Id="rId2" Type="http://schemas.openxmlformats.org/officeDocument/2006/relationships/hyperlink" Target="https://www.biblegateway.com/passage/?search=2+Peter+2&amp;version=ESV#fen-ESV-30497f"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biblegateway.com/passage/?search=2+Peter+2&amp;version=ESV#fen-ESV-30498g" TargetMode="External"/><Relationship Id="rId2" Type="http://schemas.openxmlformats.org/officeDocument/2006/relationships/hyperlink" Target="https://www.biblegateway.com/passage/?search=2+Peter+2&amp;version=ESV#fen-ESV-30497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biblegateway.com/passage/?search=2+Peter+2&amp;version=ESV#fen-ESV-30503h"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biblegateway.com/passage/?search=2+Peter+2&amp;version=ESV#fen-ESV-30503h"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web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922B3-A5AC-CCE0-C52F-BE0EAB136465}"/>
              </a:ext>
            </a:extLst>
          </p:cNvPr>
          <p:cNvSpPr>
            <a:spLocks noGrp="1"/>
          </p:cNvSpPr>
          <p:nvPr>
            <p:ph type="title"/>
          </p:nvPr>
        </p:nvSpPr>
        <p:spPr>
          <a:xfrm>
            <a:off x="838200" y="261939"/>
            <a:ext cx="10515600" cy="6262686"/>
          </a:xfrm>
        </p:spPr>
        <p:txBody>
          <a:bodyPr>
            <a:normAutofit fontScale="90000"/>
          </a:bodyPr>
          <a:lstStyle/>
          <a:p>
            <a:pPr marL="0" marR="0">
              <a:lnSpc>
                <a:spcPct val="107000"/>
              </a:lnSpc>
              <a:spcBef>
                <a:spcPts val="0"/>
              </a:spcBef>
              <a:spcAft>
                <a:spcPts val="8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Peter 2:10b-22</a:t>
            </a:r>
            <a:b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…who follow the corrupt desire of the sinful nature and despise authority.</a:t>
            </a:r>
            <a:r>
              <a:rPr lang="en-US" sz="2400"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u="sng" kern="0" baseline="30000" dirty="0">
                <a:solidFill>
                  <a:srgbClr val="4A4A4A"/>
                </a:solidFill>
                <a:latin typeface="Times New Roman" panose="02020603050405020304" pitchFamily="18" charset="0"/>
                <a:ea typeface="Times New Roman" panose="02020603050405020304" pitchFamily="18" charset="0"/>
                <a:cs typeface="Times New Roman" panose="02020603050405020304" pitchFamily="18" charset="0"/>
              </a:rPr>
              <a:t>e</a:t>
            </a:r>
            <a:r>
              <a:rPr lang="en-US" sz="2400"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Bold and willful, they do not tremble as they blaspheme the glorious ones, </a:t>
            </a:r>
            <a:r>
              <a:rPr lang="en-US" sz="2400" b="1"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whereas angels, though greater in might and power, do not pronounce a blasphemous judgment against them before the Lord. </a:t>
            </a:r>
            <a:r>
              <a:rPr lang="en-US" sz="2400" b="1"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But these, like irrational animals, creatures of instinct, born to be caught and destroyed, blaspheming about matters of which they are ignorant, will also be destroyed in their destruction, </a:t>
            </a:r>
            <a:r>
              <a:rPr lang="en-US" sz="2400" b="1"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suffering wrong as the wage for their wrongdoing. They count it pleasure to revel in the daytime. They are blots and blemishes, reveling in their deceptions,</a:t>
            </a:r>
            <a:r>
              <a:rPr lang="en-US" sz="2400"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u="sng" kern="0" baseline="30000" dirty="0">
                <a:solidFill>
                  <a:srgbClr val="4A4A4A"/>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tooltip="See footnote f"/>
              </a:rPr>
              <a:t>f</a:t>
            </a:r>
            <a:r>
              <a:rPr lang="en-US" sz="2400"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while they feast with you. </a:t>
            </a:r>
            <a:r>
              <a:rPr lang="en-US" sz="2400" b="1"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They have eyes full of adultery,</a:t>
            </a:r>
            <a:r>
              <a:rPr lang="en-US" sz="2400"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u="sng" kern="0" baseline="30000" dirty="0">
                <a:solidFill>
                  <a:srgbClr val="4A4A4A"/>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tooltip="See footnote g"/>
              </a:rPr>
              <a:t>g</a:t>
            </a:r>
            <a:r>
              <a:rPr lang="en-US" sz="2400"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insatiable for sin. They entice unsteady souls. They have hearts trained in greed. Accursed children! </a:t>
            </a:r>
            <a:r>
              <a:rPr lang="en-US" sz="2400" b="1"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Forsaking the right way, they have gone astray. They have followed the way of Balaam, the son of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Beor</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who loved gain from wrongdoing, </a:t>
            </a:r>
            <a:r>
              <a:rPr lang="en-US" sz="2400" b="1"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but was rebuked for his own transgression; a speechless donkey spoke with human voice and restrained the prophet's madness.</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1E93521D-474C-9A1C-BFB3-EFD5A006F6D0}"/>
              </a:ext>
            </a:extLst>
          </p:cNvPr>
          <p:cNvSpPr>
            <a:spLocks noGrp="1"/>
          </p:cNvSpPr>
          <p:nvPr>
            <p:ph idx="1"/>
          </p:nvPr>
        </p:nvSpPr>
        <p:spPr>
          <a:xfrm>
            <a:off x="838200" y="6081713"/>
            <a:ext cx="10515600" cy="95250"/>
          </a:xfrm>
        </p:spPr>
        <p:txBody>
          <a:bodyPr>
            <a:normAutofit fontScale="25000" lnSpcReduction="20000"/>
          </a:bodyPr>
          <a:lstStyle/>
          <a:p>
            <a:endParaRPr lang="en-US" dirty="0"/>
          </a:p>
        </p:txBody>
      </p:sp>
    </p:spTree>
    <p:extLst>
      <p:ext uri="{BB962C8B-B14F-4D97-AF65-F5344CB8AC3E}">
        <p14:creationId xmlns:p14="http://schemas.microsoft.com/office/powerpoint/2010/main" val="1691512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AEF50-1609-5A94-0057-CC2CC5554AA0}"/>
              </a:ext>
            </a:extLst>
          </p:cNvPr>
          <p:cNvSpPr>
            <a:spLocks noGrp="1"/>
          </p:cNvSpPr>
          <p:nvPr>
            <p:ph type="title"/>
          </p:nvPr>
        </p:nvSpPr>
        <p:spPr>
          <a:xfrm>
            <a:off x="838200" y="365125"/>
            <a:ext cx="10515600" cy="5645150"/>
          </a:xfrm>
        </p:spPr>
        <p:txBody>
          <a:bodyPr>
            <a:normAutofit/>
          </a:bodyPr>
          <a:lstStyle/>
          <a:p>
            <a:r>
              <a:rPr lang="en-US" sz="4000" dirty="0">
                <a:effectLst/>
                <a:highlight>
                  <a:srgbClr val="FFFF00"/>
                </a:highlight>
                <a:latin typeface="Times New Roman" panose="02020603050405020304" pitchFamily="18" charset="0"/>
                <a:ea typeface="Calibri" panose="020F0502020204030204" pitchFamily="34" charset="0"/>
              </a:rPr>
              <a:t>Look at verses 12-13a. </a:t>
            </a:r>
            <a:r>
              <a:rPr lang="en-US" sz="40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4000" kern="0" dirty="0">
                <a:solidFill>
                  <a:srgbClr val="000000"/>
                </a:solidFill>
                <a:effectLst/>
                <a:highlight>
                  <a:srgbClr val="FFFF00"/>
                </a:highlight>
                <a:latin typeface="Times New Roman" panose="02020603050405020304" pitchFamily="18" charset="0"/>
                <a:ea typeface="Times New Roman" panose="02020603050405020304" pitchFamily="18" charset="0"/>
              </a:rPr>
              <a:t>But these, like irrational animals, creatures of instinct, born to be caught and destroyed, blaspheming about matters of which they are ignorant, will also be destroyed in their destruction, </a:t>
            </a:r>
            <a:r>
              <a:rPr lang="en-US" sz="40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13 </a:t>
            </a:r>
            <a:r>
              <a:rPr lang="en-US" sz="4000" kern="0" dirty="0">
                <a:solidFill>
                  <a:srgbClr val="000000"/>
                </a:solidFill>
                <a:effectLst/>
                <a:highlight>
                  <a:srgbClr val="FFFF00"/>
                </a:highlight>
                <a:latin typeface="Times New Roman" panose="02020603050405020304" pitchFamily="18" charset="0"/>
                <a:ea typeface="Times New Roman" panose="02020603050405020304" pitchFamily="18" charset="0"/>
              </a:rPr>
              <a:t>suffering wrong as the wage for their wrongdoing.</a:t>
            </a:r>
            <a:r>
              <a:rPr lang="en-US" sz="4000" kern="0" dirty="0">
                <a:solidFill>
                  <a:srgbClr val="000000"/>
                </a:solidFill>
                <a:effectLst/>
                <a:latin typeface="Times New Roman" panose="02020603050405020304" pitchFamily="18" charset="0"/>
                <a:ea typeface="Times New Roman" panose="02020603050405020304" pitchFamily="18" charset="0"/>
              </a:rPr>
              <a:t>” </a:t>
            </a:r>
            <a:endParaRPr lang="en-US" sz="4000" dirty="0"/>
          </a:p>
        </p:txBody>
      </p:sp>
      <p:sp>
        <p:nvSpPr>
          <p:cNvPr id="3" name="Content Placeholder 2">
            <a:extLst>
              <a:ext uri="{FF2B5EF4-FFF2-40B4-BE49-F238E27FC236}">
                <a16:creationId xmlns:a16="http://schemas.microsoft.com/office/drawing/2014/main" id="{999E720B-1AC6-00B6-9F83-07A06576E195}"/>
              </a:ext>
            </a:extLst>
          </p:cNvPr>
          <p:cNvSpPr>
            <a:spLocks noGrp="1"/>
          </p:cNvSpPr>
          <p:nvPr>
            <p:ph idx="1"/>
          </p:nvPr>
        </p:nvSpPr>
        <p:spPr>
          <a:xfrm>
            <a:off x="838200" y="6115049"/>
            <a:ext cx="10515600" cy="61913"/>
          </a:xfrm>
        </p:spPr>
        <p:txBody>
          <a:bodyPr>
            <a:normAutofit fontScale="25000" lnSpcReduction="20000"/>
          </a:bodyPr>
          <a:lstStyle/>
          <a:p>
            <a:endParaRPr lang="en-US" dirty="0"/>
          </a:p>
        </p:txBody>
      </p:sp>
    </p:spTree>
    <p:extLst>
      <p:ext uri="{BB962C8B-B14F-4D97-AF65-F5344CB8AC3E}">
        <p14:creationId xmlns:p14="http://schemas.microsoft.com/office/powerpoint/2010/main" val="4080608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D06AF-E752-9ECE-C42D-A2CE78D4D4AC}"/>
              </a:ext>
            </a:extLst>
          </p:cNvPr>
          <p:cNvSpPr>
            <a:spLocks noGrp="1"/>
          </p:cNvSpPr>
          <p:nvPr>
            <p:ph type="title"/>
          </p:nvPr>
        </p:nvSpPr>
        <p:spPr>
          <a:xfrm>
            <a:off x="427014" y="365125"/>
            <a:ext cx="11277306" cy="5766118"/>
          </a:xfrm>
        </p:spPr>
        <p:txBody>
          <a:bodyPr/>
          <a:lstStyle/>
          <a:p>
            <a:endParaRPr lang="en-US" dirty="0"/>
          </a:p>
        </p:txBody>
      </p:sp>
      <p:sp>
        <p:nvSpPr>
          <p:cNvPr id="3" name="Content Placeholder 2">
            <a:extLst>
              <a:ext uri="{FF2B5EF4-FFF2-40B4-BE49-F238E27FC236}">
                <a16:creationId xmlns:a16="http://schemas.microsoft.com/office/drawing/2014/main" id="{DC6AA74E-D632-6D38-9BCC-C4C57FEA18FD}"/>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pic>
        <p:nvPicPr>
          <p:cNvPr id="2050" name="Picture 2" descr="Beware of the 'Super Pigs' - Houston Herald">
            <a:extLst>
              <a:ext uri="{FF2B5EF4-FFF2-40B4-BE49-F238E27FC236}">
                <a16:creationId xmlns:a16="http://schemas.microsoft.com/office/drawing/2014/main" id="{95404F0D-994D-17FE-D080-DE662E7D52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0738" y="1471613"/>
            <a:ext cx="7967662" cy="3914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8359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370F9-F0DA-D3BF-F892-EEEB6222661B}"/>
              </a:ext>
            </a:extLst>
          </p:cNvPr>
          <p:cNvSpPr>
            <a:spLocks noGrp="1"/>
          </p:cNvSpPr>
          <p:nvPr>
            <p:ph type="title"/>
          </p:nvPr>
        </p:nvSpPr>
        <p:spPr>
          <a:xfrm>
            <a:off x="838200" y="365125"/>
            <a:ext cx="10515600" cy="5811837"/>
          </a:xfrm>
        </p:spPr>
        <p:txBody>
          <a:bodyPr>
            <a:normAutofit/>
          </a:bodyPr>
          <a:lstStyle/>
          <a:p>
            <a:r>
              <a:rPr lang="en-US" sz="4000" kern="0" dirty="0">
                <a:solidFill>
                  <a:srgbClr val="000000"/>
                </a:solidFill>
                <a:effectLst/>
                <a:highlight>
                  <a:srgbClr val="FFFF00"/>
                </a:highlight>
                <a:latin typeface="Times New Roman" panose="02020603050405020304" pitchFamily="18" charset="0"/>
                <a:ea typeface="Times New Roman" panose="02020603050405020304" pitchFamily="18" charset="0"/>
              </a:rPr>
              <a:t>Look at verses 13b-14. “They count it pleasure to revel in the daytime. They are blots and blemishes, reveling in their deceptions,</a:t>
            </a:r>
            <a:r>
              <a:rPr lang="en-US" sz="40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4000" u="sng" kern="0" baseline="30000" dirty="0">
                <a:solidFill>
                  <a:srgbClr val="4A4A4A"/>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hlinkClick r:id="rId2" tooltip="See footnote f"/>
              </a:rPr>
              <a:t>f</a:t>
            </a:r>
            <a:r>
              <a:rPr lang="en-US" sz="40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4000" kern="0" dirty="0">
                <a:solidFill>
                  <a:srgbClr val="000000"/>
                </a:solidFill>
                <a:effectLst/>
                <a:highlight>
                  <a:srgbClr val="FFFF00"/>
                </a:highlight>
                <a:latin typeface="Times New Roman" panose="02020603050405020304" pitchFamily="18" charset="0"/>
                <a:ea typeface="Times New Roman" panose="02020603050405020304" pitchFamily="18" charset="0"/>
              </a:rPr>
              <a:t> while they feast with you. </a:t>
            </a:r>
            <a:r>
              <a:rPr lang="en-US" sz="40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14 </a:t>
            </a:r>
            <a:r>
              <a:rPr lang="en-US" sz="4000" kern="0" dirty="0">
                <a:solidFill>
                  <a:srgbClr val="000000"/>
                </a:solidFill>
                <a:effectLst/>
                <a:highlight>
                  <a:srgbClr val="FFFF00"/>
                </a:highlight>
                <a:latin typeface="Times New Roman" panose="02020603050405020304" pitchFamily="18" charset="0"/>
                <a:ea typeface="Times New Roman" panose="02020603050405020304" pitchFamily="18" charset="0"/>
              </a:rPr>
              <a:t>They have eyes full of adultery,</a:t>
            </a:r>
            <a:r>
              <a:rPr lang="en-US" sz="40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4000" u="sng" kern="0" baseline="30000" dirty="0">
                <a:solidFill>
                  <a:srgbClr val="4A4A4A"/>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hlinkClick r:id="rId3" tooltip="See footnote g"/>
              </a:rPr>
              <a:t>g</a:t>
            </a:r>
            <a:r>
              <a:rPr lang="en-US" sz="40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4000" kern="0" dirty="0">
                <a:solidFill>
                  <a:srgbClr val="000000"/>
                </a:solidFill>
                <a:effectLst/>
                <a:highlight>
                  <a:srgbClr val="FFFF00"/>
                </a:highlight>
                <a:latin typeface="Times New Roman" panose="02020603050405020304" pitchFamily="18" charset="0"/>
                <a:ea typeface="Times New Roman" panose="02020603050405020304" pitchFamily="18" charset="0"/>
              </a:rPr>
              <a:t> insatiable for sin. They entice unsteady souls. They have hearts trained in greed. Accursed children!”</a:t>
            </a:r>
            <a:r>
              <a:rPr lang="en-US" sz="4000" kern="0" dirty="0">
                <a:solidFill>
                  <a:srgbClr val="000000"/>
                </a:solidFill>
                <a:effectLst/>
                <a:latin typeface="Times New Roman" panose="02020603050405020304" pitchFamily="18" charset="0"/>
                <a:ea typeface="Times New Roman" panose="02020603050405020304" pitchFamily="18" charset="0"/>
              </a:rPr>
              <a:t> </a:t>
            </a:r>
            <a:endParaRPr lang="en-US" sz="4000" dirty="0"/>
          </a:p>
        </p:txBody>
      </p:sp>
      <p:sp>
        <p:nvSpPr>
          <p:cNvPr id="3" name="Content Placeholder 2">
            <a:extLst>
              <a:ext uri="{FF2B5EF4-FFF2-40B4-BE49-F238E27FC236}">
                <a16:creationId xmlns:a16="http://schemas.microsoft.com/office/drawing/2014/main" id="{1C50299A-1352-AE96-8A95-D9F502151676}"/>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311257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B0DB0-2BF0-C0AB-24D7-0186687D416A}"/>
              </a:ext>
            </a:extLst>
          </p:cNvPr>
          <p:cNvSpPr>
            <a:spLocks noGrp="1"/>
          </p:cNvSpPr>
          <p:nvPr>
            <p:ph type="title"/>
          </p:nvPr>
        </p:nvSpPr>
        <p:spPr>
          <a:xfrm>
            <a:off x="838200" y="365125"/>
            <a:ext cx="10515600" cy="5857556"/>
          </a:xfrm>
        </p:spPr>
        <p:txBody>
          <a:bodyPr/>
          <a:lstStyle/>
          <a:p>
            <a:endParaRPr lang="en-US" dirty="0"/>
          </a:p>
        </p:txBody>
      </p:sp>
      <p:pic>
        <p:nvPicPr>
          <p:cNvPr id="5" name="Content Placeholder 4">
            <a:extLst>
              <a:ext uri="{FF2B5EF4-FFF2-40B4-BE49-F238E27FC236}">
                <a16:creationId xmlns:a16="http://schemas.microsoft.com/office/drawing/2014/main" id="{091B1309-3244-1106-AC18-7EF44338600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flipV="1">
            <a:off x="6072981" y="6176963"/>
            <a:ext cx="46037" cy="46037"/>
          </a:xfrm>
        </p:spPr>
      </p:pic>
      <p:pic>
        <p:nvPicPr>
          <p:cNvPr id="7" name="Picture 6">
            <a:extLst>
              <a:ext uri="{FF2B5EF4-FFF2-40B4-BE49-F238E27FC236}">
                <a16:creationId xmlns:a16="http://schemas.microsoft.com/office/drawing/2014/main" id="{1E3393BD-CB5F-12B3-442E-AD77B7829F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6475" y="1076325"/>
            <a:ext cx="7372349" cy="4970466"/>
          </a:xfrm>
          <a:prstGeom prst="rect">
            <a:avLst/>
          </a:prstGeom>
        </p:spPr>
      </p:pic>
    </p:spTree>
    <p:extLst>
      <p:ext uri="{BB962C8B-B14F-4D97-AF65-F5344CB8AC3E}">
        <p14:creationId xmlns:p14="http://schemas.microsoft.com/office/powerpoint/2010/main" val="11148693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E0A7E-4559-7D44-0848-8E54774F4AD1}"/>
              </a:ext>
            </a:extLst>
          </p:cNvPr>
          <p:cNvSpPr>
            <a:spLocks noGrp="1"/>
          </p:cNvSpPr>
          <p:nvPr>
            <p:ph type="title"/>
          </p:nvPr>
        </p:nvSpPr>
        <p:spPr>
          <a:xfrm>
            <a:off x="838200" y="365125"/>
            <a:ext cx="10515600" cy="5730875"/>
          </a:xfrm>
        </p:spPr>
        <p:txBody>
          <a:bodyPr>
            <a:normAutofit/>
          </a:bodyPr>
          <a:lstStyle/>
          <a:p>
            <a:r>
              <a:rPr lang="en-US" sz="4000" dirty="0">
                <a:effectLst/>
                <a:highlight>
                  <a:srgbClr val="FFFF00"/>
                </a:highlight>
                <a:latin typeface="Times New Roman" panose="02020603050405020304" pitchFamily="18" charset="0"/>
                <a:ea typeface="Calibri" panose="020F0502020204030204" pitchFamily="34" charset="0"/>
              </a:rPr>
              <a:t>Look at verses 15-16. </a:t>
            </a:r>
            <a:r>
              <a:rPr lang="en-US" sz="40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4000" kern="0" dirty="0">
                <a:solidFill>
                  <a:srgbClr val="000000"/>
                </a:solidFill>
                <a:effectLst/>
                <a:highlight>
                  <a:srgbClr val="FFFF00"/>
                </a:highlight>
                <a:latin typeface="Times New Roman" panose="02020603050405020304" pitchFamily="18" charset="0"/>
                <a:ea typeface="Times New Roman" panose="02020603050405020304" pitchFamily="18" charset="0"/>
              </a:rPr>
              <a:t>Forsaking the right way, they have gone astray. They have followed the way of Balaam, the son of </a:t>
            </a:r>
            <a:r>
              <a:rPr lang="en-US" sz="4000" kern="0" dirty="0" err="1">
                <a:solidFill>
                  <a:srgbClr val="000000"/>
                </a:solidFill>
                <a:effectLst/>
                <a:highlight>
                  <a:srgbClr val="FFFF00"/>
                </a:highlight>
                <a:latin typeface="Times New Roman" panose="02020603050405020304" pitchFamily="18" charset="0"/>
                <a:ea typeface="Times New Roman" panose="02020603050405020304" pitchFamily="18" charset="0"/>
              </a:rPr>
              <a:t>Beor</a:t>
            </a:r>
            <a:r>
              <a:rPr lang="en-US" sz="4000" kern="0" dirty="0">
                <a:solidFill>
                  <a:srgbClr val="000000"/>
                </a:solidFill>
                <a:effectLst/>
                <a:highlight>
                  <a:srgbClr val="FFFF00"/>
                </a:highlight>
                <a:latin typeface="Times New Roman" panose="02020603050405020304" pitchFamily="18" charset="0"/>
                <a:ea typeface="Times New Roman" panose="02020603050405020304" pitchFamily="18" charset="0"/>
              </a:rPr>
              <a:t>, who loved gain from wrongdoing, </a:t>
            </a:r>
            <a:r>
              <a:rPr lang="en-US" sz="40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16 </a:t>
            </a:r>
            <a:r>
              <a:rPr lang="en-US" sz="4000" kern="0" dirty="0">
                <a:solidFill>
                  <a:srgbClr val="000000"/>
                </a:solidFill>
                <a:effectLst/>
                <a:highlight>
                  <a:srgbClr val="FFFF00"/>
                </a:highlight>
                <a:latin typeface="Times New Roman" panose="02020603050405020304" pitchFamily="18" charset="0"/>
                <a:ea typeface="Times New Roman" panose="02020603050405020304" pitchFamily="18" charset="0"/>
              </a:rPr>
              <a:t>but was rebuked for his own transgression; a speechless donkey spoke with human voice and restrained the prophet's madness.” </a:t>
            </a:r>
            <a:endParaRPr lang="en-US" sz="4000" dirty="0"/>
          </a:p>
        </p:txBody>
      </p:sp>
      <p:sp>
        <p:nvSpPr>
          <p:cNvPr id="3" name="Content Placeholder 2">
            <a:extLst>
              <a:ext uri="{FF2B5EF4-FFF2-40B4-BE49-F238E27FC236}">
                <a16:creationId xmlns:a16="http://schemas.microsoft.com/office/drawing/2014/main" id="{AD125E36-40BC-1C56-75DA-4283A99E2922}"/>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8267548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BAE6B-B380-E2D0-094B-9C755AD62700}"/>
              </a:ext>
            </a:extLst>
          </p:cNvPr>
          <p:cNvSpPr>
            <a:spLocks noGrp="1"/>
          </p:cNvSpPr>
          <p:nvPr>
            <p:ph type="title"/>
          </p:nvPr>
        </p:nvSpPr>
        <p:spPr>
          <a:xfrm>
            <a:off x="838200" y="365125"/>
            <a:ext cx="10515600" cy="5680394"/>
          </a:xfrm>
        </p:spPr>
        <p:txBody>
          <a:bodyPr>
            <a:normAutofit/>
          </a:bodyPr>
          <a:lstStyle/>
          <a:p>
            <a:r>
              <a:rPr lang="en-US" sz="4000" dirty="0">
                <a:effectLst/>
                <a:highlight>
                  <a:srgbClr val="FFFF00"/>
                </a:highlight>
                <a:latin typeface="Times New Roman" panose="02020603050405020304" pitchFamily="18" charset="0"/>
                <a:ea typeface="Calibri" panose="020F0502020204030204" pitchFamily="34" charset="0"/>
              </a:rPr>
              <a:t>Look at verses 15-16. </a:t>
            </a:r>
            <a:r>
              <a:rPr lang="en-US" sz="40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4000" kern="0" dirty="0">
                <a:solidFill>
                  <a:srgbClr val="000000"/>
                </a:solidFill>
                <a:effectLst/>
                <a:highlight>
                  <a:srgbClr val="FFFF00"/>
                </a:highlight>
                <a:latin typeface="Times New Roman" panose="02020603050405020304" pitchFamily="18" charset="0"/>
                <a:ea typeface="Times New Roman" panose="02020603050405020304" pitchFamily="18" charset="0"/>
              </a:rPr>
              <a:t>Forsaking the right way, they have gone astray. They have followed the way of Balaam, the son of </a:t>
            </a:r>
            <a:r>
              <a:rPr lang="en-US" sz="4000" kern="0" dirty="0" err="1">
                <a:solidFill>
                  <a:srgbClr val="000000"/>
                </a:solidFill>
                <a:effectLst/>
                <a:highlight>
                  <a:srgbClr val="FFFF00"/>
                </a:highlight>
                <a:latin typeface="Times New Roman" panose="02020603050405020304" pitchFamily="18" charset="0"/>
                <a:ea typeface="Times New Roman" panose="02020603050405020304" pitchFamily="18" charset="0"/>
              </a:rPr>
              <a:t>Beor</a:t>
            </a:r>
            <a:r>
              <a:rPr lang="en-US" sz="4000" kern="0" dirty="0">
                <a:solidFill>
                  <a:srgbClr val="000000"/>
                </a:solidFill>
                <a:effectLst/>
                <a:highlight>
                  <a:srgbClr val="FFFF00"/>
                </a:highlight>
                <a:latin typeface="Times New Roman" panose="02020603050405020304" pitchFamily="18" charset="0"/>
                <a:ea typeface="Times New Roman" panose="02020603050405020304" pitchFamily="18" charset="0"/>
              </a:rPr>
              <a:t>, who loved gain from wrongdoing, </a:t>
            </a:r>
            <a:r>
              <a:rPr lang="en-US" sz="40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16 </a:t>
            </a:r>
            <a:r>
              <a:rPr lang="en-US" sz="4000" kern="0" dirty="0">
                <a:solidFill>
                  <a:srgbClr val="000000"/>
                </a:solidFill>
                <a:effectLst/>
                <a:highlight>
                  <a:srgbClr val="FFFF00"/>
                </a:highlight>
                <a:latin typeface="Times New Roman" panose="02020603050405020304" pitchFamily="18" charset="0"/>
                <a:ea typeface="Times New Roman" panose="02020603050405020304" pitchFamily="18" charset="0"/>
              </a:rPr>
              <a:t>but was rebuked for his own transgression; a speechless donkey spoke with human voice and restrained the prophet's madness.” </a:t>
            </a:r>
            <a:endParaRPr lang="en-US" sz="4000" dirty="0"/>
          </a:p>
        </p:txBody>
      </p:sp>
      <p:sp>
        <p:nvSpPr>
          <p:cNvPr id="3" name="Content Placeholder 2">
            <a:extLst>
              <a:ext uri="{FF2B5EF4-FFF2-40B4-BE49-F238E27FC236}">
                <a16:creationId xmlns:a16="http://schemas.microsoft.com/office/drawing/2014/main" id="{78A226E8-02FB-E422-F2C5-5753308EE530}"/>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17602180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7597D-70C0-E827-74B4-9FDC44D7A2C5}"/>
              </a:ext>
            </a:extLst>
          </p:cNvPr>
          <p:cNvSpPr>
            <a:spLocks noGrp="1"/>
          </p:cNvSpPr>
          <p:nvPr>
            <p:ph type="title"/>
          </p:nvPr>
        </p:nvSpPr>
        <p:spPr>
          <a:xfrm>
            <a:off x="838200" y="365125"/>
            <a:ext cx="10515600" cy="5766118"/>
          </a:xfrm>
        </p:spPr>
        <p:txBody>
          <a:bodyPr>
            <a:normAutofit/>
          </a:bodyPr>
          <a:lstStyle/>
          <a:p>
            <a:r>
              <a:rPr lang="en-US" kern="0" dirty="0">
                <a:solidFill>
                  <a:srgbClr val="000000"/>
                </a:solidFill>
                <a:effectLst/>
                <a:highlight>
                  <a:srgbClr val="00FF00"/>
                </a:highlight>
                <a:latin typeface="Times New Roman" panose="02020603050405020304" pitchFamily="18" charset="0"/>
                <a:ea typeface="Times New Roman" panose="02020603050405020304" pitchFamily="18" charset="0"/>
              </a:rPr>
              <a:t>Numbers 22:30 reads, “</a:t>
            </a:r>
            <a:r>
              <a:rPr lang="en-US" dirty="0">
                <a:solidFill>
                  <a:srgbClr val="000000"/>
                </a:solidFill>
                <a:effectLst/>
                <a:highlight>
                  <a:srgbClr val="00FF00"/>
                </a:highlight>
                <a:latin typeface="Times New Roman" panose="02020603050405020304" pitchFamily="18" charset="0"/>
                <a:ea typeface="Calibri" panose="020F0502020204030204" pitchFamily="34" charset="0"/>
              </a:rPr>
              <a:t>And the donkey said to Balaam, ‘Am I not your donkey, on which you have ridden all your life long to this day? Is it my habit to treat you this way?’ And he said, ‘No.’”</a:t>
            </a:r>
            <a:r>
              <a:rPr lang="en-US" dirty="0">
                <a:solidFill>
                  <a:srgbClr val="000000"/>
                </a:solidFill>
                <a:effectLst/>
                <a:latin typeface="Times New Roman" panose="02020603050405020304" pitchFamily="18" charset="0"/>
                <a:ea typeface="Calibri" panose="020F0502020204030204" pitchFamily="34" charset="0"/>
              </a:rPr>
              <a:t> </a:t>
            </a:r>
            <a:endParaRPr lang="en-US" dirty="0"/>
          </a:p>
        </p:txBody>
      </p:sp>
      <p:sp>
        <p:nvSpPr>
          <p:cNvPr id="3" name="Content Placeholder 2">
            <a:extLst>
              <a:ext uri="{FF2B5EF4-FFF2-40B4-BE49-F238E27FC236}">
                <a16:creationId xmlns:a16="http://schemas.microsoft.com/office/drawing/2014/main" id="{AB23964A-4929-2F15-9811-5B9EEAE3236E}"/>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1323561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948DD-BDED-7603-27DF-B397349BAEB9}"/>
              </a:ext>
            </a:extLst>
          </p:cNvPr>
          <p:cNvSpPr>
            <a:spLocks noGrp="1"/>
          </p:cNvSpPr>
          <p:nvPr>
            <p:ph type="title"/>
          </p:nvPr>
        </p:nvSpPr>
        <p:spPr>
          <a:xfrm>
            <a:off x="838200" y="365125"/>
            <a:ext cx="10515600" cy="5635625"/>
          </a:xfrm>
        </p:spPr>
        <p:txBody>
          <a:bodyPr>
            <a:normAutofit/>
          </a:bodyPr>
          <a:lstStyle/>
          <a:p>
            <a:r>
              <a:rPr lang="en-US" sz="3600" dirty="0">
                <a:effectLst/>
                <a:highlight>
                  <a:srgbClr val="FFFF00"/>
                </a:highlight>
                <a:latin typeface="Times New Roman" panose="02020603050405020304" pitchFamily="18" charset="0"/>
                <a:ea typeface="Calibri" panose="020F0502020204030204" pitchFamily="34" charset="0"/>
              </a:rPr>
              <a:t>Look at verses 17-19. </a:t>
            </a:r>
            <a:r>
              <a:rPr lang="en-US" sz="36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3600" kern="0" dirty="0">
                <a:solidFill>
                  <a:srgbClr val="000000"/>
                </a:solidFill>
                <a:effectLst/>
                <a:highlight>
                  <a:srgbClr val="FFFF00"/>
                </a:highlight>
                <a:latin typeface="Times New Roman" panose="02020603050405020304" pitchFamily="18" charset="0"/>
                <a:ea typeface="Times New Roman" panose="02020603050405020304" pitchFamily="18" charset="0"/>
              </a:rPr>
              <a:t>These are waterless springs and mists driven by a storm. For them the gloom of utter darkness has been reserved. </a:t>
            </a:r>
            <a:r>
              <a:rPr lang="en-US" sz="36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18 </a:t>
            </a:r>
            <a:r>
              <a:rPr lang="en-US" sz="3600" kern="0" dirty="0">
                <a:solidFill>
                  <a:srgbClr val="000000"/>
                </a:solidFill>
                <a:effectLst/>
                <a:highlight>
                  <a:srgbClr val="FFFF00"/>
                </a:highlight>
                <a:latin typeface="Times New Roman" panose="02020603050405020304" pitchFamily="18" charset="0"/>
                <a:ea typeface="Times New Roman" panose="02020603050405020304" pitchFamily="18" charset="0"/>
              </a:rPr>
              <a:t>For, speaking loud boasts of folly, they entice by sensual passions of the flesh those who are barely escaping from those who live in error. </a:t>
            </a:r>
            <a:r>
              <a:rPr lang="en-US" sz="36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19 </a:t>
            </a:r>
            <a:r>
              <a:rPr lang="en-US" sz="3600" kern="0" dirty="0">
                <a:solidFill>
                  <a:srgbClr val="000000"/>
                </a:solidFill>
                <a:effectLst/>
                <a:highlight>
                  <a:srgbClr val="FFFF00"/>
                </a:highlight>
                <a:latin typeface="Times New Roman" panose="02020603050405020304" pitchFamily="18" charset="0"/>
                <a:ea typeface="Times New Roman" panose="02020603050405020304" pitchFamily="18" charset="0"/>
              </a:rPr>
              <a:t>They promise them freedom, but they themselves are slaves</a:t>
            </a:r>
            <a:r>
              <a:rPr lang="en-US" sz="36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3600" u="sng" kern="0" baseline="30000" dirty="0">
                <a:solidFill>
                  <a:srgbClr val="4A4A4A"/>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hlinkClick r:id="rId2" tooltip="See footnote h"/>
              </a:rPr>
              <a:t>h</a:t>
            </a:r>
            <a:r>
              <a:rPr lang="en-US" sz="36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3600" kern="0" dirty="0">
                <a:solidFill>
                  <a:srgbClr val="000000"/>
                </a:solidFill>
                <a:effectLst/>
                <a:highlight>
                  <a:srgbClr val="FFFF00"/>
                </a:highlight>
                <a:latin typeface="Times New Roman" panose="02020603050405020304" pitchFamily="18" charset="0"/>
                <a:ea typeface="Times New Roman" panose="02020603050405020304" pitchFamily="18" charset="0"/>
              </a:rPr>
              <a:t> of corruption. For whatever overcomes a person, to that he is enslaved.”</a:t>
            </a:r>
            <a:r>
              <a:rPr lang="en-US" sz="3600" kern="0" dirty="0">
                <a:solidFill>
                  <a:srgbClr val="000000"/>
                </a:solidFill>
                <a:effectLst/>
                <a:latin typeface="Times New Roman" panose="02020603050405020304" pitchFamily="18" charset="0"/>
                <a:ea typeface="Times New Roman" panose="02020603050405020304" pitchFamily="18" charset="0"/>
              </a:rPr>
              <a:t> </a:t>
            </a:r>
            <a:endParaRPr lang="en-US" sz="3600" dirty="0"/>
          </a:p>
        </p:txBody>
      </p:sp>
      <p:sp>
        <p:nvSpPr>
          <p:cNvPr id="3" name="Content Placeholder 2">
            <a:extLst>
              <a:ext uri="{FF2B5EF4-FFF2-40B4-BE49-F238E27FC236}">
                <a16:creationId xmlns:a16="http://schemas.microsoft.com/office/drawing/2014/main" id="{6DA2F6FA-FDA1-2DDC-9BF8-41510138DE7D}"/>
              </a:ext>
            </a:extLst>
          </p:cNvPr>
          <p:cNvSpPr>
            <a:spLocks noGrp="1"/>
          </p:cNvSpPr>
          <p:nvPr>
            <p:ph idx="1"/>
          </p:nvPr>
        </p:nvSpPr>
        <p:spPr>
          <a:xfrm>
            <a:off x="838200" y="6110287"/>
            <a:ext cx="10515600" cy="66675"/>
          </a:xfrm>
        </p:spPr>
        <p:txBody>
          <a:bodyPr>
            <a:normAutofit fontScale="25000" lnSpcReduction="20000"/>
          </a:bodyPr>
          <a:lstStyle/>
          <a:p>
            <a:endParaRPr lang="en-US" dirty="0"/>
          </a:p>
        </p:txBody>
      </p:sp>
    </p:spTree>
    <p:extLst>
      <p:ext uri="{BB962C8B-B14F-4D97-AF65-F5344CB8AC3E}">
        <p14:creationId xmlns:p14="http://schemas.microsoft.com/office/powerpoint/2010/main" val="6070875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2D9B1-D703-6B71-7251-12E57F45A71A}"/>
              </a:ext>
            </a:extLst>
          </p:cNvPr>
          <p:cNvSpPr>
            <a:spLocks noGrp="1"/>
          </p:cNvSpPr>
          <p:nvPr>
            <p:ph type="title"/>
          </p:nvPr>
        </p:nvSpPr>
        <p:spPr>
          <a:xfrm>
            <a:off x="838200" y="365125"/>
            <a:ext cx="10515600" cy="5766118"/>
          </a:xfrm>
        </p:spPr>
        <p:txBody>
          <a:bodyPr/>
          <a:lstStyle/>
          <a:p>
            <a:endParaRPr lang="en-US" dirty="0"/>
          </a:p>
        </p:txBody>
      </p:sp>
      <p:pic>
        <p:nvPicPr>
          <p:cNvPr id="5" name="Content Placeholder 4">
            <a:extLst>
              <a:ext uri="{FF2B5EF4-FFF2-40B4-BE49-F238E27FC236}">
                <a16:creationId xmlns:a16="http://schemas.microsoft.com/office/drawing/2014/main" id="{B4C779CD-9B50-0531-60D5-5BD6533C0D9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77227" y="6130925"/>
            <a:ext cx="37545" cy="46038"/>
          </a:xfrm>
        </p:spPr>
      </p:pic>
      <p:pic>
        <p:nvPicPr>
          <p:cNvPr id="7" name="Picture 6">
            <a:extLst>
              <a:ext uri="{FF2B5EF4-FFF2-40B4-BE49-F238E27FC236}">
                <a16:creationId xmlns:a16="http://schemas.microsoft.com/office/drawing/2014/main" id="{83973CD8-3D52-F10E-2D66-79B7084862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48100" y="1233487"/>
            <a:ext cx="4910138" cy="4129087"/>
          </a:xfrm>
          <a:prstGeom prst="rect">
            <a:avLst/>
          </a:prstGeom>
        </p:spPr>
      </p:pic>
    </p:spTree>
    <p:extLst>
      <p:ext uri="{BB962C8B-B14F-4D97-AF65-F5344CB8AC3E}">
        <p14:creationId xmlns:p14="http://schemas.microsoft.com/office/powerpoint/2010/main" val="32350955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50496-D68A-072A-602D-F1882B29BA1B}"/>
              </a:ext>
            </a:extLst>
          </p:cNvPr>
          <p:cNvSpPr>
            <a:spLocks noGrp="1"/>
          </p:cNvSpPr>
          <p:nvPr>
            <p:ph type="title"/>
          </p:nvPr>
        </p:nvSpPr>
        <p:spPr>
          <a:xfrm>
            <a:off x="838200" y="365125"/>
            <a:ext cx="10515600" cy="5645150"/>
          </a:xfrm>
        </p:spPr>
        <p:txBody>
          <a:bodyPr>
            <a:normAutofit/>
          </a:bodyPr>
          <a:lstStyle/>
          <a:p>
            <a:r>
              <a:rPr lang="en-US" sz="4800" dirty="0">
                <a:effectLst/>
                <a:highlight>
                  <a:srgbClr val="FFFF00"/>
                </a:highlight>
                <a:latin typeface="Times New Roman" panose="02020603050405020304" pitchFamily="18" charset="0"/>
                <a:ea typeface="Calibri" panose="020F0502020204030204" pitchFamily="34" charset="0"/>
              </a:rPr>
              <a:t>Look at verse 20. </a:t>
            </a:r>
            <a:r>
              <a:rPr lang="en-US" sz="48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4800" kern="0" dirty="0">
                <a:solidFill>
                  <a:srgbClr val="000000"/>
                </a:solidFill>
                <a:effectLst/>
                <a:highlight>
                  <a:srgbClr val="FFFF00"/>
                </a:highlight>
                <a:latin typeface="Times New Roman" panose="02020603050405020304" pitchFamily="18" charset="0"/>
                <a:ea typeface="Times New Roman" panose="02020603050405020304" pitchFamily="18" charset="0"/>
              </a:rPr>
              <a:t>For if, after they have escaped the defilements of the world through the knowledge of our Lord and Savior Jesus Christ, they are again entangled in them and overcome, the last state has become worse for them than the first.”</a:t>
            </a:r>
            <a:r>
              <a:rPr lang="en-US" sz="4800" kern="0" dirty="0">
                <a:solidFill>
                  <a:srgbClr val="000000"/>
                </a:solidFill>
                <a:effectLst/>
                <a:latin typeface="Times New Roman" panose="02020603050405020304" pitchFamily="18" charset="0"/>
                <a:ea typeface="Times New Roman" panose="02020603050405020304" pitchFamily="18" charset="0"/>
              </a:rPr>
              <a:t> </a:t>
            </a:r>
            <a:endParaRPr lang="en-US" sz="4800" dirty="0"/>
          </a:p>
        </p:txBody>
      </p:sp>
      <p:sp>
        <p:nvSpPr>
          <p:cNvPr id="3" name="Content Placeholder 2">
            <a:extLst>
              <a:ext uri="{FF2B5EF4-FFF2-40B4-BE49-F238E27FC236}">
                <a16:creationId xmlns:a16="http://schemas.microsoft.com/office/drawing/2014/main" id="{48D3C1F3-0C20-A132-C313-BB714FBE5C6D}"/>
              </a:ext>
            </a:extLst>
          </p:cNvPr>
          <p:cNvSpPr>
            <a:spLocks noGrp="1"/>
          </p:cNvSpPr>
          <p:nvPr>
            <p:ph idx="1"/>
          </p:nvPr>
        </p:nvSpPr>
        <p:spPr>
          <a:xfrm>
            <a:off x="838200" y="6119813"/>
            <a:ext cx="10515600" cy="57150"/>
          </a:xfrm>
        </p:spPr>
        <p:txBody>
          <a:bodyPr>
            <a:normAutofit fontScale="25000" lnSpcReduction="20000"/>
          </a:bodyPr>
          <a:lstStyle/>
          <a:p>
            <a:endParaRPr lang="en-US" dirty="0"/>
          </a:p>
        </p:txBody>
      </p:sp>
    </p:spTree>
    <p:extLst>
      <p:ext uri="{BB962C8B-B14F-4D97-AF65-F5344CB8AC3E}">
        <p14:creationId xmlns:p14="http://schemas.microsoft.com/office/powerpoint/2010/main" val="1138530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E4595-B85E-D037-D97B-BA32AFCBA622}"/>
              </a:ext>
            </a:extLst>
          </p:cNvPr>
          <p:cNvSpPr>
            <a:spLocks noGrp="1"/>
          </p:cNvSpPr>
          <p:nvPr>
            <p:ph type="title"/>
          </p:nvPr>
        </p:nvSpPr>
        <p:spPr>
          <a:xfrm>
            <a:off x="838200" y="365125"/>
            <a:ext cx="10515600" cy="5702300"/>
          </a:xfrm>
        </p:spPr>
        <p:txBody>
          <a:bodyPr>
            <a:normAutofit/>
          </a:bodyPr>
          <a:lstStyle/>
          <a:p>
            <a:r>
              <a:rPr lang="en-US" sz="2400" b="1"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17 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These are waterless springs and mists driven by a storm. For them the gloom of utter darkness has been reserved. </a:t>
            </a:r>
            <a:r>
              <a:rPr lang="en-US" sz="2400" b="1"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18 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 speaking loud boasts of folly, they entice by sensual passions of the flesh those who are barely escaping from those who live in error. </a:t>
            </a:r>
            <a:r>
              <a:rPr lang="en-US" sz="2400" b="1"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19 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They promise them freedom, but they themselves are slaves</a:t>
            </a:r>
            <a:r>
              <a:rPr lang="en-US" sz="2400"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u="sng" kern="0" baseline="30000" dirty="0">
                <a:solidFill>
                  <a:srgbClr val="4A4A4A"/>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tooltip="See footnote h"/>
              </a:rPr>
              <a:t>h</a:t>
            </a:r>
            <a:r>
              <a:rPr lang="en-US" sz="2400"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of corruption. For whatever overcomes a person, to that he is enslaved. </a:t>
            </a:r>
            <a:r>
              <a:rPr lang="en-US" sz="2400" b="1"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 if, after they have escaped the defilements of the world through the knowledge of our Lord and Savior Jesus Christ, they are again entangled in them and overcome, the last state has become worse for them than the first. </a:t>
            </a:r>
            <a:r>
              <a:rPr lang="en-US" sz="2400" b="1"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 it would have been better for them never to have known the way of righteousness than after knowing it to turn back from the holy commandment delivered to them. </a:t>
            </a:r>
            <a:r>
              <a:rPr lang="en-US" sz="2400" b="1"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What the true proverb says has happened to them: “The dog returns to its own vomit, and the sow, after washing herself, returns to wallow in the mire.”</a:t>
            </a:r>
            <a:b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6474F12E-E6C0-4C85-10F2-6F2240986B54}"/>
              </a:ext>
            </a:extLst>
          </p:cNvPr>
          <p:cNvSpPr>
            <a:spLocks noGrp="1"/>
          </p:cNvSpPr>
          <p:nvPr>
            <p:ph idx="1"/>
          </p:nvPr>
        </p:nvSpPr>
        <p:spPr>
          <a:xfrm>
            <a:off x="838200" y="6119813"/>
            <a:ext cx="10515600" cy="57150"/>
          </a:xfrm>
        </p:spPr>
        <p:txBody>
          <a:bodyPr>
            <a:normAutofit fontScale="25000" lnSpcReduction="20000"/>
          </a:bodyPr>
          <a:lstStyle/>
          <a:p>
            <a:endParaRPr lang="en-US" dirty="0"/>
          </a:p>
        </p:txBody>
      </p:sp>
    </p:spTree>
    <p:extLst>
      <p:ext uri="{BB962C8B-B14F-4D97-AF65-F5344CB8AC3E}">
        <p14:creationId xmlns:p14="http://schemas.microsoft.com/office/powerpoint/2010/main" val="22396342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B1678-EFE0-4A76-8F49-30424A5FCA48}"/>
              </a:ext>
            </a:extLst>
          </p:cNvPr>
          <p:cNvSpPr>
            <a:spLocks noGrp="1"/>
          </p:cNvSpPr>
          <p:nvPr>
            <p:ph type="title"/>
          </p:nvPr>
        </p:nvSpPr>
        <p:spPr>
          <a:xfrm>
            <a:off x="838200" y="365125"/>
            <a:ext cx="10515600" cy="5502275"/>
          </a:xfrm>
        </p:spPr>
        <p:txBody>
          <a:bodyPr>
            <a:normAutofit/>
          </a:bodyPr>
          <a:lstStyle/>
          <a:p>
            <a:r>
              <a:rPr lang="en-US" kern="0" dirty="0">
                <a:solidFill>
                  <a:srgbClr val="000000"/>
                </a:solidFill>
                <a:effectLst/>
                <a:highlight>
                  <a:srgbClr val="FFFF00"/>
                </a:highlight>
                <a:latin typeface="Times New Roman" panose="02020603050405020304" pitchFamily="18" charset="0"/>
                <a:ea typeface="Times New Roman" panose="02020603050405020304" pitchFamily="18" charset="0"/>
              </a:rPr>
              <a:t>Look at verse 21. </a:t>
            </a:r>
            <a:r>
              <a:rPr lang="en-US"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kern="0" dirty="0">
                <a:solidFill>
                  <a:srgbClr val="000000"/>
                </a:solidFill>
                <a:effectLst/>
                <a:highlight>
                  <a:srgbClr val="FFFF00"/>
                </a:highlight>
                <a:latin typeface="Times New Roman" panose="02020603050405020304" pitchFamily="18" charset="0"/>
                <a:ea typeface="Times New Roman" panose="02020603050405020304" pitchFamily="18" charset="0"/>
              </a:rPr>
              <a:t>For it would have been better for them never to have known the way of righteousness than after knowing it to turn back from the holy commandment delivered to them.”</a:t>
            </a:r>
            <a:r>
              <a:rPr lang="en-US" kern="0" dirty="0">
                <a:solidFill>
                  <a:srgbClr val="000000"/>
                </a:solidFill>
                <a:effectLst/>
                <a:latin typeface="Times New Roman" panose="02020603050405020304" pitchFamily="18" charset="0"/>
                <a:ea typeface="Times New Roman" panose="02020603050405020304" pitchFamily="18" charset="0"/>
              </a:rPr>
              <a:t> </a:t>
            </a:r>
            <a:endParaRPr lang="en-US" dirty="0"/>
          </a:p>
        </p:txBody>
      </p:sp>
      <p:sp>
        <p:nvSpPr>
          <p:cNvPr id="3" name="Content Placeholder 2">
            <a:extLst>
              <a:ext uri="{FF2B5EF4-FFF2-40B4-BE49-F238E27FC236}">
                <a16:creationId xmlns:a16="http://schemas.microsoft.com/office/drawing/2014/main" id="{90A8B334-DCCE-DB1D-0D18-4929168D25AE}"/>
              </a:ext>
            </a:extLst>
          </p:cNvPr>
          <p:cNvSpPr>
            <a:spLocks noGrp="1"/>
          </p:cNvSpPr>
          <p:nvPr>
            <p:ph idx="1"/>
          </p:nvPr>
        </p:nvSpPr>
        <p:spPr>
          <a:xfrm>
            <a:off x="838200" y="5919787"/>
            <a:ext cx="10515600" cy="257175"/>
          </a:xfrm>
        </p:spPr>
        <p:txBody>
          <a:bodyPr>
            <a:normAutofit fontScale="47500" lnSpcReduction="20000"/>
          </a:bodyPr>
          <a:lstStyle/>
          <a:p>
            <a:endParaRPr lang="en-US" dirty="0"/>
          </a:p>
        </p:txBody>
      </p:sp>
    </p:spTree>
    <p:extLst>
      <p:ext uri="{BB962C8B-B14F-4D97-AF65-F5344CB8AC3E}">
        <p14:creationId xmlns:p14="http://schemas.microsoft.com/office/powerpoint/2010/main" val="11121547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6B521-FAA1-2962-6431-2158AA42C940}"/>
              </a:ext>
            </a:extLst>
          </p:cNvPr>
          <p:cNvSpPr>
            <a:spLocks noGrp="1"/>
          </p:cNvSpPr>
          <p:nvPr>
            <p:ph type="title"/>
          </p:nvPr>
        </p:nvSpPr>
        <p:spPr>
          <a:xfrm>
            <a:off x="838200" y="365125"/>
            <a:ext cx="10515600" cy="5692775"/>
          </a:xfrm>
        </p:spPr>
        <p:txBody>
          <a:bodyPr>
            <a:normAutofit/>
          </a:bodyPr>
          <a:lstStyle/>
          <a:p>
            <a:r>
              <a:rPr lang="en-US" kern="0" dirty="0">
                <a:solidFill>
                  <a:srgbClr val="000000"/>
                </a:solidFill>
                <a:effectLst/>
                <a:highlight>
                  <a:srgbClr val="00FF00"/>
                </a:highlight>
                <a:latin typeface="Times New Roman" panose="02020603050405020304" pitchFamily="18" charset="0"/>
                <a:ea typeface="Times New Roman" panose="02020603050405020304" pitchFamily="18" charset="0"/>
              </a:rPr>
              <a:t>Joshua 13:22, “</a:t>
            </a:r>
            <a:r>
              <a:rPr lang="en-US" dirty="0">
                <a:solidFill>
                  <a:srgbClr val="000000"/>
                </a:solidFill>
                <a:effectLst/>
                <a:highlight>
                  <a:srgbClr val="00FF00"/>
                </a:highlight>
                <a:latin typeface="Times New Roman" panose="02020603050405020304" pitchFamily="18" charset="0"/>
                <a:ea typeface="Calibri" panose="020F0502020204030204" pitchFamily="34" charset="0"/>
              </a:rPr>
              <a:t>In addition to those slain in battle, the Israelites had put to the sword Balaam son of </a:t>
            </a:r>
            <a:r>
              <a:rPr lang="en-US" dirty="0" err="1">
                <a:solidFill>
                  <a:srgbClr val="000000"/>
                </a:solidFill>
                <a:effectLst/>
                <a:highlight>
                  <a:srgbClr val="00FF00"/>
                </a:highlight>
                <a:latin typeface="Times New Roman" panose="02020603050405020304" pitchFamily="18" charset="0"/>
                <a:ea typeface="Calibri" panose="020F0502020204030204" pitchFamily="34" charset="0"/>
              </a:rPr>
              <a:t>Beor</a:t>
            </a:r>
            <a:r>
              <a:rPr lang="en-US" dirty="0">
                <a:solidFill>
                  <a:srgbClr val="000000"/>
                </a:solidFill>
                <a:effectLst/>
                <a:highlight>
                  <a:srgbClr val="00FF00"/>
                </a:highlight>
                <a:latin typeface="Times New Roman" panose="02020603050405020304" pitchFamily="18" charset="0"/>
                <a:ea typeface="Calibri" panose="020F0502020204030204" pitchFamily="34" charset="0"/>
              </a:rPr>
              <a:t>, who practiced divination.”</a:t>
            </a:r>
            <a:r>
              <a:rPr lang="en-US" dirty="0">
                <a:solidFill>
                  <a:srgbClr val="000000"/>
                </a:solidFill>
                <a:effectLst/>
                <a:latin typeface="Times New Roman" panose="02020603050405020304" pitchFamily="18" charset="0"/>
                <a:ea typeface="Calibri" panose="020F0502020204030204" pitchFamily="34" charset="0"/>
              </a:rPr>
              <a:t> </a:t>
            </a:r>
            <a:endParaRPr lang="en-US" dirty="0"/>
          </a:p>
        </p:txBody>
      </p:sp>
      <p:sp>
        <p:nvSpPr>
          <p:cNvPr id="3" name="Content Placeholder 2">
            <a:extLst>
              <a:ext uri="{FF2B5EF4-FFF2-40B4-BE49-F238E27FC236}">
                <a16:creationId xmlns:a16="http://schemas.microsoft.com/office/drawing/2014/main" id="{6F71AA53-F2D3-42E3-AD1A-0DDF21AAA5FE}"/>
              </a:ext>
            </a:extLst>
          </p:cNvPr>
          <p:cNvSpPr>
            <a:spLocks noGrp="1"/>
          </p:cNvSpPr>
          <p:nvPr>
            <p:ph idx="1"/>
          </p:nvPr>
        </p:nvSpPr>
        <p:spPr>
          <a:xfrm>
            <a:off x="838200" y="6124575"/>
            <a:ext cx="10515600" cy="52388"/>
          </a:xfrm>
        </p:spPr>
        <p:txBody>
          <a:bodyPr>
            <a:normAutofit fontScale="25000" lnSpcReduction="20000"/>
          </a:bodyPr>
          <a:lstStyle/>
          <a:p>
            <a:endParaRPr lang="en-US" dirty="0"/>
          </a:p>
        </p:txBody>
      </p:sp>
    </p:spTree>
    <p:extLst>
      <p:ext uri="{BB962C8B-B14F-4D97-AF65-F5344CB8AC3E}">
        <p14:creationId xmlns:p14="http://schemas.microsoft.com/office/powerpoint/2010/main" val="9058009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3FFF6-4F49-AE0F-B281-A8C3FABA36DA}"/>
              </a:ext>
            </a:extLst>
          </p:cNvPr>
          <p:cNvSpPr>
            <a:spLocks noGrp="1"/>
          </p:cNvSpPr>
          <p:nvPr>
            <p:ph type="title"/>
          </p:nvPr>
        </p:nvSpPr>
        <p:spPr>
          <a:xfrm>
            <a:off x="838200" y="365125"/>
            <a:ext cx="10515600" cy="5702300"/>
          </a:xfrm>
        </p:spPr>
        <p:txBody>
          <a:bodyPr>
            <a:normAutofit/>
          </a:bodyPr>
          <a:lstStyle/>
          <a:p>
            <a:r>
              <a:rPr lang="en-US" sz="3600" dirty="0">
                <a:solidFill>
                  <a:srgbClr val="000000"/>
                </a:solidFill>
                <a:effectLst/>
                <a:highlight>
                  <a:srgbClr val="00FF00"/>
                </a:highlight>
                <a:latin typeface="Times New Roman" panose="02020603050405020304" pitchFamily="18" charset="0"/>
                <a:ea typeface="Calibri" panose="020F0502020204030204" pitchFamily="34" charset="0"/>
              </a:rPr>
              <a:t>Matthew 12:43-45 reads, “When an impure spirit comes out of a person, it goes through arid places seeking rest and does not find it. </a:t>
            </a:r>
            <a:r>
              <a:rPr lang="en-US" sz="3600" b="1" baseline="30000" dirty="0">
                <a:solidFill>
                  <a:srgbClr val="000000"/>
                </a:solidFill>
                <a:effectLst/>
                <a:highlight>
                  <a:srgbClr val="00FF00"/>
                </a:highlight>
                <a:latin typeface="Times New Roman" panose="02020603050405020304" pitchFamily="18" charset="0"/>
                <a:ea typeface="Calibri" panose="020F0502020204030204" pitchFamily="34" charset="0"/>
              </a:rPr>
              <a:t>44 </a:t>
            </a:r>
            <a:r>
              <a:rPr lang="en-US" sz="3600" dirty="0">
                <a:solidFill>
                  <a:srgbClr val="000000"/>
                </a:solidFill>
                <a:effectLst/>
                <a:highlight>
                  <a:srgbClr val="00FF00"/>
                </a:highlight>
                <a:latin typeface="Times New Roman" panose="02020603050405020304" pitchFamily="18" charset="0"/>
                <a:ea typeface="Calibri" panose="020F0502020204030204" pitchFamily="34" charset="0"/>
              </a:rPr>
              <a:t>Then it says, ‘I will return to the house I left.’ When it arrives, it finds the house unoccupied, swept clean and put in order. </a:t>
            </a:r>
            <a:r>
              <a:rPr lang="en-US" sz="3600" b="1" baseline="30000" dirty="0">
                <a:solidFill>
                  <a:srgbClr val="000000"/>
                </a:solidFill>
                <a:effectLst/>
                <a:highlight>
                  <a:srgbClr val="00FF00"/>
                </a:highlight>
                <a:latin typeface="Times New Roman" panose="02020603050405020304" pitchFamily="18" charset="0"/>
                <a:ea typeface="Calibri" panose="020F0502020204030204" pitchFamily="34" charset="0"/>
              </a:rPr>
              <a:t>45 </a:t>
            </a:r>
            <a:r>
              <a:rPr lang="en-US" sz="3600" dirty="0">
                <a:solidFill>
                  <a:srgbClr val="000000"/>
                </a:solidFill>
                <a:effectLst/>
                <a:highlight>
                  <a:srgbClr val="00FF00"/>
                </a:highlight>
                <a:latin typeface="Times New Roman" panose="02020603050405020304" pitchFamily="18" charset="0"/>
                <a:ea typeface="Calibri" panose="020F0502020204030204" pitchFamily="34" charset="0"/>
              </a:rPr>
              <a:t>Then it goes and takes with it seven other spirits more wicked than itself, and they go in and live there. And the final condition of that person is worse than the first. That is how it will be with this wicked generation.”</a:t>
            </a:r>
            <a:r>
              <a:rPr lang="en-US" sz="3600" dirty="0">
                <a:solidFill>
                  <a:srgbClr val="000000"/>
                </a:solidFill>
                <a:effectLst/>
                <a:latin typeface="Times New Roman" panose="02020603050405020304" pitchFamily="18" charset="0"/>
                <a:ea typeface="Calibri" panose="020F0502020204030204" pitchFamily="34" charset="0"/>
              </a:rPr>
              <a:t> </a:t>
            </a:r>
            <a:endParaRPr lang="en-US" sz="3600" dirty="0"/>
          </a:p>
        </p:txBody>
      </p:sp>
      <p:sp>
        <p:nvSpPr>
          <p:cNvPr id="3" name="Content Placeholder 2">
            <a:extLst>
              <a:ext uri="{FF2B5EF4-FFF2-40B4-BE49-F238E27FC236}">
                <a16:creationId xmlns:a16="http://schemas.microsoft.com/office/drawing/2014/main" id="{85CD83DD-7EB6-4B7D-AA6E-4C5189DA0461}"/>
              </a:ext>
            </a:extLst>
          </p:cNvPr>
          <p:cNvSpPr>
            <a:spLocks noGrp="1"/>
          </p:cNvSpPr>
          <p:nvPr>
            <p:ph idx="1"/>
          </p:nvPr>
        </p:nvSpPr>
        <p:spPr>
          <a:xfrm>
            <a:off x="838200" y="6115049"/>
            <a:ext cx="10515600" cy="61913"/>
          </a:xfrm>
        </p:spPr>
        <p:txBody>
          <a:bodyPr>
            <a:normAutofit fontScale="25000" lnSpcReduction="20000"/>
          </a:bodyPr>
          <a:lstStyle/>
          <a:p>
            <a:endParaRPr lang="en-US" dirty="0"/>
          </a:p>
        </p:txBody>
      </p:sp>
    </p:spTree>
    <p:extLst>
      <p:ext uri="{BB962C8B-B14F-4D97-AF65-F5344CB8AC3E}">
        <p14:creationId xmlns:p14="http://schemas.microsoft.com/office/powerpoint/2010/main" val="3693894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EE62A-2E41-031E-2508-C33262DEDC50}"/>
              </a:ext>
            </a:extLst>
          </p:cNvPr>
          <p:cNvSpPr>
            <a:spLocks noGrp="1"/>
          </p:cNvSpPr>
          <p:nvPr>
            <p:ph type="title"/>
          </p:nvPr>
        </p:nvSpPr>
        <p:spPr>
          <a:xfrm>
            <a:off x="838200" y="365125"/>
            <a:ext cx="10515600" cy="5721350"/>
          </a:xfrm>
        </p:spPr>
        <p:txBody>
          <a:bodyPr>
            <a:normAutofit/>
          </a:bodyPr>
          <a:lstStyle/>
          <a:p>
            <a:r>
              <a:rPr lang="en-US" sz="3600" dirty="0">
                <a:solidFill>
                  <a:srgbClr val="000000"/>
                </a:solidFill>
                <a:effectLst/>
                <a:highlight>
                  <a:srgbClr val="00FF00"/>
                </a:highlight>
                <a:latin typeface="Times New Roman" panose="02020603050405020304" pitchFamily="18" charset="0"/>
                <a:ea typeface="Calibri" panose="020F0502020204030204" pitchFamily="34" charset="0"/>
              </a:rPr>
              <a:t>Hebrew 4:4-6 reads, “It is impossible for those who have once been enlightened, who have tasted the heavenly gift, who have shared in the Holy Spirit, </a:t>
            </a:r>
            <a:r>
              <a:rPr lang="en-US" sz="3600" b="1" baseline="30000" dirty="0">
                <a:solidFill>
                  <a:srgbClr val="000000"/>
                </a:solidFill>
                <a:effectLst/>
                <a:highlight>
                  <a:srgbClr val="00FF00"/>
                </a:highlight>
                <a:latin typeface="Times New Roman" panose="02020603050405020304" pitchFamily="18" charset="0"/>
                <a:ea typeface="Calibri" panose="020F0502020204030204" pitchFamily="34" charset="0"/>
              </a:rPr>
              <a:t>5 </a:t>
            </a:r>
            <a:r>
              <a:rPr lang="en-US" sz="3600" dirty="0">
                <a:solidFill>
                  <a:srgbClr val="000000"/>
                </a:solidFill>
                <a:effectLst/>
                <a:highlight>
                  <a:srgbClr val="00FF00"/>
                </a:highlight>
                <a:latin typeface="Times New Roman" panose="02020603050405020304" pitchFamily="18" charset="0"/>
                <a:ea typeface="Calibri" panose="020F0502020204030204" pitchFamily="34" charset="0"/>
              </a:rPr>
              <a:t>who have tasted the goodness of the word of God and the powers of the coming age </a:t>
            </a:r>
            <a:r>
              <a:rPr lang="en-US" sz="3600" b="1" baseline="30000" dirty="0">
                <a:solidFill>
                  <a:srgbClr val="000000"/>
                </a:solidFill>
                <a:effectLst/>
                <a:highlight>
                  <a:srgbClr val="00FF00"/>
                </a:highlight>
                <a:latin typeface="Times New Roman" panose="02020603050405020304" pitchFamily="18" charset="0"/>
                <a:ea typeface="Calibri" panose="020F0502020204030204" pitchFamily="34" charset="0"/>
              </a:rPr>
              <a:t>6 </a:t>
            </a:r>
            <a:r>
              <a:rPr lang="en-US" sz="3600" dirty="0">
                <a:solidFill>
                  <a:srgbClr val="000000"/>
                </a:solidFill>
                <a:effectLst/>
                <a:highlight>
                  <a:srgbClr val="00FF00"/>
                </a:highlight>
                <a:latin typeface="Times New Roman" panose="02020603050405020304" pitchFamily="18" charset="0"/>
                <a:ea typeface="Calibri" panose="020F0502020204030204" pitchFamily="34" charset="0"/>
              </a:rPr>
              <a:t>and who have fallen away, to be brought back to repentance. To their loss they are crucifying the Son of God all over again and subjecting him to public disgrace.”</a:t>
            </a:r>
            <a:r>
              <a:rPr lang="en-US" sz="3600" dirty="0">
                <a:solidFill>
                  <a:srgbClr val="000000"/>
                </a:solidFill>
                <a:effectLst/>
                <a:latin typeface="Times New Roman" panose="02020603050405020304" pitchFamily="18" charset="0"/>
                <a:ea typeface="Calibri" panose="020F0502020204030204" pitchFamily="34" charset="0"/>
              </a:rPr>
              <a:t> </a:t>
            </a:r>
            <a:endParaRPr lang="en-US" sz="3600" dirty="0"/>
          </a:p>
        </p:txBody>
      </p:sp>
      <p:sp>
        <p:nvSpPr>
          <p:cNvPr id="3" name="Content Placeholder 2">
            <a:extLst>
              <a:ext uri="{FF2B5EF4-FFF2-40B4-BE49-F238E27FC236}">
                <a16:creationId xmlns:a16="http://schemas.microsoft.com/office/drawing/2014/main" id="{C2ED6A0B-D7C6-938A-C388-BAE8D4BDDFC8}"/>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22448845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2DE3C-5651-AEE9-82EC-6D015F104085}"/>
              </a:ext>
            </a:extLst>
          </p:cNvPr>
          <p:cNvSpPr>
            <a:spLocks noGrp="1"/>
          </p:cNvSpPr>
          <p:nvPr>
            <p:ph type="title"/>
          </p:nvPr>
        </p:nvSpPr>
        <p:spPr>
          <a:xfrm>
            <a:off x="838200" y="365125"/>
            <a:ext cx="10515600" cy="5740400"/>
          </a:xfrm>
        </p:spPr>
        <p:txBody>
          <a:bodyPr>
            <a:normAutofit/>
          </a:bodyPr>
          <a:lstStyle/>
          <a:p>
            <a:r>
              <a:rPr lang="en-US" sz="4800" dirty="0">
                <a:effectLst/>
                <a:highlight>
                  <a:srgbClr val="FFFF00"/>
                </a:highlight>
                <a:latin typeface="Times New Roman" panose="02020603050405020304" pitchFamily="18" charset="0"/>
                <a:ea typeface="Calibri" panose="020F0502020204030204" pitchFamily="34" charset="0"/>
              </a:rPr>
              <a:t>Look at verse 22. </a:t>
            </a:r>
            <a:r>
              <a:rPr lang="en-US" sz="48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4800" kern="0" dirty="0">
                <a:solidFill>
                  <a:srgbClr val="000000"/>
                </a:solidFill>
                <a:effectLst/>
                <a:highlight>
                  <a:srgbClr val="FFFF00"/>
                </a:highlight>
                <a:latin typeface="Times New Roman" panose="02020603050405020304" pitchFamily="18" charset="0"/>
                <a:ea typeface="Times New Roman" panose="02020603050405020304" pitchFamily="18" charset="0"/>
              </a:rPr>
              <a:t>What the true proverb says has happened to them: ‘The dog returns to its own vomit, and the sow, after washing herself, returns to wallow in the mire.’”</a:t>
            </a:r>
            <a:r>
              <a:rPr lang="en-US" sz="4800" kern="0" dirty="0">
                <a:solidFill>
                  <a:srgbClr val="000000"/>
                </a:solidFill>
                <a:effectLst/>
                <a:latin typeface="Times New Roman" panose="02020603050405020304" pitchFamily="18" charset="0"/>
                <a:ea typeface="Times New Roman" panose="02020603050405020304" pitchFamily="18" charset="0"/>
              </a:rPr>
              <a:t> </a:t>
            </a:r>
            <a:endParaRPr lang="en-US" sz="4800" dirty="0"/>
          </a:p>
        </p:txBody>
      </p:sp>
      <p:sp>
        <p:nvSpPr>
          <p:cNvPr id="3" name="Content Placeholder 2">
            <a:extLst>
              <a:ext uri="{FF2B5EF4-FFF2-40B4-BE49-F238E27FC236}">
                <a16:creationId xmlns:a16="http://schemas.microsoft.com/office/drawing/2014/main" id="{02174E05-2738-6B6E-DFA2-81BFE69A63FB}"/>
              </a:ext>
            </a:extLst>
          </p:cNvPr>
          <p:cNvSpPr>
            <a:spLocks noGrp="1"/>
          </p:cNvSpPr>
          <p:nvPr>
            <p:ph idx="1"/>
          </p:nvPr>
        </p:nvSpPr>
        <p:spPr>
          <a:xfrm>
            <a:off x="838200" y="6105525"/>
            <a:ext cx="10515600" cy="71438"/>
          </a:xfrm>
        </p:spPr>
        <p:txBody>
          <a:bodyPr>
            <a:normAutofit fontScale="25000" lnSpcReduction="20000"/>
          </a:bodyPr>
          <a:lstStyle/>
          <a:p>
            <a:endParaRPr lang="en-US" dirty="0"/>
          </a:p>
        </p:txBody>
      </p:sp>
    </p:spTree>
    <p:extLst>
      <p:ext uri="{BB962C8B-B14F-4D97-AF65-F5344CB8AC3E}">
        <p14:creationId xmlns:p14="http://schemas.microsoft.com/office/powerpoint/2010/main" val="2899686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BF2F1-B619-59B4-9007-0C02BAF2B68C}"/>
              </a:ext>
            </a:extLst>
          </p:cNvPr>
          <p:cNvSpPr>
            <a:spLocks noGrp="1"/>
          </p:cNvSpPr>
          <p:nvPr>
            <p:ph type="title"/>
          </p:nvPr>
        </p:nvSpPr>
        <p:spPr>
          <a:xfrm>
            <a:off x="-8130432" y="-9056573"/>
            <a:ext cx="25558101" cy="22102412"/>
          </a:xfrm>
        </p:spPr>
        <p:txBody>
          <a:bodyPr/>
          <a:lstStyle/>
          <a:p>
            <a:endParaRPr lang="en-US" dirty="0"/>
          </a:p>
        </p:txBody>
      </p:sp>
      <p:sp>
        <p:nvSpPr>
          <p:cNvPr id="3" name="Content Placeholder 2">
            <a:extLst>
              <a:ext uri="{FF2B5EF4-FFF2-40B4-BE49-F238E27FC236}">
                <a16:creationId xmlns:a16="http://schemas.microsoft.com/office/drawing/2014/main" id="{B7B5A58B-D25F-F5E6-D255-A37AA893BEE2}"/>
              </a:ext>
            </a:extLst>
          </p:cNvPr>
          <p:cNvSpPr>
            <a:spLocks noGrp="1"/>
          </p:cNvSpPr>
          <p:nvPr>
            <p:ph idx="1"/>
          </p:nvPr>
        </p:nvSpPr>
        <p:spPr>
          <a:xfrm>
            <a:off x="838200" y="6129337"/>
            <a:ext cx="10515600" cy="47625"/>
          </a:xfrm>
        </p:spPr>
        <p:txBody>
          <a:bodyPr>
            <a:normAutofit fontScale="25000" lnSpcReduction="20000"/>
          </a:bodyPr>
          <a:lstStyle/>
          <a:p>
            <a:endParaRPr lang="en-US" dirty="0"/>
          </a:p>
        </p:txBody>
      </p:sp>
      <p:pic>
        <p:nvPicPr>
          <p:cNvPr id="1026" name="Picture 2" descr="5 Warning Signs Your Presentation is in ...">
            <a:extLst>
              <a:ext uri="{FF2B5EF4-FFF2-40B4-BE49-F238E27FC236}">
                <a16:creationId xmlns:a16="http://schemas.microsoft.com/office/drawing/2014/main" id="{86543A1B-1510-9FA3-25F3-6929093C7A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331" y="858448"/>
            <a:ext cx="3457575" cy="408622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aution, Warning and Danger Signs ...">
            <a:extLst>
              <a:ext uri="{FF2B5EF4-FFF2-40B4-BE49-F238E27FC236}">
                <a16:creationId xmlns:a16="http://schemas.microsoft.com/office/drawing/2014/main" id="{B65BBD5D-32CB-5E79-57A5-5F5FB058CC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85164" y="1202901"/>
            <a:ext cx="3946100" cy="35793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1811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D998D-4A98-2367-3959-AD435429FA32}"/>
              </a:ext>
            </a:extLst>
          </p:cNvPr>
          <p:cNvSpPr>
            <a:spLocks noGrp="1"/>
          </p:cNvSpPr>
          <p:nvPr>
            <p:ph type="title"/>
          </p:nvPr>
        </p:nvSpPr>
        <p:spPr>
          <a:xfrm>
            <a:off x="838200" y="365125"/>
            <a:ext cx="10515600" cy="5766118"/>
          </a:xfrm>
        </p:spPr>
        <p:txBody>
          <a:bodyPr/>
          <a:lstStyle/>
          <a:p>
            <a:endParaRPr lang="en-US" dirty="0"/>
          </a:p>
        </p:txBody>
      </p:sp>
      <p:pic>
        <p:nvPicPr>
          <p:cNvPr id="5" name="Content Placeholder 4">
            <a:extLst>
              <a:ext uri="{FF2B5EF4-FFF2-40B4-BE49-F238E27FC236}">
                <a16:creationId xmlns:a16="http://schemas.microsoft.com/office/drawing/2014/main" id="{7E280D81-BF5A-D0B7-7521-FD69A02F29D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78718" y="6130925"/>
            <a:ext cx="34564" cy="46038"/>
          </a:xfrm>
        </p:spPr>
      </p:pic>
      <p:pic>
        <p:nvPicPr>
          <p:cNvPr id="7" name="Picture 6">
            <a:extLst>
              <a:ext uri="{FF2B5EF4-FFF2-40B4-BE49-F238E27FC236}">
                <a16:creationId xmlns:a16="http://schemas.microsoft.com/office/drawing/2014/main" id="{F732F85A-A29A-4C2D-0776-23126765D9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9860" y="1190626"/>
            <a:ext cx="5148858" cy="4600576"/>
          </a:xfrm>
          <a:prstGeom prst="rect">
            <a:avLst/>
          </a:prstGeom>
        </p:spPr>
      </p:pic>
      <p:pic>
        <p:nvPicPr>
          <p:cNvPr id="9" name="Picture 8">
            <a:extLst>
              <a:ext uri="{FF2B5EF4-FFF2-40B4-BE49-F238E27FC236}">
                <a16:creationId xmlns:a16="http://schemas.microsoft.com/office/drawing/2014/main" id="{A5470897-6435-241B-302D-B38D8052A0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1190626"/>
            <a:ext cx="5148858" cy="4600576"/>
          </a:xfrm>
          <a:prstGeom prst="rect">
            <a:avLst/>
          </a:prstGeom>
        </p:spPr>
      </p:pic>
    </p:spTree>
    <p:extLst>
      <p:ext uri="{BB962C8B-B14F-4D97-AF65-F5344CB8AC3E}">
        <p14:creationId xmlns:p14="http://schemas.microsoft.com/office/powerpoint/2010/main" val="1175461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7FDA5-FC23-3C24-ED42-601D16CB7962}"/>
              </a:ext>
            </a:extLst>
          </p:cNvPr>
          <p:cNvSpPr>
            <a:spLocks noGrp="1"/>
          </p:cNvSpPr>
          <p:nvPr>
            <p:ph type="title"/>
          </p:nvPr>
        </p:nvSpPr>
        <p:spPr>
          <a:xfrm>
            <a:off x="838200" y="365125"/>
            <a:ext cx="10515600" cy="5674680"/>
          </a:xfrm>
        </p:spPr>
        <p:txBody>
          <a:bodyPr>
            <a:normAutofit/>
          </a:bodyPr>
          <a:lstStyle/>
          <a:p>
            <a:pPr marL="0" marR="0">
              <a:lnSpc>
                <a:spcPct val="107000"/>
              </a:lnSpc>
              <a:spcBef>
                <a:spcPts val="0"/>
              </a:spcBef>
              <a:spcAft>
                <a:spcPts val="800"/>
              </a:spcAft>
            </a:pP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ESCAPE THE DEFILEMENTS OF FALSE TEACHERS</a:t>
            </a:r>
            <a:br>
              <a:rPr lang="en-US" sz="2800" kern="100" dirty="0">
                <a:effectLst/>
                <a:latin typeface="Calibri" panose="020F0502020204030204" pitchFamily="34" charset="0"/>
                <a:ea typeface="Calibri" panose="020F0502020204030204" pitchFamily="34" charset="0"/>
                <a:cs typeface="Times New Roman" panose="02020603050405020304" pitchFamily="18" charset="0"/>
              </a:rPr>
            </a:br>
            <a:br>
              <a:rPr lang="en-US" sz="2800" kern="100" dirty="0">
                <a:effectLst/>
                <a:latin typeface="Calibri" panose="020F0502020204030204" pitchFamily="34" charset="0"/>
                <a:ea typeface="Calibri" panose="020F0502020204030204" pitchFamily="34" charset="0"/>
                <a:cs typeface="Times New Roman" panose="02020603050405020304" pitchFamily="18" charset="0"/>
              </a:rPr>
            </a:b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2 Peter 2:10b-22</a:t>
            </a:r>
            <a:br>
              <a:rPr lang="en-US" sz="2800" kern="100" dirty="0">
                <a:effectLst/>
                <a:latin typeface="Calibri" panose="020F0502020204030204" pitchFamily="34" charset="0"/>
                <a:ea typeface="Calibri" panose="020F0502020204030204" pitchFamily="34" charset="0"/>
                <a:cs typeface="Times New Roman" panose="02020603050405020304" pitchFamily="18" charset="0"/>
              </a:rPr>
            </a:b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Key Verse: 20a:</a:t>
            </a:r>
            <a:br>
              <a:rPr lang="en-US" sz="2800" kern="100" dirty="0">
                <a:effectLst/>
                <a:latin typeface="Calibri" panose="020F0502020204030204" pitchFamily="34" charset="0"/>
                <a:ea typeface="Calibri" panose="020F0502020204030204" pitchFamily="34" charset="0"/>
                <a:cs typeface="Times New Roman" panose="02020603050405020304" pitchFamily="18" charset="0"/>
              </a:rPr>
            </a:br>
            <a:r>
              <a:rPr lang="en-US"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 if, after they have escaped the defilements of the world through the knowledge of our Lord and Savior Jesus Christ.”</a:t>
            </a:r>
            <a:br>
              <a:rPr lang="en-US"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sz="2800" dirty="0"/>
          </a:p>
        </p:txBody>
      </p:sp>
      <p:sp>
        <p:nvSpPr>
          <p:cNvPr id="3" name="Content Placeholder 2">
            <a:extLst>
              <a:ext uri="{FF2B5EF4-FFF2-40B4-BE49-F238E27FC236}">
                <a16:creationId xmlns:a16="http://schemas.microsoft.com/office/drawing/2014/main" id="{76855159-E63D-5C2F-D4AA-62126226ACBE}"/>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1168858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CFBB8-3EC0-DA2B-EF47-3A91B3067C73}"/>
              </a:ext>
            </a:extLst>
          </p:cNvPr>
          <p:cNvSpPr>
            <a:spLocks noGrp="1"/>
          </p:cNvSpPr>
          <p:nvPr>
            <p:ph type="title"/>
          </p:nvPr>
        </p:nvSpPr>
        <p:spPr>
          <a:xfrm>
            <a:off x="838200" y="365125"/>
            <a:ext cx="10515600" cy="5720399"/>
          </a:xfrm>
        </p:spPr>
        <p:txBody>
          <a:bodyPr>
            <a:normAutofit/>
          </a:bodyPr>
          <a:lstStyle/>
          <a:p>
            <a:r>
              <a:rPr lang="en-US" sz="4000" dirty="0">
                <a:effectLst/>
                <a:highlight>
                  <a:srgbClr val="FFFF00"/>
                </a:highlight>
                <a:latin typeface="Times New Roman" panose="02020603050405020304" pitchFamily="18" charset="0"/>
                <a:ea typeface="Calibri" panose="020F0502020204030204" pitchFamily="34" charset="0"/>
              </a:rPr>
              <a:t>Look at verses 10b-11. </a:t>
            </a:r>
            <a:r>
              <a:rPr lang="en-US" sz="4000" kern="0" dirty="0">
                <a:solidFill>
                  <a:srgbClr val="000000"/>
                </a:solidFill>
                <a:effectLst/>
                <a:highlight>
                  <a:srgbClr val="FFFF00"/>
                </a:highlight>
                <a:latin typeface="Times New Roman" panose="02020603050405020304" pitchFamily="18" charset="0"/>
                <a:ea typeface="Times New Roman" panose="02020603050405020304" pitchFamily="18" charset="0"/>
              </a:rPr>
              <a:t>“…who follow the corrupt sinful nature and despise authority. Bold and willful, they do not tremble as they blaspheme the glorious ones, </a:t>
            </a:r>
            <a:r>
              <a:rPr lang="en-US" sz="40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11 </a:t>
            </a:r>
            <a:r>
              <a:rPr lang="en-US" sz="4000" kern="0" dirty="0">
                <a:solidFill>
                  <a:srgbClr val="000000"/>
                </a:solidFill>
                <a:effectLst/>
                <a:highlight>
                  <a:srgbClr val="FFFF00"/>
                </a:highlight>
                <a:latin typeface="Times New Roman" panose="02020603050405020304" pitchFamily="18" charset="0"/>
                <a:ea typeface="Times New Roman" panose="02020603050405020304" pitchFamily="18" charset="0"/>
              </a:rPr>
              <a:t>whereas angels, though greater in might and power, do not pronounce a blasphemous judgment against them before the Lord.”</a:t>
            </a:r>
            <a:r>
              <a:rPr lang="en-US" sz="4000" kern="0" dirty="0">
                <a:solidFill>
                  <a:srgbClr val="000000"/>
                </a:solidFill>
                <a:effectLst/>
                <a:latin typeface="Times New Roman" panose="02020603050405020304" pitchFamily="18" charset="0"/>
                <a:ea typeface="Times New Roman" panose="02020603050405020304" pitchFamily="18" charset="0"/>
              </a:rPr>
              <a:t> </a:t>
            </a:r>
            <a:endParaRPr lang="en-US" sz="4000" dirty="0"/>
          </a:p>
        </p:txBody>
      </p:sp>
      <p:sp>
        <p:nvSpPr>
          <p:cNvPr id="3" name="Content Placeholder 2">
            <a:extLst>
              <a:ext uri="{FF2B5EF4-FFF2-40B4-BE49-F238E27FC236}">
                <a16:creationId xmlns:a16="http://schemas.microsoft.com/office/drawing/2014/main" id="{15DB42FE-F4C0-E698-AE16-2A723907B83C}"/>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3292765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FD7D4-5BC5-4B2D-1129-44972B398092}"/>
              </a:ext>
            </a:extLst>
          </p:cNvPr>
          <p:cNvSpPr>
            <a:spLocks noGrp="1"/>
          </p:cNvSpPr>
          <p:nvPr>
            <p:ph type="title"/>
          </p:nvPr>
        </p:nvSpPr>
        <p:spPr>
          <a:xfrm>
            <a:off x="838200" y="365125"/>
            <a:ext cx="10515600" cy="5766118"/>
          </a:xfrm>
        </p:spPr>
        <p:txBody>
          <a:bodyPr/>
          <a:lstStyle/>
          <a:p>
            <a:endParaRPr lang="en-US" dirty="0"/>
          </a:p>
        </p:txBody>
      </p:sp>
      <p:pic>
        <p:nvPicPr>
          <p:cNvPr id="5" name="Content Placeholder 4">
            <a:extLst>
              <a:ext uri="{FF2B5EF4-FFF2-40B4-BE49-F238E27FC236}">
                <a16:creationId xmlns:a16="http://schemas.microsoft.com/office/drawing/2014/main" id="{AF6FC458-4167-6CA3-9EA1-43B24BFF61A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64746" y="6130925"/>
            <a:ext cx="62507" cy="46038"/>
          </a:xfrm>
        </p:spPr>
      </p:pic>
      <p:pic>
        <p:nvPicPr>
          <p:cNvPr id="7" name="Picture 6">
            <a:extLst>
              <a:ext uri="{FF2B5EF4-FFF2-40B4-BE49-F238E27FC236}">
                <a16:creationId xmlns:a16="http://schemas.microsoft.com/office/drawing/2014/main" id="{64F3ACD9-4A62-6C77-4F2D-BDDFCAD222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8388" y="1174750"/>
            <a:ext cx="7300912" cy="4730750"/>
          </a:xfrm>
          <a:prstGeom prst="rect">
            <a:avLst/>
          </a:prstGeom>
        </p:spPr>
      </p:pic>
    </p:spTree>
    <p:extLst>
      <p:ext uri="{BB962C8B-B14F-4D97-AF65-F5344CB8AC3E}">
        <p14:creationId xmlns:p14="http://schemas.microsoft.com/office/powerpoint/2010/main" val="2519698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3FEEA-A265-4E6E-2E18-273F25C3B380}"/>
              </a:ext>
            </a:extLst>
          </p:cNvPr>
          <p:cNvSpPr>
            <a:spLocks noGrp="1"/>
          </p:cNvSpPr>
          <p:nvPr>
            <p:ph type="title"/>
          </p:nvPr>
        </p:nvSpPr>
        <p:spPr>
          <a:xfrm>
            <a:off x="838200" y="365125"/>
            <a:ext cx="10515600" cy="5692775"/>
          </a:xfrm>
        </p:spPr>
        <p:txBody>
          <a:bodyPr>
            <a:normAutofit/>
          </a:bodyPr>
          <a:lstStyle/>
          <a:p>
            <a:r>
              <a:rPr lang="en-US" sz="3200" kern="0" dirty="0">
                <a:solidFill>
                  <a:srgbClr val="000000"/>
                </a:solidFill>
                <a:effectLst/>
                <a:highlight>
                  <a:srgbClr val="00FF00"/>
                </a:highlight>
                <a:latin typeface="Times New Roman" panose="02020603050405020304" pitchFamily="18" charset="0"/>
                <a:ea typeface="Times New Roman" panose="02020603050405020304" pitchFamily="18" charset="0"/>
              </a:rPr>
              <a:t>Jude verses 8-10 reads, </a:t>
            </a:r>
            <a:r>
              <a:rPr lang="en-US" sz="3200" b="1" baseline="30000" dirty="0">
                <a:solidFill>
                  <a:srgbClr val="000000"/>
                </a:solidFill>
                <a:effectLst/>
                <a:highlight>
                  <a:srgbClr val="00FF00"/>
                </a:highlight>
                <a:latin typeface="Times New Roman" panose="02020603050405020304" pitchFamily="18" charset="0"/>
                <a:ea typeface="Calibri" panose="020F0502020204030204" pitchFamily="34" charset="0"/>
              </a:rPr>
              <a:t>“</a:t>
            </a:r>
            <a:r>
              <a:rPr lang="en-US" sz="3200" dirty="0">
                <a:solidFill>
                  <a:srgbClr val="000000"/>
                </a:solidFill>
                <a:effectLst/>
                <a:highlight>
                  <a:srgbClr val="00FF00"/>
                </a:highlight>
                <a:latin typeface="Times New Roman" panose="02020603050405020304" pitchFamily="18" charset="0"/>
                <a:ea typeface="Calibri" panose="020F0502020204030204" pitchFamily="34" charset="0"/>
              </a:rPr>
              <a:t>Yet in like manner these people also, relying on their dreams, defile the flesh, reject authority, and blaspheme the glorious ones. </a:t>
            </a:r>
            <a:r>
              <a:rPr lang="en-US" sz="3200" b="1" baseline="30000" dirty="0">
                <a:solidFill>
                  <a:srgbClr val="000000"/>
                </a:solidFill>
                <a:effectLst/>
                <a:highlight>
                  <a:srgbClr val="00FF00"/>
                </a:highlight>
                <a:latin typeface="Times New Roman" panose="02020603050405020304" pitchFamily="18" charset="0"/>
                <a:ea typeface="Calibri" panose="020F0502020204030204" pitchFamily="34" charset="0"/>
              </a:rPr>
              <a:t>9 </a:t>
            </a:r>
            <a:r>
              <a:rPr lang="en-US" sz="3200" dirty="0">
                <a:solidFill>
                  <a:srgbClr val="000000"/>
                </a:solidFill>
                <a:effectLst/>
                <a:highlight>
                  <a:srgbClr val="00FF00"/>
                </a:highlight>
                <a:latin typeface="Times New Roman" panose="02020603050405020304" pitchFamily="18" charset="0"/>
                <a:ea typeface="Calibri" panose="020F0502020204030204" pitchFamily="34" charset="0"/>
              </a:rPr>
              <a:t>But when the archangel Michael, contending with the devil, was disputing about the body of Moses, he did not presume to pronounce a blasphemous judgment, but said, ‘The Lord rebuke you.’ </a:t>
            </a:r>
            <a:r>
              <a:rPr lang="en-US" sz="3200" b="1" baseline="30000" dirty="0">
                <a:solidFill>
                  <a:srgbClr val="000000"/>
                </a:solidFill>
                <a:effectLst/>
                <a:highlight>
                  <a:srgbClr val="00FF00"/>
                </a:highlight>
                <a:latin typeface="Times New Roman" panose="02020603050405020304" pitchFamily="18" charset="0"/>
                <a:ea typeface="Calibri" panose="020F0502020204030204" pitchFamily="34" charset="0"/>
              </a:rPr>
              <a:t>10 </a:t>
            </a:r>
            <a:r>
              <a:rPr lang="en-US" sz="3200" dirty="0">
                <a:solidFill>
                  <a:srgbClr val="000000"/>
                </a:solidFill>
                <a:effectLst/>
                <a:highlight>
                  <a:srgbClr val="00FF00"/>
                </a:highlight>
                <a:latin typeface="Times New Roman" panose="02020603050405020304" pitchFamily="18" charset="0"/>
                <a:ea typeface="Calibri" panose="020F0502020204030204" pitchFamily="34" charset="0"/>
              </a:rPr>
              <a:t>But these people blaspheme all that they do not understand, and they are destroyed by all that they, like unreasoning animals, understand instinctively.”</a:t>
            </a:r>
            <a:r>
              <a:rPr lang="en-US" sz="3200" dirty="0">
                <a:solidFill>
                  <a:srgbClr val="000000"/>
                </a:solidFill>
                <a:effectLst/>
                <a:latin typeface="Times New Roman" panose="02020603050405020304" pitchFamily="18" charset="0"/>
                <a:ea typeface="Calibri" panose="020F0502020204030204" pitchFamily="34" charset="0"/>
              </a:rPr>
              <a:t> </a:t>
            </a:r>
            <a:endParaRPr lang="en-US" sz="3200" dirty="0"/>
          </a:p>
        </p:txBody>
      </p:sp>
      <p:sp>
        <p:nvSpPr>
          <p:cNvPr id="3" name="Content Placeholder 2">
            <a:extLst>
              <a:ext uri="{FF2B5EF4-FFF2-40B4-BE49-F238E27FC236}">
                <a16:creationId xmlns:a16="http://schemas.microsoft.com/office/drawing/2014/main" id="{B8822770-D1A8-8F9D-3EE8-31471146488B}"/>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582892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16409-E423-DB0E-EB1D-FBB72AFB0CC9}"/>
              </a:ext>
            </a:extLst>
          </p:cNvPr>
          <p:cNvSpPr>
            <a:spLocks noGrp="1"/>
          </p:cNvSpPr>
          <p:nvPr>
            <p:ph type="title"/>
          </p:nvPr>
        </p:nvSpPr>
        <p:spPr>
          <a:xfrm>
            <a:off x="838200" y="365125"/>
            <a:ext cx="10515600" cy="5649913"/>
          </a:xfrm>
        </p:spPr>
        <p:txBody>
          <a:bodyPr>
            <a:normAutofit/>
          </a:bodyPr>
          <a:lstStyle/>
          <a:p>
            <a:r>
              <a:rPr lang="en-US" sz="3200" dirty="0">
                <a:solidFill>
                  <a:srgbClr val="000000"/>
                </a:solidFill>
                <a:effectLst/>
                <a:highlight>
                  <a:srgbClr val="00FF00"/>
                </a:highlight>
                <a:latin typeface="Times New Roman" panose="02020603050405020304" pitchFamily="18" charset="0"/>
                <a:ea typeface="Calibri" panose="020F0502020204030204" pitchFamily="34" charset="0"/>
              </a:rPr>
              <a:t>Acts 19:13-16, “Then some of the itinerant Jewish exorcists undertook to invoke the name of the Lord Jesus over those who had evil spirits, saying, ‘I adjure you by the Jesus whom Paul proclaims.’ </a:t>
            </a:r>
            <a:r>
              <a:rPr lang="en-US" sz="3200" b="1" baseline="30000" dirty="0">
                <a:solidFill>
                  <a:srgbClr val="000000"/>
                </a:solidFill>
                <a:effectLst/>
                <a:highlight>
                  <a:srgbClr val="00FF00"/>
                </a:highlight>
                <a:latin typeface="Times New Roman" panose="02020603050405020304" pitchFamily="18" charset="0"/>
                <a:ea typeface="Calibri" panose="020F0502020204030204" pitchFamily="34" charset="0"/>
              </a:rPr>
              <a:t>14 </a:t>
            </a:r>
            <a:r>
              <a:rPr lang="en-US" sz="3200" dirty="0">
                <a:solidFill>
                  <a:srgbClr val="000000"/>
                </a:solidFill>
                <a:effectLst/>
                <a:highlight>
                  <a:srgbClr val="00FF00"/>
                </a:highlight>
                <a:latin typeface="Times New Roman" panose="02020603050405020304" pitchFamily="18" charset="0"/>
                <a:ea typeface="Calibri" panose="020F0502020204030204" pitchFamily="34" charset="0"/>
              </a:rPr>
              <a:t>Seven sons of a Jewish high priest named </a:t>
            </a:r>
            <a:r>
              <a:rPr lang="en-US" sz="3200" dirty="0" err="1">
                <a:solidFill>
                  <a:srgbClr val="000000"/>
                </a:solidFill>
                <a:effectLst/>
                <a:highlight>
                  <a:srgbClr val="00FF00"/>
                </a:highlight>
                <a:latin typeface="Times New Roman" panose="02020603050405020304" pitchFamily="18" charset="0"/>
                <a:ea typeface="Calibri" panose="020F0502020204030204" pitchFamily="34" charset="0"/>
              </a:rPr>
              <a:t>Sceva</a:t>
            </a:r>
            <a:r>
              <a:rPr lang="en-US" sz="3200" dirty="0">
                <a:solidFill>
                  <a:srgbClr val="000000"/>
                </a:solidFill>
                <a:effectLst/>
                <a:highlight>
                  <a:srgbClr val="00FF00"/>
                </a:highlight>
                <a:latin typeface="Times New Roman" panose="02020603050405020304" pitchFamily="18" charset="0"/>
                <a:ea typeface="Calibri" panose="020F0502020204030204" pitchFamily="34" charset="0"/>
              </a:rPr>
              <a:t> were doing this. </a:t>
            </a:r>
            <a:r>
              <a:rPr lang="en-US" sz="3200" b="1" baseline="30000" dirty="0">
                <a:solidFill>
                  <a:srgbClr val="000000"/>
                </a:solidFill>
                <a:effectLst/>
                <a:highlight>
                  <a:srgbClr val="00FF00"/>
                </a:highlight>
                <a:latin typeface="Times New Roman" panose="02020603050405020304" pitchFamily="18" charset="0"/>
                <a:ea typeface="Calibri" panose="020F0502020204030204" pitchFamily="34" charset="0"/>
              </a:rPr>
              <a:t>15 </a:t>
            </a:r>
            <a:r>
              <a:rPr lang="en-US" sz="3200" dirty="0">
                <a:solidFill>
                  <a:srgbClr val="000000"/>
                </a:solidFill>
                <a:effectLst/>
                <a:highlight>
                  <a:srgbClr val="00FF00"/>
                </a:highlight>
                <a:latin typeface="Times New Roman" panose="02020603050405020304" pitchFamily="18" charset="0"/>
                <a:ea typeface="Calibri" panose="020F0502020204030204" pitchFamily="34" charset="0"/>
              </a:rPr>
              <a:t>But the evil spirit answered them, ‘Jesus I know, and Paul I recognize, but who are you?’ </a:t>
            </a:r>
            <a:r>
              <a:rPr lang="en-US" sz="3200" b="1" baseline="30000" dirty="0">
                <a:solidFill>
                  <a:srgbClr val="000000"/>
                </a:solidFill>
                <a:effectLst/>
                <a:highlight>
                  <a:srgbClr val="00FF00"/>
                </a:highlight>
                <a:latin typeface="Times New Roman" panose="02020603050405020304" pitchFamily="18" charset="0"/>
                <a:ea typeface="Calibri" panose="020F0502020204030204" pitchFamily="34" charset="0"/>
              </a:rPr>
              <a:t>16 </a:t>
            </a:r>
            <a:r>
              <a:rPr lang="en-US" sz="3200" dirty="0">
                <a:solidFill>
                  <a:srgbClr val="000000"/>
                </a:solidFill>
                <a:effectLst/>
                <a:highlight>
                  <a:srgbClr val="00FF00"/>
                </a:highlight>
                <a:latin typeface="Times New Roman" panose="02020603050405020304" pitchFamily="18" charset="0"/>
                <a:ea typeface="Calibri" panose="020F0502020204030204" pitchFamily="34" charset="0"/>
              </a:rPr>
              <a:t>And the man in whom was the evil spirit leaped on them, mastered all of them and overpowered them, so that they fled out of that house naked and wounded.”</a:t>
            </a:r>
            <a:r>
              <a:rPr lang="en-US" sz="3200" dirty="0">
                <a:solidFill>
                  <a:srgbClr val="000000"/>
                </a:solidFill>
                <a:effectLst/>
                <a:latin typeface="Times New Roman" panose="02020603050405020304" pitchFamily="18" charset="0"/>
                <a:ea typeface="Calibri" panose="020F0502020204030204" pitchFamily="34" charset="0"/>
              </a:rPr>
              <a:t> </a:t>
            </a:r>
            <a:endParaRPr lang="en-US" sz="3200" dirty="0"/>
          </a:p>
        </p:txBody>
      </p:sp>
      <p:sp>
        <p:nvSpPr>
          <p:cNvPr id="3" name="Content Placeholder 2">
            <a:extLst>
              <a:ext uri="{FF2B5EF4-FFF2-40B4-BE49-F238E27FC236}">
                <a16:creationId xmlns:a16="http://schemas.microsoft.com/office/drawing/2014/main" id="{18DE0350-D13C-AC16-BDE6-04E2965B2F8F}"/>
              </a:ext>
            </a:extLst>
          </p:cNvPr>
          <p:cNvSpPr>
            <a:spLocks noGrp="1"/>
          </p:cNvSpPr>
          <p:nvPr>
            <p:ph idx="1"/>
          </p:nvPr>
        </p:nvSpPr>
        <p:spPr>
          <a:xfrm>
            <a:off x="838200" y="6124575"/>
            <a:ext cx="10515600" cy="52388"/>
          </a:xfrm>
        </p:spPr>
        <p:txBody>
          <a:bodyPr>
            <a:normAutofit fontScale="25000" lnSpcReduction="20000"/>
          </a:bodyPr>
          <a:lstStyle/>
          <a:p>
            <a:endParaRPr lang="en-US" dirty="0"/>
          </a:p>
        </p:txBody>
      </p:sp>
    </p:spTree>
    <p:extLst>
      <p:ext uri="{BB962C8B-B14F-4D97-AF65-F5344CB8AC3E}">
        <p14:creationId xmlns:p14="http://schemas.microsoft.com/office/powerpoint/2010/main" val="22749662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TotalTime>
  <Words>1432</Words>
  <Application>Microsoft Office PowerPoint</Application>
  <PresentationFormat>Widescreen</PresentationFormat>
  <Paragraphs>18</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Times New Roman</vt:lpstr>
      <vt:lpstr>Office Theme</vt:lpstr>
      <vt:lpstr>2 Peter 2:10b-22  “10…who follow the corrupt desire of the sinful nature and despise authority. [e]  Bold and willful, they do not tremble as they blaspheme the glorious ones, 11 whereas angels, though greater in might and power, do not pronounce a blasphemous judgment against them before the Lord. 12 But these, like irrational animals, creatures of instinct, born to be caught and destroyed, blaspheming about matters of which they are ignorant, will also be destroyed in their destruction, 13 suffering wrong as the wage for their wrongdoing. They count it pleasure to revel in the daytime. They are blots and blemishes, reveling in their deceptions,[f] while they feast with you. 14 They have eyes full of adultery,[g] insatiable for sin. They entice unsteady souls. They have hearts trained in greed. Accursed children! 15 Forsaking the right way, they have gone astray. They have followed the way of Balaam, the son of Beor, who loved gain from wrongdoing, 16 but was rebuked for his own transgression; a speechless donkey spoke with human voice and restrained the prophet's madness.  </vt:lpstr>
      <vt:lpstr>17 These are waterless springs and mists driven by a storm. For them the gloom of utter darkness has been reserved. 18 For, speaking loud boasts of folly, they entice by sensual passions of the flesh those who are barely escaping from those who live in error. 19 They promise them freedom, but they themselves are slaves[h] of corruption. For whatever overcomes a person, to that he is enslaved. 20 For if, after they have escaped the defilements of the world through the knowledge of our Lord and Savior Jesus Christ, they are again entangled in them and overcome, the last state has become worse for them than the first. 21 For it would have been better for them never to have known the way of righteousness than after knowing it to turn back from the holy commandment delivered to them. 22 What the true proverb says has happened to them: “The dog returns to its own vomit, and the sow, after washing herself, returns to wallow in the mire.” </vt:lpstr>
      <vt:lpstr>PowerPoint Presentation</vt:lpstr>
      <vt:lpstr>PowerPoint Presentation</vt:lpstr>
      <vt:lpstr>              ESCAPE THE DEFILEMENTS OF FALSE TEACHERS  2 Peter 2:10b-22 Key Verse: 20a: “For if, after they have escaped the defilements of the world through the knowledge of our Lord and Savior Jesus Christ.” </vt:lpstr>
      <vt:lpstr>Look at verses 10b-11. “…who follow the corrupt sinful nature and despise authority. Bold and willful, they do not tremble as they blaspheme the glorious ones, 11 whereas angels, though greater in might and power, do not pronounce a blasphemous judgment against them before the Lord.” </vt:lpstr>
      <vt:lpstr>PowerPoint Presentation</vt:lpstr>
      <vt:lpstr>Jude verses 8-10 reads, “Yet in like manner these people also, relying on their dreams, defile the flesh, reject authority, and blaspheme the glorious ones. 9 But when the archangel Michael, contending with the devil, was disputing about the body of Moses, he did not presume to pronounce a blasphemous judgment, but said, ‘The Lord rebuke you.’ 10 But these people blaspheme all that they do not understand, and they are destroyed by all that they, like unreasoning animals, understand instinctively.” </vt:lpstr>
      <vt:lpstr>Acts 19:13-16, “Then some of the itinerant Jewish exorcists undertook to invoke the name of the Lord Jesus over those who had evil spirits, saying, ‘I adjure you by the Jesus whom Paul proclaims.’ 14 Seven sons of a Jewish high priest named Sceva were doing this. 15 But the evil spirit answered them, ‘Jesus I know, and Paul I recognize, but who are you?’ 16 And the man in whom was the evil spirit leaped on them, mastered all of them and overpowered them, so that they fled out of that house naked and wounded.” </vt:lpstr>
      <vt:lpstr>Look at verses 12-13a. “But these, like irrational animals, creatures of instinct, born to be caught and destroyed, blaspheming about matters of which they are ignorant, will also be destroyed in their destruction, 13 suffering wrong as the wage for their wrongdoing.” </vt:lpstr>
      <vt:lpstr>PowerPoint Presentation</vt:lpstr>
      <vt:lpstr>Look at verses 13b-14. “They count it pleasure to revel in the daytime. They are blots and blemishes, reveling in their deceptions,[f] while they feast with you. 14 They have eyes full of adultery,[g] insatiable for sin. They entice unsteady souls. They have hearts trained in greed. Accursed children!” </vt:lpstr>
      <vt:lpstr>PowerPoint Presentation</vt:lpstr>
      <vt:lpstr>Look at verses 15-16. “Forsaking the right way, they have gone astray. They have followed the way of Balaam, the son of Beor, who loved gain from wrongdoing, 16 but was rebuked for his own transgression; a speechless donkey spoke with human voice and restrained the prophet's madness.” </vt:lpstr>
      <vt:lpstr>Look at verses 15-16. “Forsaking the right way, they have gone astray. They have followed the way of Balaam, the son of Beor, who loved gain from wrongdoing, 16 but was rebuked for his own transgression; a speechless donkey spoke with human voice and restrained the prophet's madness.” </vt:lpstr>
      <vt:lpstr>Numbers 22:30 reads, “And the donkey said to Balaam, ‘Am I not your donkey, on which you have ridden all your life long to this day? Is it my habit to treat you this way?’ And he said, ‘No.’” </vt:lpstr>
      <vt:lpstr>Look at verses 17-19. “These are waterless springs and mists driven by a storm. For them the gloom of utter darkness has been reserved. 18 For, speaking loud boasts of folly, they entice by sensual passions of the flesh those who are barely escaping from those who live in error. 19 They promise them freedom, but they themselves are slaves[h] of corruption. For whatever overcomes a person, to that he is enslaved.” </vt:lpstr>
      <vt:lpstr>PowerPoint Presentation</vt:lpstr>
      <vt:lpstr>Look at verse 20. “For if, after they have escaped the defilements of the world through the knowledge of our Lord and Savior Jesus Christ, they are again entangled in them and overcome, the last state has become worse for them than the first.” </vt:lpstr>
      <vt:lpstr>Look at verse 21. “For it would have been better for them never to have known the way of righteousness than after knowing it to turn back from the holy commandment delivered to them.” </vt:lpstr>
      <vt:lpstr>Joshua 13:22, “In addition to those slain in battle, the Israelites had put to the sword Balaam son of Beor, who practiced divination.” </vt:lpstr>
      <vt:lpstr>Matthew 12:43-45 reads, “When an impure spirit comes out of a person, it goes through arid places seeking rest and does not find it. 44 Then it says, ‘I will return to the house I left.’ When it arrives, it finds the house unoccupied, swept clean and put in order. 45 Then it goes and takes with it seven other spirits more wicked than itself, and they go in and live there. And the final condition of that person is worse than the first. That is how it will be with this wicked generation.” </vt:lpstr>
      <vt:lpstr>Hebrew 4:4-6 reads, “It is impossible for those who have once been enlightened, who have tasted the heavenly gift, who have shared in the Holy Spirit, 5 who have tasted the goodness of the word of God and the powers of the coming age 6 and who have fallen away, to be brought back to repentance. To their loss they are crucifying the Son of God all over again and subjecting him to public disgrace.” </vt:lpstr>
      <vt:lpstr>Look at verse 22. “What the true proverb says has happened to them: ‘The dog returns to its own vomit, and the sow, after washing herself, returns to wallow in the mire.’”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Maria Peace</cp:lastModifiedBy>
  <cp:revision>1</cp:revision>
  <dcterms:created xsi:type="dcterms:W3CDTF">2024-02-04T12:48:41Z</dcterms:created>
  <dcterms:modified xsi:type="dcterms:W3CDTF">2024-02-04T14:02:34Z</dcterms:modified>
</cp:coreProperties>
</file>