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5" r:id="rId5"/>
    <p:sldId id="256" r:id="rId6"/>
    <p:sldId id="261" r:id="rId7"/>
    <p:sldId id="262" r:id="rId8"/>
    <p:sldId id="259" r:id="rId9"/>
    <p:sldId id="260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6" y="-1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51A-7017-4E86-9DB3-95B30AF63E4D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771A-EDF1-4176-AD78-54A3E32DD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51A-7017-4E86-9DB3-95B30AF63E4D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771A-EDF1-4176-AD78-54A3E32DD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51A-7017-4E86-9DB3-95B30AF63E4D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771A-EDF1-4176-AD78-54A3E32DD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51A-7017-4E86-9DB3-95B30AF63E4D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771A-EDF1-4176-AD78-54A3E32DD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51A-7017-4E86-9DB3-95B30AF63E4D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771A-EDF1-4176-AD78-54A3E32DD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51A-7017-4E86-9DB3-95B30AF63E4D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771A-EDF1-4176-AD78-54A3E32DD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51A-7017-4E86-9DB3-95B30AF63E4D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771A-EDF1-4176-AD78-54A3E32DD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51A-7017-4E86-9DB3-95B30AF63E4D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771A-EDF1-4176-AD78-54A3E32DD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51A-7017-4E86-9DB3-95B30AF63E4D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771A-EDF1-4176-AD78-54A3E32DD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51A-7017-4E86-9DB3-95B30AF63E4D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771A-EDF1-4176-AD78-54A3E32DD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51A-7017-4E86-9DB3-95B30AF63E4D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771A-EDF1-4176-AD78-54A3E32DD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4751A-7017-4E86-9DB3-95B30AF63E4D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4771A-EDF1-4176-AD78-54A3E32DD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716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Lament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42:1-4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  <a:r>
              <a:rPr lang="en-US" b="1" i="1" dirty="0" smtClean="0">
                <a:solidFill>
                  <a:srgbClr val="0000FF"/>
                </a:solidFill>
              </a:rPr>
              <a:t> </a:t>
            </a:r>
            <a:r>
              <a:rPr lang="en-US" b="1" i="1" baseline="30000" dirty="0" smtClean="0">
                <a:solidFill>
                  <a:srgbClr val="C00000"/>
                </a:solidFill>
              </a:rPr>
              <a:t>1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As the deer 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pants</a:t>
            </a:r>
            <a:r>
              <a:rPr lang="en-US" i="1" dirty="0" smtClean="0">
                <a:solidFill>
                  <a:srgbClr val="0000FF"/>
                </a:solidFill>
              </a:rPr>
              <a:t> for streams of water, so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soul pants</a:t>
            </a:r>
            <a:r>
              <a:rPr lang="en-US" i="1" dirty="0" smtClean="0">
                <a:solidFill>
                  <a:srgbClr val="0000FF"/>
                </a:solidFill>
              </a:rPr>
              <a:t> for you, my God.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2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soul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thirsts</a:t>
            </a:r>
            <a:r>
              <a:rPr lang="en-US" i="1" dirty="0" smtClean="0">
                <a:solidFill>
                  <a:srgbClr val="0000FF"/>
                </a:solidFill>
              </a:rPr>
              <a:t> for God, for the living God.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    When can I go and meet with God?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3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My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tears</a:t>
            </a:r>
            <a:r>
              <a:rPr lang="en-US" i="1" dirty="0" smtClean="0">
                <a:solidFill>
                  <a:srgbClr val="0000FF"/>
                </a:solidFill>
              </a:rPr>
              <a:t> have been my food day and night, while people say to me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day long</a:t>
            </a:r>
            <a:r>
              <a:rPr lang="en-US" i="1" dirty="0" smtClean="0">
                <a:solidFill>
                  <a:srgbClr val="0000FF"/>
                </a:solidFill>
              </a:rPr>
              <a:t>, “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is your God</a:t>
            </a:r>
            <a:r>
              <a:rPr lang="en-US" i="1" dirty="0" smtClean="0">
                <a:solidFill>
                  <a:srgbClr val="0000FF"/>
                </a:solidFill>
              </a:rPr>
              <a:t>?”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4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These things I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r>
              <a:rPr lang="en-US" i="1" dirty="0" smtClean="0">
                <a:solidFill>
                  <a:srgbClr val="0000FF"/>
                </a:solidFill>
              </a:rPr>
              <a:t> as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pour out my soul</a:t>
            </a:r>
            <a:r>
              <a:rPr lang="en-US" i="1" dirty="0" smtClean="0">
                <a:solidFill>
                  <a:srgbClr val="0000FF"/>
                </a:solidFill>
              </a:rPr>
              <a:t>: how I used to go to the house of God under the protection of the Mighty One with shouts of joy and praise among the festive throng.</a:t>
            </a:r>
          </a:p>
          <a:p>
            <a:pPr>
              <a:buNone/>
            </a:pPr>
            <a:r>
              <a:rPr lang="en-US" b="1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Hope</a:t>
            </a:r>
            <a:r>
              <a:rPr lang="en-US" i="1" dirty="0" smtClean="0">
                <a:solidFill>
                  <a:srgbClr val="0000FF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42:5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  <a:r>
              <a:rPr lang="en-US" sz="3600" i="1" dirty="0" smtClean="0">
                <a:solidFill>
                  <a:srgbClr val="0000FF"/>
                </a:solidFill>
              </a:rPr>
              <a:t> </a:t>
            </a:r>
            <a:r>
              <a:rPr lang="en-US" sz="3600" b="1" i="1" baseline="30000" dirty="0" smtClean="0">
                <a:solidFill>
                  <a:srgbClr val="C00000"/>
                </a:solidFill>
              </a:rPr>
              <a:t>5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sz="3600" i="1" dirty="0" smtClean="0">
                <a:solidFill>
                  <a:srgbClr val="0000FF"/>
                </a:solidFill>
              </a:rPr>
              <a:t>,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soul</a:t>
            </a:r>
            <a:r>
              <a:rPr lang="en-US" sz="3600" i="1" dirty="0" smtClean="0">
                <a:solidFill>
                  <a:srgbClr val="0000FF"/>
                </a:solidFill>
              </a:rPr>
              <a:t>, are </a:t>
            </a:r>
            <a:r>
              <a:rPr lang="en-US" sz="3600" i="1" dirty="0" smtClean="0">
                <a:solidFill>
                  <a:srgbClr val="0000FF"/>
                </a:solidFill>
              </a:rPr>
              <a:t>you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downcast</a:t>
            </a:r>
            <a:r>
              <a:rPr lang="en-US" sz="3600" i="1" dirty="0" smtClean="0">
                <a:solidFill>
                  <a:srgbClr val="0000FF"/>
                </a:solidFill>
              </a:rPr>
              <a:t>?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so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disturbed</a:t>
            </a:r>
            <a:r>
              <a:rPr lang="en-US" sz="3600" i="1" dirty="0" smtClean="0">
                <a:solidFill>
                  <a:srgbClr val="0000FF"/>
                </a:solidFill>
              </a:rPr>
              <a:t> within me?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your hope </a:t>
            </a:r>
            <a:r>
              <a:rPr lang="en-US" sz="3600" i="1" dirty="0" smtClean="0">
                <a:solidFill>
                  <a:srgbClr val="0000FF"/>
                </a:solidFill>
              </a:rPr>
              <a:t>in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600" i="1" dirty="0" smtClean="0">
                <a:solidFill>
                  <a:srgbClr val="0000FF"/>
                </a:solidFill>
              </a:rPr>
              <a:t>, for I will yet praise him, 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Savior</a:t>
            </a:r>
            <a:r>
              <a:rPr lang="en-US" sz="3600" i="1" dirty="0" smtClean="0">
                <a:solidFill>
                  <a:srgbClr val="0000FF"/>
                </a:solidFill>
              </a:rPr>
              <a:t> and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600" i="1" dirty="0" smtClean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478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19200"/>
          <a:ext cx="9144000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2819400"/>
                <a:gridCol w="33528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1" baseline="300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2800" b="0" i="1" baseline="3000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As </a:t>
                      </a:r>
                      <a:r>
                        <a:rPr lang="en-US" sz="2800" b="0" i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the deer </a:t>
                      </a:r>
                      <a:r>
                        <a:rPr lang="en-US" sz="2800" b="1" i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pants</a:t>
                      </a:r>
                      <a:r>
                        <a:rPr lang="en-US" sz="2800" b="0" i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 for 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streams </a:t>
                      </a:r>
                      <a:r>
                        <a:rPr lang="en-US" sz="2800" b="0" i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of water, so 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my soul </a:t>
                      </a:r>
                      <a:r>
                        <a:rPr lang="en-US" sz="28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pants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 for you, my God.</a:t>
                      </a:r>
                      <a:b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</a:br>
                      <a:r>
                        <a:rPr lang="en-US" sz="2800" b="0" i="1" baseline="300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2800" b="0" i="1" baseline="3000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My </a:t>
                      </a:r>
                      <a:r>
                        <a:rPr lang="en-US" sz="2800" b="1" i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soul thirsts </a:t>
                      </a:r>
                      <a:r>
                        <a:rPr lang="en-US" sz="2800" b="0" i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for </a:t>
                      </a:r>
                      <a:r>
                        <a:rPr lang="en-US" sz="2800" b="1" i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God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, for the living God.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When can I go and </a:t>
                      </a:r>
                      <a:r>
                        <a:rPr lang="en-US" sz="28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meet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 with </a:t>
                      </a:r>
                      <a:r>
                        <a:rPr lang="en-US" sz="28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God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?</a:t>
                      </a:r>
                      <a:endParaRPr lang="en-US" sz="2800" b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1" baseline="300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2800" b="0" i="1" baseline="3000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As a deer </a:t>
                      </a:r>
                      <a:r>
                        <a:rPr lang="en-US" sz="28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yearns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for streams of water, so I </a:t>
                      </a:r>
                      <a:r>
                        <a:rPr lang="en-US" sz="28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yearn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for You, O God.</a:t>
                      </a:r>
                      <a:endParaRPr lang="en-US" sz="2800" b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1" baseline="300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2800" b="0" i="1" baseline="3000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My </a:t>
                      </a:r>
                      <a:r>
                        <a:rPr lang="en-US" sz="28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whole being thirsts 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for </a:t>
                      </a:r>
                      <a:r>
                        <a:rPr lang="en-US" sz="28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God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, for the living God. When shall I come and </a:t>
                      </a:r>
                      <a:r>
                        <a:rPr lang="en-US" sz="28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see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the </a:t>
                      </a:r>
                      <a:r>
                        <a:rPr lang="en-US" sz="28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presence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of </a:t>
                      </a:r>
                      <a:r>
                        <a:rPr lang="en-US" sz="28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God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?</a:t>
                      </a:r>
                      <a:endParaRPr lang="en-US" sz="2800" b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1" baseline="300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2800" b="0" i="1" baseline="3000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Like a deer </a:t>
                      </a:r>
                      <a:r>
                        <a:rPr lang="en-US" sz="28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craves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for channels full of water just so my soul </a:t>
                      </a:r>
                      <a:r>
                        <a:rPr lang="en-US" sz="28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craves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for you, O God.</a:t>
                      </a:r>
                      <a:endParaRPr lang="en-US" sz="2800" b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1" baseline="300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2800" b="0" i="1" baseline="3000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My </a:t>
                      </a:r>
                      <a:r>
                        <a:rPr lang="en-US" sz="28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soul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is </a:t>
                      </a:r>
                      <a:r>
                        <a:rPr lang="en-US" sz="28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thirsty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for </a:t>
                      </a:r>
                      <a:r>
                        <a:rPr lang="en-US" sz="28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God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, for the living, transcendent God. When will I come and be </a:t>
                      </a:r>
                      <a:r>
                        <a:rPr lang="en-US" sz="28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seen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before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God</a:t>
                      </a:r>
                      <a:r>
                        <a:rPr lang="en-US" sz="2800" b="0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?</a:t>
                      </a:r>
                      <a:endParaRPr lang="en-US" sz="2800" b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304800"/>
          <a:ext cx="9144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2819400"/>
                <a:gridCol w="3352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NIV</a:t>
                      </a:r>
                      <a:endParaRPr lang="en-US" sz="3600" i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Robert Alter</a:t>
                      </a:r>
                      <a:endParaRPr lang="en-US" sz="3600" i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Alec </a:t>
                      </a:r>
                      <a:r>
                        <a:rPr lang="en-US" sz="3600" i="1" dirty="0" err="1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Motyer</a:t>
                      </a:r>
                      <a:endParaRPr lang="en-US" sz="3600" i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sz="3800" b="1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Lament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i="1" dirty="0" smtClean="0">
                <a:solidFill>
                  <a:srgbClr val="0000FF"/>
                </a:solidFill>
              </a:rPr>
              <a:t>(</a:t>
            </a:r>
            <a:r>
              <a:rPr lang="en-US" sz="3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42:6-7</a:t>
            </a:r>
            <a:r>
              <a:rPr lang="en-US" sz="3800" i="1" dirty="0" smtClean="0">
                <a:solidFill>
                  <a:srgbClr val="0000FF"/>
                </a:solidFill>
              </a:rPr>
              <a:t>). </a:t>
            </a:r>
            <a:r>
              <a:rPr lang="en-US" sz="3800" b="1" i="1" baseline="30000" dirty="0" smtClean="0">
                <a:solidFill>
                  <a:srgbClr val="C00000"/>
                </a:solidFill>
              </a:rPr>
              <a:t>6</a:t>
            </a:r>
            <a:r>
              <a:rPr lang="en-US" sz="3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soul </a:t>
            </a:r>
            <a:r>
              <a:rPr lang="en-US" sz="3800" i="1" dirty="0" smtClean="0">
                <a:solidFill>
                  <a:srgbClr val="0000FF"/>
                </a:solidFill>
              </a:rPr>
              <a:t>is </a:t>
            </a:r>
            <a:r>
              <a:rPr lang="en-US" sz="3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downcast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i="1" dirty="0" smtClean="0">
                <a:solidFill>
                  <a:srgbClr val="0000FF"/>
                </a:solidFill>
              </a:rPr>
              <a:t>within me; therefore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</a:t>
            </a:r>
            <a:r>
              <a:rPr lang="en-US" sz="3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you </a:t>
            </a:r>
            <a:r>
              <a:rPr lang="en-US" sz="3400" i="1" dirty="0" smtClean="0">
                <a:solidFill>
                  <a:srgbClr val="0000FF"/>
                </a:solidFill>
              </a:rPr>
              <a:t>from the land of the Jordan, the heights of </a:t>
            </a:r>
            <a:r>
              <a:rPr lang="en-US" sz="3400" i="1" dirty="0" err="1" smtClean="0">
                <a:solidFill>
                  <a:srgbClr val="0000FF"/>
                </a:solidFill>
              </a:rPr>
              <a:t>Hermon</a:t>
            </a:r>
            <a:r>
              <a:rPr lang="en-US" sz="3400" i="1" dirty="0" smtClean="0">
                <a:solidFill>
                  <a:srgbClr val="0000FF"/>
                </a:solidFill>
              </a:rPr>
              <a:t>—from Mount </a:t>
            </a:r>
            <a:r>
              <a:rPr lang="en-US" sz="3400" i="1" dirty="0" err="1" smtClean="0">
                <a:solidFill>
                  <a:srgbClr val="0000FF"/>
                </a:solidFill>
              </a:rPr>
              <a:t>Mizar</a:t>
            </a:r>
            <a:r>
              <a:rPr lang="en-US" sz="34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3400" b="1" i="1" baseline="30000" dirty="0" smtClean="0">
                <a:solidFill>
                  <a:srgbClr val="C00000"/>
                </a:solidFill>
              </a:rPr>
              <a:t>7</a:t>
            </a:r>
            <a:r>
              <a:rPr lang="en-US" sz="3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Deep</a:t>
            </a:r>
            <a:r>
              <a:rPr lang="en-US" sz="3400" i="1" dirty="0" smtClean="0">
                <a:solidFill>
                  <a:srgbClr val="0000FF"/>
                </a:solidFill>
              </a:rPr>
              <a:t> calls to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deep</a:t>
            </a:r>
            <a:r>
              <a:rPr lang="en-US" sz="3400" i="1" dirty="0" smtClean="0">
                <a:solidFill>
                  <a:srgbClr val="0000FF"/>
                </a:solidFill>
              </a:rPr>
              <a:t> in the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roar</a:t>
            </a:r>
            <a:r>
              <a:rPr lang="en-US" sz="3400" i="1" dirty="0" smtClean="0">
                <a:solidFill>
                  <a:srgbClr val="0000FF"/>
                </a:solidFill>
              </a:rPr>
              <a:t> of your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waterfalls</a:t>
            </a:r>
            <a:r>
              <a:rPr lang="en-US" sz="3400" i="1" dirty="0" smtClean="0">
                <a:solidFill>
                  <a:srgbClr val="0000FF"/>
                </a:solidFill>
              </a:rPr>
              <a:t>;</a:t>
            </a:r>
            <a:br>
              <a:rPr lang="en-US" sz="3400" i="1" dirty="0" smtClean="0">
                <a:solidFill>
                  <a:srgbClr val="0000FF"/>
                </a:solidFill>
              </a:rPr>
            </a:br>
            <a:r>
              <a:rPr lang="en-US" sz="3400" i="1" dirty="0" smtClean="0">
                <a:solidFill>
                  <a:srgbClr val="0000FF"/>
                </a:solidFill>
              </a:rPr>
              <a:t>all your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waves</a:t>
            </a:r>
            <a:r>
              <a:rPr lang="en-US" sz="3400" i="1" dirty="0" smtClean="0">
                <a:solidFill>
                  <a:srgbClr val="0000FF"/>
                </a:solidFill>
              </a:rPr>
              <a:t> and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breakers</a:t>
            </a:r>
            <a:r>
              <a:rPr lang="en-US" sz="3400" i="1" dirty="0" smtClean="0">
                <a:solidFill>
                  <a:srgbClr val="0000FF"/>
                </a:solidFill>
              </a:rPr>
              <a:t> have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swept</a:t>
            </a:r>
            <a:r>
              <a:rPr lang="en-US" sz="3400" i="1" dirty="0" smtClean="0">
                <a:solidFill>
                  <a:srgbClr val="0000FF"/>
                </a:solidFill>
              </a:rPr>
              <a:t> over me.</a:t>
            </a:r>
          </a:p>
          <a:p>
            <a:pPr>
              <a:buNone/>
            </a:pPr>
            <a:r>
              <a:rPr lang="en-US" sz="4800" b="1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Hope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i="1" dirty="0" smtClean="0">
                <a:solidFill>
                  <a:srgbClr val="0000FF"/>
                </a:solidFill>
              </a:rPr>
              <a:t>(</a:t>
            </a:r>
            <a:r>
              <a:rPr lang="en-US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42:8</a:t>
            </a:r>
            <a:r>
              <a:rPr lang="en-US" sz="48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4800" b="1" i="1" baseline="30000" dirty="0" smtClean="0">
                <a:solidFill>
                  <a:srgbClr val="C00000"/>
                </a:solidFill>
              </a:rPr>
              <a:t>8</a:t>
            </a:r>
            <a:r>
              <a:rPr lang="en-US" sz="4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</a:t>
            </a: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 </a:t>
            </a:r>
            <a:r>
              <a:rPr lang="en-US" sz="4800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directs his love</a:t>
            </a:r>
            <a:r>
              <a:rPr lang="en-US" sz="4800" i="1" dirty="0" smtClean="0">
                <a:solidFill>
                  <a:srgbClr val="0000FF"/>
                </a:solidFill>
              </a:rPr>
              <a:t>,</a:t>
            </a:r>
            <a:br>
              <a:rPr lang="en-US" sz="4800" i="1" dirty="0" smtClean="0">
                <a:solidFill>
                  <a:srgbClr val="0000FF"/>
                </a:solidFill>
              </a:rPr>
            </a:br>
            <a:r>
              <a:rPr lang="en-US" sz="4800" i="1" dirty="0" smtClean="0">
                <a:solidFill>
                  <a:srgbClr val="0000FF"/>
                </a:solidFill>
              </a:rPr>
              <a:t>    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</a:t>
            </a: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night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his song is with me</a:t>
            </a:r>
            <a:r>
              <a:rPr lang="en-US" sz="4800" i="1" dirty="0" smtClean="0">
                <a:solidFill>
                  <a:srgbClr val="0000FF"/>
                </a:solidFill>
              </a:rPr>
              <a:t>—</a:t>
            </a:r>
            <a:br>
              <a:rPr lang="en-US" sz="4800" i="1" dirty="0" smtClean="0">
                <a:solidFill>
                  <a:srgbClr val="0000FF"/>
                </a:solidFill>
              </a:rPr>
            </a:br>
            <a:r>
              <a:rPr lang="en-US" sz="4800" i="1" dirty="0" smtClean="0">
                <a:solidFill>
                  <a:srgbClr val="0000FF"/>
                </a:solidFill>
              </a:rPr>
              <a:t>    a prayer to the God of my life.</a:t>
            </a:r>
            <a:endParaRPr lang="en-US" sz="48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3716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3600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Lament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42:9-10</a:t>
            </a:r>
            <a:r>
              <a:rPr lang="en-US" sz="3600" i="1" dirty="0" smtClean="0">
                <a:solidFill>
                  <a:srgbClr val="0000FF"/>
                </a:solidFill>
              </a:rPr>
              <a:t>). </a:t>
            </a:r>
            <a:r>
              <a:rPr lang="en-US" sz="3600" b="1" i="1" baseline="30000" dirty="0" smtClean="0">
                <a:solidFill>
                  <a:srgbClr val="C00000"/>
                </a:solidFill>
              </a:rPr>
              <a:t>9</a:t>
            </a:r>
            <a:r>
              <a:rPr lang="en-US" sz="3600" b="1" i="1" baseline="30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say to God my Rock,</a:t>
            </a:r>
            <a:r>
              <a:rPr lang="en-US" sz="3600" i="1" dirty="0" smtClean="0">
                <a:solidFill>
                  <a:srgbClr val="0000FF"/>
                </a:solidFill>
              </a:rPr>
              <a:t> “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have you forgotten me</a:t>
            </a:r>
            <a:r>
              <a:rPr lang="en-US" sz="3600" i="1" dirty="0" smtClean="0">
                <a:solidFill>
                  <a:srgbClr val="0000FF"/>
                </a:solidFill>
              </a:rPr>
              <a:t>?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must I go about mourning</a:t>
            </a:r>
            <a:r>
              <a:rPr lang="en-US" sz="3600" i="1" dirty="0" smtClean="0">
                <a:solidFill>
                  <a:srgbClr val="0000FF"/>
                </a:solidFill>
              </a:rPr>
              <a:t>, oppressed by the enemy?”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10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My bones suffer mortal agony as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foes taunt me</a:t>
            </a:r>
            <a:r>
              <a:rPr lang="en-US" i="1" dirty="0" smtClean="0">
                <a:solidFill>
                  <a:srgbClr val="0000FF"/>
                </a:solidFill>
              </a:rPr>
              <a:t>,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saying to me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day long</a:t>
            </a:r>
            <a:r>
              <a:rPr lang="en-US" i="1" dirty="0" smtClean="0">
                <a:solidFill>
                  <a:srgbClr val="0000FF"/>
                </a:solidFill>
              </a:rPr>
              <a:t>, “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is your God</a:t>
            </a:r>
            <a:r>
              <a:rPr lang="en-US" i="1" dirty="0" smtClean="0">
                <a:solidFill>
                  <a:srgbClr val="0000FF"/>
                </a:solidFill>
              </a:rPr>
              <a:t>?”</a:t>
            </a:r>
          </a:p>
          <a:p>
            <a:pPr>
              <a:buNone/>
            </a:pPr>
            <a:r>
              <a:rPr lang="en-US" sz="4000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Hope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 smtClean="0">
                <a:solidFill>
                  <a:srgbClr val="0000FF"/>
                </a:solidFill>
              </a:rPr>
              <a:t>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42:11</a:t>
            </a:r>
            <a:r>
              <a:rPr lang="en-US" sz="4000" i="1" dirty="0" smtClean="0">
                <a:solidFill>
                  <a:srgbClr val="0000FF"/>
                </a:solidFill>
              </a:rPr>
              <a:t>)</a:t>
            </a:r>
            <a:endParaRPr lang="en-US" sz="4000" i="1" dirty="0" smtClean="0"/>
          </a:p>
          <a:p>
            <a:pPr>
              <a:buNone/>
            </a:pPr>
            <a:r>
              <a:rPr lang="en-US" sz="4000" b="1" i="1" baseline="30000" dirty="0" smtClean="0">
                <a:solidFill>
                  <a:srgbClr val="C00000"/>
                </a:solidFill>
              </a:rPr>
              <a:t>11</a:t>
            </a:r>
            <a:r>
              <a:rPr lang="en-US" sz="40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sz="4000" i="1" dirty="0" smtClean="0">
                <a:solidFill>
                  <a:srgbClr val="0000FF"/>
                </a:solidFill>
              </a:rPr>
              <a:t>,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soul</a:t>
            </a:r>
            <a:r>
              <a:rPr lang="en-US" sz="4000" i="1" dirty="0" smtClean="0">
                <a:solidFill>
                  <a:srgbClr val="0000FF"/>
                </a:solidFill>
              </a:rPr>
              <a:t>, are you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downcast</a:t>
            </a:r>
            <a:r>
              <a:rPr lang="en-US" sz="4000" i="1" dirty="0" smtClean="0">
                <a:solidFill>
                  <a:srgbClr val="0000FF"/>
                </a:solidFill>
              </a:rPr>
              <a:t>?</a:t>
            </a:r>
            <a:br>
              <a:rPr lang="en-US" sz="4000" i="1" dirty="0" smtClean="0">
                <a:solidFill>
                  <a:srgbClr val="0000FF"/>
                </a:solidFill>
              </a:rPr>
            </a:br>
            <a:r>
              <a:rPr lang="en-US" sz="4000" i="1" dirty="0" smtClean="0">
                <a:solidFill>
                  <a:srgbClr val="0000FF"/>
                </a:solidFill>
              </a:rPr>
              <a:t>    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sz="4000" i="1" dirty="0" smtClean="0">
                <a:solidFill>
                  <a:srgbClr val="0000FF"/>
                </a:solidFill>
              </a:rPr>
              <a:t> so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disturbed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 smtClean="0">
                <a:solidFill>
                  <a:srgbClr val="0000FF"/>
                </a:solidFill>
              </a:rPr>
              <a:t>within me?</a:t>
            </a:r>
            <a:br>
              <a:rPr lang="en-US" sz="4000" i="1" dirty="0" smtClean="0">
                <a:solidFill>
                  <a:srgbClr val="0000FF"/>
                </a:solidFill>
              </a:rPr>
            </a:b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your hope </a:t>
            </a:r>
            <a:r>
              <a:rPr lang="en-US" sz="4000" i="1" dirty="0" smtClean="0">
                <a:solidFill>
                  <a:srgbClr val="0000FF"/>
                </a:solidFill>
              </a:rPr>
              <a:t>in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4000" i="1" dirty="0" smtClean="0">
                <a:solidFill>
                  <a:srgbClr val="0000FF"/>
                </a:solidFill>
              </a:rPr>
              <a:t>,</a:t>
            </a:r>
            <a:br>
              <a:rPr lang="en-US" sz="4000" i="1" dirty="0" smtClean="0">
                <a:solidFill>
                  <a:srgbClr val="0000FF"/>
                </a:solidFill>
              </a:rPr>
            </a:br>
            <a:r>
              <a:rPr lang="en-US" sz="4000" i="1" dirty="0" smtClean="0">
                <a:solidFill>
                  <a:srgbClr val="0000FF"/>
                </a:solidFill>
              </a:rPr>
              <a:t>    for I will yet praise him,</a:t>
            </a:r>
            <a:br>
              <a:rPr lang="en-US" sz="4000" i="1" dirty="0" smtClean="0">
                <a:solidFill>
                  <a:srgbClr val="0000FF"/>
                </a:solidFill>
              </a:rPr>
            </a:br>
            <a:r>
              <a:rPr lang="en-US" sz="4000" i="1" dirty="0" smtClean="0">
                <a:solidFill>
                  <a:srgbClr val="0000FF"/>
                </a:solidFill>
              </a:rPr>
              <a:t>    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Savior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 smtClean="0">
                <a:solidFill>
                  <a:srgbClr val="0000FF"/>
                </a:solidFill>
              </a:rPr>
              <a:t>and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4000" i="1" dirty="0" smtClean="0">
                <a:solidFill>
                  <a:srgbClr val="0000FF"/>
                </a:solidFill>
              </a:rPr>
              <a:t>.</a:t>
            </a:r>
            <a:endParaRPr lang="en-US" sz="4000" b="1" i="1" baseline="30000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4478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800" b="1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Lament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i="1" dirty="0" smtClean="0">
                <a:solidFill>
                  <a:srgbClr val="0000FF"/>
                </a:solidFill>
              </a:rPr>
              <a:t>(</a:t>
            </a:r>
            <a:r>
              <a:rPr lang="en-US" sz="3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43:1-4</a:t>
            </a:r>
            <a:r>
              <a:rPr lang="en-US" sz="3800" i="1" dirty="0" smtClean="0">
                <a:solidFill>
                  <a:srgbClr val="0000FF"/>
                </a:solidFill>
              </a:rPr>
              <a:t>). </a:t>
            </a:r>
            <a:r>
              <a:rPr lang="en-US" sz="3800" b="1" i="1" baseline="30000" dirty="0" smtClean="0">
                <a:solidFill>
                  <a:srgbClr val="C00000"/>
                </a:solidFill>
              </a:rPr>
              <a:t>1</a:t>
            </a:r>
            <a:r>
              <a:rPr lang="en-US" sz="3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Vindicate me, my God</a:t>
            </a:r>
            <a:r>
              <a:rPr lang="en-US" sz="3800" i="1" dirty="0" smtClean="0">
                <a:solidFill>
                  <a:srgbClr val="0000FF"/>
                </a:solidFill>
              </a:rPr>
              <a:t>, and plead my cause against an unfaithful nation.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Rescue me</a:t>
            </a:r>
            <a:r>
              <a:rPr lang="en-US" sz="3800" i="1" dirty="0" smtClean="0">
                <a:solidFill>
                  <a:srgbClr val="0000FF"/>
                </a:solidFill>
              </a:rPr>
              <a:t> from those who are deceitful and wicked.</a:t>
            </a:r>
          </a:p>
          <a:p>
            <a:pPr>
              <a:buNone/>
            </a:pPr>
            <a:r>
              <a:rPr lang="en-US" sz="3400" b="1" i="1" baseline="30000" dirty="0" smtClean="0">
                <a:solidFill>
                  <a:srgbClr val="C00000"/>
                </a:solidFill>
              </a:rPr>
              <a:t>2</a:t>
            </a:r>
            <a:r>
              <a:rPr lang="en-US" sz="3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400" i="1" dirty="0" smtClean="0">
                <a:solidFill>
                  <a:srgbClr val="0000FF"/>
                </a:solidFill>
              </a:rPr>
              <a:t>You are God my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stronghold</a:t>
            </a:r>
            <a:r>
              <a:rPr lang="en-US" sz="3400" i="1" dirty="0" smtClean="0">
                <a:solidFill>
                  <a:srgbClr val="0000FF"/>
                </a:solidFill>
              </a:rPr>
              <a:t>. </a:t>
            </a:r>
            <a:r>
              <a:rPr lang="en-US" sz="3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i="1" dirty="0" smtClean="0">
                <a:solidFill>
                  <a:srgbClr val="0000FF"/>
                </a:solidFill>
              </a:rPr>
              <a:t>have you rejected me? </a:t>
            </a:r>
            <a:r>
              <a:rPr lang="en-US" sz="3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i="1" dirty="0" smtClean="0">
                <a:solidFill>
                  <a:srgbClr val="0000FF"/>
                </a:solidFill>
              </a:rPr>
              <a:t>must I go about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mourning</a:t>
            </a:r>
            <a:r>
              <a:rPr lang="en-US" sz="3400" i="1" dirty="0" smtClean="0">
                <a:solidFill>
                  <a:srgbClr val="0000FF"/>
                </a:solidFill>
              </a:rPr>
              <a:t>, oppressed by the enemy?</a:t>
            </a:r>
          </a:p>
          <a:p>
            <a:pPr>
              <a:buNone/>
            </a:pPr>
            <a:r>
              <a:rPr lang="en-US" sz="3800" b="1" i="1" baseline="30000" dirty="0" smtClean="0">
                <a:solidFill>
                  <a:srgbClr val="C00000"/>
                </a:solidFill>
              </a:rPr>
              <a:t>3</a:t>
            </a:r>
            <a:r>
              <a:rPr lang="en-US" sz="3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800" i="1" dirty="0" smtClean="0">
                <a:solidFill>
                  <a:srgbClr val="0000FF"/>
                </a:solidFill>
              </a:rPr>
              <a:t>Send me your light and your faithful care, let them lead me; let them bring me to your holy mountain, to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place where you dwell</a:t>
            </a:r>
            <a:r>
              <a:rPr lang="en-US" sz="38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3500" b="1" i="1" baseline="30000" dirty="0" smtClean="0">
                <a:solidFill>
                  <a:srgbClr val="C00000"/>
                </a:solidFill>
              </a:rPr>
              <a:t>4</a:t>
            </a:r>
            <a:r>
              <a:rPr lang="en-US" sz="35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500" i="1" dirty="0" smtClean="0">
                <a:solidFill>
                  <a:srgbClr val="0000FF"/>
                </a:solidFill>
              </a:rPr>
              <a:t>Then I will go to the altar of God, to God, my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joy</a:t>
            </a:r>
            <a:r>
              <a:rPr lang="en-US" sz="3500" i="1" dirty="0" smtClean="0">
                <a:solidFill>
                  <a:srgbClr val="0000FF"/>
                </a:solidFill>
              </a:rPr>
              <a:t> and my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delight</a:t>
            </a:r>
            <a:r>
              <a:rPr lang="en-US" sz="3500" i="1" dirty="0" smtClean="0">
                <a:solidFill>
                  <a:srgbClr val="0000FF"/>
                </a:solidFill>
              </a:rPr>
              <a:t>.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praise you </a:t>
            </a:r>
            <a:r>
              <a:rPr lang="en-US" sz="3500" i="1" dirty="0" smtClean="0">
                <a:solidFill>
                  <a:srgbClr val="0000FF"/>
                </a:solidFill>
              </a:rPr>
              <a:t>with the lyre, 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God, my God</a:t>
            </a:r>
            <a:r>
              <a:rPr lang="en-US" sz="35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4700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Hope</a:t>
            </a:r>
            <a:r>
              <a:rPr lang="en-US" sz="4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700" i="1" dirty="0" smtClean="0">
                <a:solidFill>
                  <a:srgbClr val="0000FF"/>
                </a:solidFill>
              </a:rPr>
              <a:t>(</a:t>
            </a:r>
            <a:r>
              <a:rPr lang="en-US" sz="47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43:5</a:t>
            </a:r>
            <a:r>
              <a:rPr lang="en-US" sz="4700" i="1" dirty="0" smtClean="0">
                <a:solidFill>
                  <a:srgbClr val="0000FF"/>
                </a:solidFill>
              </a:rPr>
              <a:t>)</a:t>
            </a:r>
            <a:endParaRPr lang="en-US" sz="4700" b="1" i="1" baseline="30000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sz="4700" b="1" i="1" baseline="30000" dirty="0" smtClean="0">
                <a:solidFill>
                  <a:srgbClr val="0000FF"/>
                </a:solidFill>
              </a:rPr>
              <a:t>5 </a:t>
            </a:r>
            <a:r>
              <a:rPr lang="en-US" sz="4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Why</a:t>
            </a:r>
            <a:r>
              <a:rPr lang="en-US" sz="4700" i="1" dirty="0" smtClean="0">
                <a:solidFill>
                  <a:srgbClr val="0000FF"/>
                </a:solidFill>
              </a:rPr>
              <a:t>, </a:t>
            </a:r>
            <a:r>
              <a:rPr lang="en-US" sz="4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soul</a:t>
            </a:r>
            <a:r>
              <a:rPr lang="en-US" sz="4700" i="1" dirty="0" smtClean="0">
                <a:solidFill>
                  <a:srgbClr val="0000FF"/>
                </a:solidFill>
              </a:rPr>
              <a:t>, are you </a:t>
            </a:r>
            <a:r>
              <a:rPr lang="en-US" sz="4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downcast</a:t>
            </a:r>
            <a:r>
              <a:rPr lang="en-US" sz="4700" i="1" dirty="0" smtClean="0">
                <a:solidFill>
                  <a:srgbClr val="0000FF"/>
                </a:solidFill>
              </a:rPr>
              <a:t>?</a:t>
            </a:r>
            <a:br>
              <a:rPr lang="en-US" sz="4700" i="1" dirty="0" smtClean="0">
                <a:solidFill>
                  <a:srgbClr val="0000FF"/>
                </a:solidFill>
              </a:rPr>
            </a:br>
            <a:r>
              <a:rPr lang="en-US" sz="4700" i="1" dirty="0" smtClean="0">
                <a:solidFill>
                  <a:srgbClr val="0000FF"/>
                </a:solidFill>
              </a:rPr>
              <a:t>    </a:t>
            </a:r>
            <a:r>
              <a:rPr lang="en-US" sz="4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sz="4700" i="1" dirty="0" smtClean="0">
                <a:solidFill>
                  <a:srgbClr val="0000FF"/>
                </a:solidFill>
              </a:rPr>
              <a:t> so </a:t>
            </a:r>
            <a:r>
              <a:rPr lang="en-US" sz="4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disturbed</a:t>
            </a:r>
            <a:r>
              <a:rPr lang="en-US" sz="4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700" i="1" dirty="0" smtClean="0">
                <a:solidFill>
                  <a:srgbClr val="0000FF"/>
                </a:solidFill>
              </a:rPr>
              <a:t>within me?</a:t>
            </a:r>
            <a:r>
              <a:rPr lang="en-US" sz="4200" i="1" dirty="0" smtClean="0">
                <a:solidFill>
                  <a:srgbClr val="0000FF"/>
                </a:solidFill>
              </a:rPr>
              <a:t/>
            </a:r>
            <a:br>
              <a:rPr lang="en-US" sz="4200" i="1" dirty="0" smtClean="0">
                <a:solidFill>
                  <a:srgbClr val="0000FF"/>
                </a:solidFill>
              </a:rPr>
            </a:br>
            <a:r>
              <a:rPr lang="en-US" sz="4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your hope </a:t>
            </a:r>
            <a:r>
              <a:rPr lang="en-US" sz="4500" i="1" dirty="0" smtClean="0">
                <a:solidFill>
                  <a:srgbClr val="0000FF"/>
                </a:solidFill>
              </a:rPr>
              <a:t>in </a:t>
            </a:r>
            <a:r>
              <a:rPr lang="en-US" sz="4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4500" i="1" dirty="0" smtClean="0">
                <a:solidFill>
                  <a:srgbClr val="0000FF"/>
                </a:solidFill>
              </a:rPr>
              <a:t>, for I will yet praise him, </a:t>
            </a:r>
            <a:r>
              <a:rPr lang="en-US" sz="4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</a:t>
            </a:r>
            <a:r>
              <a:rPr lang="en-US" sz="4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Savior</a:t>
            </a:r>
            <a:r>
              <a:rPr lang="en-US" sz="4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500" i="1" dirty="0" smtClean="0">
                <a:solidFill>
                  <a:srgbClr val="0000FF"/>
                </a:solidFill>
              </a:rPr>
              <a:t>and</a:t>
            </a:r>
            <a:r>
              <a:rPr lang="en-US" sz="4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</a:t>
            </a:r>
            <a:r>
              <a:rPr lang="en-US" sz="4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4500" i="1" dirty="0" smtClean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49575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Feeling </a:t>
            </a:r>
            <a:r>
              <a:rPr lang="en-US" sz="5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</a:t>
            </a: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Looking </a:t>
            </a:r>
            <a:r>
              <a:rPr lang="en-US" sz="5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42-43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6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i="1" dirty="0" smtClean="0">
                <a:solidFill>
                  <a:srgbClr val="0000FF"/>
                </a:solidFill>
              </a:rPr>
              <a:t>“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i="1" dirty="0">
                <a:solidFill>
                  <a:srgbClr val="0000FF"/>
                </a:solidFill>
              </a:rPr>
              <a:t>, my soul, are you 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downcast</a:t>
            </a:r>
            <a:r>
              <a:rPr lang="en-US" i="1" dirty="0">
                <a:solidFill>
                  <a:srgbClr val="0000FF"/>
                </a:solidFill>
              </a:rPr>
              <a:t>? </a:t>
            </a:r>
            <a:r>
              <a:rPr lang="en-US" i="1" dirty="0" smtClean="0">
                <a:solidFill>
                  <a:srgbClr val="0000FF"/>
                </a:solidFill>
              </a:rPr>
              <a:t>Why so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disturbed</a:t>
            </a:r>
            <a:r>
              <a:rPr lang="en-US" b="1" i="1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within me? 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hope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for </a:t>
            </a:r>
            <a:r>
              <a:rPr lang="en-US" i="1" dirty="0">
                <a:solidFill>
                  <a:srgbClr val="0000FF"/>
                </a:solidFill>
              </a:rPr>
              <a:t>I will yet praise him, my 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Savior</a:t>
            </a:r>
            <a:r>
              <a:rPr lang="en-US" b="1" i="1" dirty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and my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i="1" dirty="0" smtClean="0">
                <a:solidFill>
                  <a:srgbClr val="0000FF"/>
                </a:solidFill>
              </a:rPr>
              <a:t>” </a:t>
            </a:r>
            <a:r>
              <a:rPr lang="en-US" i="1" dirty="0">
                <a:solidFill>
                  <a:srgbClr val="0000FF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42:5, 11; 43:5</a:t>
            </a:r>
            <a:r>
              <a:rPr lang="en-US" i="1" dirty="0">
                <a:solidFill>
                  <a:srgbClr val="0000FF"/>
                </a:solidFill>
              </a:rPr>
              <a:t>).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5116" y="524470"/>
            <a:ext cx="9201558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5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Anguish</a:t>
            </a: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sz="5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Alienation</a:t>
            </a: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</a:t>
            </a:r>
            <a:r>
              <a:rPr lang="en-US" sz="5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743670"/>
            <a:ext cx="8676991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5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Hoping</a:t>
            </a: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</a:t>
            </a:r>
            <a:r>
              <a:rPr lang="en-US" sz="5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’s </a:t>
            </a:r>
            <a:r>
              <a:rPr lang="en-US" sz="5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4" grpId="0" build="allAtOnce" animBg="1"/>
      <p:bldP spid="5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Transition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Despair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Hope</a:t>
            </a:r>
            <a:endParaRPr lang="en-US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419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i="1" dirty="0" smtClean="0">
                <a:solidFill>
                  <a:srgbClr val="0000FF"/>
                </a:solidFill>
              </a:rPr>
              <a:t>The </a:t>
            </a:r>
            <a:r>
              <a:rPr lang="en-US" sz="3600" b="1" i="1" dirty="0" smtClean="0">
                <a:solidFill>
                  <a:srgbClr val="0000FF"/>
                </a:solidFill>
              </a:rPr>
              <a:t>drought</a:t>
            </a:r>
            <a:r>
              <a:rPr lang="en-US" sz="3600" i="1" dirty="0" smtClean="0">
                <a:solidFill>
                  <a:srgbClr val="0000FF"/>
                </a:solidFill>
              </a:rPr>
              <a:t>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42:1-5</a:t>
            </a:r>
            <a:r>
              <a:rPr lang="en-US" sz="3600" i="1" dirty="0" smtClean="0">
                <a:solidFill>
                  <a:srgbClr val="0000FF"/>
                </a:solidFill>
              </a:rPr>
              <a:t>)—</a:t>
            </a:r>
            <a:r>
              <a:rPr lang="en-US" sz="3600" b="1" i="1" dirty="0" smtClean="0">
                <a:solidFill>
                  <a:srgbClr val="0000FF"/>
                </a:solidFill>
              </a:rPr>
              <a:t>thirsty</a:t>
            </a:r>
            <a:r>
              <a:rPr lang="en-US" sz="3600" i="1" dirty="0" smtClean="0">
                <a:solidFill>
                  <a:srgbClr val="0000FF"/>
                </a:solidFill>
              </a:rPr>
              <a:t>. </a:t>
            </a:r>
            <a:r>
              <a:rPr lang="en-US" i="1" u="sng" dirty="0" smtClean="0">
                <a:solidFill>
                  <a:srgbClr val="0000FF"/>
                </a:solidFill>
              </a:rPr>
              <a:t>Looking </a:t>
            </a:r>
            <a:r>
              <a:rPr lang="en-US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</a:t>
            </a:r>
            <a:r>
              <a:rPr lang="en-US" i="1" dirty="0" smtClean="0">
                <a:solidFill>
                  <a:srgbClr val="0000FF"/>
                </a:solidFill>
              </a:rPr>
              <a:t>: God in the 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</a:t>
            </a:r>
            <a:r>
              <a:rPr lang="en-US" i="1" dirty="0" smtClean="0">
                <a:solidFill>
                  <a:srgbClr val="0000FF"/>
                </a:solidFill>
              </a:rPr>
              <a:t>. A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remembrance</a:t>
            </a:r>
            <a:r>
              <a:rPr lang="en-US" i="1" dirty="0" smtClean="0">
                <a:solidFill>
                  <a:srgbClr val="0000FF"/>
                </a:solidFill>
              </a:rPr>
              <a:t> of the past.</a:t>
            </a:r>
            <a:endParaRPr lang="en-US" dirty="0" smtClean="0">
              <a:solidFill>
                <a:srgbClr val="0000F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i="1" dirty="0" smtClean="0">
                <a:solidFill>
                  <a:srgbClr val="0000FF"/>
                </a:solidFill>
              </a:rPr>
              <a:t>The </a:t>
            </a:r>
            <a:r>
              <a:rPr lang="en-US" sz="3600" b="1" i="1" dirty="0" smtClean="0">
                <a:solidFill>
                  <a:srgbClr val="0000FF"/>
                </a:solidFill>
              </a:rPr>
              <a:t>depths</a:t>
            </a:r>
            <a:r>
              <a:rPr lang="en-US" sz="3600" i="1" dirty="0" smtClean="0">
                <a:solidFill>
                  <a:srgbClr val="0000FF"/>
                </a:solidFill>
              </a:rPr>
              <a:t>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42:6-11</a:t>
            </a:r>
            <a:r>
              <a:rPr lang="en-US" sz="3600" i="1" dirty="0" smtClean="0">
                <a:solidFill>
                  <a:srgbClr val="0000FF"/>
                </a:solidFill>
              </a:rPr>
              <a:t>)—</a:t>
            </a:r>
            <a:r>
              <a:rPr lang="en-US" sz="3600" b="1" i="1" dirty="0" smtClean="0">
                <a:solidFill>
                  <a:srgbClr val="0000FF"/>
                </a:solidFill>
              </a:rPr>
              <a:t>drowning</a:t>
            </a:r>
            <a:r>
              <a:rPr lang="en-US" sz="3600" i="1" dirty="0" smtClean="0">
                <a:solidFill>
                  <a:srgbClr val="0000FF"/>
                </a:solidFill>
              </a:rPr>
              <a:t>. </a:t>
            </a:r>
            <a:r>
              <a:rPr lang="en-US" i="1" u="sng" dirty="0" smtClean="0">
                <a:solidFill>
                  <a:srgbClr val="0000FF"/>
                </a:solidFill>
              </a:rPr>
              <a:t>Looking </a:t>
            </a:r>
            <a:r>
              <a:rPr lang="en-US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around</a:t>
            </a:r>
            <a:r>
              <a:rPr lang="en-US" i="1" dirty="0" smtClean="0">
                <a:solidFill>
                  <a:srgbClr val="0000FF"/>
                </a:solidFill>
              </a:rPr>
              <a:t>: God in the 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</a:t>
            </a:r>
            <a:r>
              <a:rPr lang="en-US" i="1" dirty="0" smtClean="0">
                <a:solidFill>
                  <a:srgbClr val="0000FF"/>
                </a:solidFill>
              </a:rPr>
              <a:t>. A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reflection</a:t>
            </a:r>
            <a:r>
              <a:rPr lang="en-US" i="1" dirty="0" smtClean="0">
                <a:solidFill>
                  <a:srgbClr val="0000FF"/>
                </a:solidFill>
              </a:rPr>
              <a:t> of the present.</a:t>
            </a:r>
            <a:endParaRPr lang="en-US" dirty="0" smtClean="0">
              <a:solidFill>
                <a:srgbClr val="0000F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i="1" dirty="0" smtClean="0">
                <a:solidFill>
                  <a:srgbClr val="0000FF"/>
                </a:solidFill>
              </a:rPr>
              <a:t>The </a:t>
            </a:r>
            <a:r>
              <a:rPr lang="en-US" sz="3600" b="1" i="1" dirty="0" smtClean="0">
                <a:solidFill>
                  <a:srgbClr val="0000FF"/>
                </a:solidFill>
              </a:rPr>
              <a:t>release</a:t>
            </a:r>
            <a:r>
              <a:rPr lang="en-US" sz="3600" i="1" dirty="0" smtClean="0">
                <a:solidFill>
                  <a:srgbClr val="0000FF"/>
                </a:solidFill>
              </a:rPr>
              <a:t>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43:1-5</a:t>
            </a:r>
            <a:r>
              <a:rPr lang="en-US" sz="3600" i="1" dirty="0" smtClean="0">
                <a:solidFill>
                  <a:srgbClr val="0000FF"/>
                </a:solidFill>
              </a:rPr>
              <a:t>)—</a:t>
            </a:r>
            <a:r>
              <a:rPr lang="en-US" sz="3600" b="1" i="1" dirty="0" smtClean="0">
                <a:solidFill>
                  <a:srgbClr val="0000FF"/>
                </a:solidFill>
              </a:rPr>
              <a:t>deliverance</a:t>
            </a:r>
            <a:r>
              <a:rPr lang="en-US" sz="3600" i="1" dirty="0" smtClean="0">
                <a:solidFill>
                  <a:srgbClr val="0000FF"/>
                </a:solidFill>
              </a:rPr>
              <a:t>. </a:t>
            </a:r>
            <a:r>
              <a:rPr lang="en-US" i="1" u="sng" dirty="0" smtClean="0">
                <a:solidFill>
                  <a:srgbClr val="0000FF"/>
                </a:solidFill>
              </a:rPr>
              <a:t>Looking </a:t>
            </a:r>
            <a:r>
              <a:rPr lang="en-US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ahead</a:t>
            </a:r>
            <a:r>
              <a:rPr lang="en-US" i="1" dirty="0" smtClean="0">
                <a:solidFill>
                  <a:srgbClr val="0000FF"/>
                </a:solidFill>
              </a:rPr>
              <a:t>: God in the 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</a:t>
            </a:r>
            <a:r>
              <a:rPr lang="en-US" i="1" dirty="0" smtClean="0">
                <a:solidFill>
                  <a:srgbClr val="0000FF"/>
                </a:solidFill>
              </a:rPr>
              <a:t>. An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anticipation</a:t>
            </a:r>
            <a:r>
              <a:rPr lang="en-US" i="1" dirty="0" smtClean="0">
                <a:solidFill>
                  <a:srgbClr val="0000FF"/>
                </a:solidFill>
              </a:rPr>
              <a:t> of God's presence and deliverance.</a:t>
            </a:r>
            <a:endParaRPr lang="en-US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-martyn-lloyd-jones-spiritual-depression-its-causes-and-cures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82176"/>
            <a:ext cx="4267200" cy="6693648"/>
          </a:xfrm>
          <a:prstGeom prst="rect">
            <a:avLst/>
          </a:prstGeom>
        </p:spPr>
      </p:pic>
      <p:pic>
        <p:nvPicPr>
          <p:cNvPr id="3" name="Picture 2" descr="-martyn-lloyd-jones-pic-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1947" y="76200"/>
            <a:ext cx="5138747" cy="670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3124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i="1" dirty="0" smtClean="0">
                <a:solidFill>
                  <a:srgbClr val="0000FF"/>
                </a:solidFill>
              </a:rPr>
              <a:t>I say that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talk to ourselves instead of allowing ‘ourselves’ to talk to us</a:t>
            </a:r>
            <a:r>
              <a:rPr lang="en-US" sz="2800" i="1" dirty="0" smtClean="0">
                <a:solidFill>
                  <a:srgbClr val="0000FF"/>
                </a:solidFill>
              </a:rPr>
              <a:t>! Do you realize what this means? I suggest that the main trouble in this whole matter of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depression </a:t>
            </a:r>
            <a:r>
              <a:rPr lang="en-US" sz="2800" i="1" dirty="0" smtClean="0">
                <a:solidFill>
                  <a:srgbClr val="0000FF"/>
                </a:solidFill>
              </a:rPr>
              <a:t>in a sense is this, that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allow our self to talk to us instead of talking to our self</a:t>
            </a:r>
            <a:r>
              <a:rPr lang="en-US" sz="2800" i="1" dirty="0" smtClean="0">
                <a:solidFill>
                  <a:srgbClr val="0000FF"/>
                </a:solidFill>
              </a:rPr>
              <a:t>. Am I just trying to be deliberately paradoxical? Far from it. This is the very essence of wisdom in this matter. </a:t>
            </a:r>
            <a:endParaRPr lang="en-US" sz="2800" i="1" dirty="0">
              <a:solidFill>
                <a:srgbClr val="0000FF"/>
              </a:solidFill>
            </a:endParaRPr>
          </a:p>
        </p:txBody>
      </p:sp>
      <p:pic>
        <p:nvPicPr>
          <p:cNvPr id="4" name="Content Placeholder 3" descr="Ps42.5-martyn-lloyd-jones-have-you-realized-that-most-of-your-unhappiness-in-life-is-due-to-the-fact-that-you-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3518647"/>
            <a:ext cx="8229600" cy="387275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s42-ml-jones-have-you-realiz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9496"/>
            <a:ext cx="9144000" cy="55590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160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Feeling Down, Looking Up (Psalm 42-43).</vt:lpstr>
      <vt:lpstr>The Transition from Despair to Hope</vt:lpstr>
      <vt:lpstr>Slide 7</vt:lpstr>
      <vt:lpstr>I say that we must talk to ourselves instead of allowing ‘ourselves’ to talk to us! Do you realize what this means? I suggest that the main trouble in this whole matter of spiritual depression in a sense is this, that we allow our self to talk to us instead of talking to our self. Am I just trying to be deliberately paradoxical? Far from it. This is the very essence of wisdom in this matter. 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46</cp:revision>
  <dcterms:created xsi:type="dcterms:W3CDTF">2024-01-02T14:46:16Z</dcterms:created>
  <dcterms:modified xsi:type="dcterms:W3CDTF">2024-01-14T19:50:06Z</dcterms:modified>
</cp:coreProperties>
</file>