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263" r:id="rId4"/>
    <p:sldId id="265" r:id="rId5"/>
    <p:sldId id="272" r:id="rId6"/>
    <p:sldId id="273" r:id="rId7"/>
    <p:sldId id="268" r:id="rId8"/>
    <p:sldId id="269" r:id="rId9"/>
    <p:sldId id="267" r:id="rId10"/>
    <p:sldId id="256" r:id="rId11"/>
    <p:sldId id="258" r:id="rId12"/>
    <p:sldId id="257" r:id="rId13"/>
    <p:sldId id="259" r:id="rId14"/>
    <p:sldId id="260" r:id="rId15"/>
    <p:sldId id="266" r:id="rId16"/>
    <p:sldId id="270" r:id="rId17"/>
    <p:sldId id="271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1B7E4-06C5-4FFD-9E10-FE9F2BE68A73}" type="datetimeFigureOut">
              <a:rPr lang="en-US" smtClean="0"/>
              <a:pPr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851A8-D5B6-42C5-8EEC-11CEEC692F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14400"/>
            <a:ext cx="8229600" cy="45719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>
              <a:buNone/>
            </a:pPr>
            <a:r>
              <a:rPr lang="en-US" sz="3700" b="1" i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</a:t>
            </a:r>
            <a:r>
              <a:rPr lang="en-US" sz="3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700" b="1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84</a:t>
            </a:r>
            <a:r>
              <a:rPr lang="en-US" sz="3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en-US" sz="3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700" b="1" i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baseline="30000" dirty="0" smtClean="0">
                <a:solidFill>
                  <a:srgbClr val="FF0000"/>
                </a:solidFill>
              </a:rPr>
              <a:t>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7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</a:t>
            </a:r>
            <a:r>
              <a:rPr lang="en-US" sz="3700" i="1" dirty="0" smtClean="0">
                <a:solidFill>
                  <a:srgbClr val="0000FF"/>
                </a:solidFill>
              </a:rPr>
              <a:t> are those who </a:t>
            </a:r>
            <a:r>
              <a:rPr lang="en-US" sz="3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</a:t>
            </a:r>
            <a:r>
              <a:rPr lang="en-US" sz="3700" i="1" dirty="0" smtClean="0">
                <a:solidFill>
                  <a:srgbClr val="0000FF"/>
                </a:solidFill>
              </a:rPr>
              <a:t> in your </a:t>
            </a:r>
            <a:r>
              <a:rPr lang="en-US" sz="3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en-US" sz="3700" i="1" dirty="0" smtClean="0">
                <a:solidFill>
                  <a:srgbClr val="0000FF"/>
                </a:solidFill>
              </a:rPr>
              <a:t>; they are ever praising you.</a:t>
            </a:r>
            <a:endParaRPr lang="en-US" sz="3700" b="1" i="1" baseline="30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FF0000"/>
                </a:solidFill>
              </a:rPr>
              <a:t>5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300" b="1" i="1" u="sng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</a:t>
            </a:r>
            <a:r>
              <a:rPr lang="en-US" sz="4300" i="1" dirty="0" smtClean="0">
                <a:solidFill>
                  <a:srgbClr val="0000FF"/>
                </a:solidFill>
              </a:rPr>
              <a:t> are those whose </a:t>
            </a:r>
            <a:r>
              <a:rPr lang="en-US" sz="4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  <a:r>
              <a:rPr lang="en-US" sz="4300" i="1" dirty="0" smtClean="0">
                <a:solidFill>
                  <a:srgbClr val="0000FF"/>
                </a:solidFill>
              </a:rPr>
              <a:t> is in you, whose </a:t>
            </a:r>
            <a:r>
              <a:rPr lang="en-US" sz="4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hearts</a:t>
            </a:r>
            <a:r>
              <a:rPr lang="en-US" sz="4300" i="1" dirty="0" smtClean="0">
                <a:solidFill>
                  <a:srgbClr val="0000FF"/>
                </a:solidFill>
              </a:rPr>
              <a:t> are set on </a:t>
            </a:r>
            <a:r>
              <a:rPr lang="en-US" sz="4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pilgrimage</a:t>
            </a:r>
            <a:r>
              <a:rPr lang="en-US" sz="4300" i="1" dirty="0" smtClean="0">
                <a:solidFill>
                  <a:srgbClr val="0000FF"/>
                </a:solidFill>
              </a:rPr>
              <a:t>.</a:t>
            </a:r>
            <a:endParaRPr lang="en-US" sz="4300" b="1" i="1" baseline="30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FF0000"/>
                </a:solidFill>
              </a:rPr>
              <a:t>10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9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Better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en-US" sz="39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day 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your </a:t>
            </a:r>
            <a:r>
              <a:rPr lang="en-US" sz="3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courts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than a thousand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elsewhere; I 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rather be a doorkeeper in the house of my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than 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</a:t>
            </a:r>
            <a:r>
              <a:rPr lang="en-US" sz="3900" i="1" dirty="0">
                <a:solidFill>
                  <a:srgbClr val="0000FF"/>
                </a:solidFill>
              </a:rPr>
              <a:t> </a:t>
            </a:r>
            <a:r>
              <a:rPr lang="en-US" sz="3500" i="1" dirty="0">
                <a:solidFill>
                  <a:srgbClr val="0000FF"/>
                </a:solidFill>
              </a:rPr>
              <a:t>in the tents of the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</a:t>
            </a:r>
            <a:r>
              <a:rPr lang="en-US" sz="35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FF0000"/>
                </a:solidFill>
              </a:rPr>
              <a:t>11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700" i="1" dirty="0">
                <a:solidFill>
                  <a:srgbClr val="0000FF"/>
                </a:solidFill>
              </a:rPr>
              <a:t>For the </a:t>
            </a:r>
            <a:r>
              <a:rPr lang="en-US" sz="37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7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God </a:t>
            </a:r>
            <a:r>
              <a:rPr lang="en-US" sz="3700" i="1" dirty="0">
                <a:solidFill>
                  <a:srgbClr val="0000FF"/>
                </a:solidFill>
              </a:rPr>
              <a:t>is a </a:t>
            </a:r>
            <a:r>
              <a:rPr lang="en-US" sz="37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</a:t>
            </a:r>
            <a:r>
              <a:rPr lang="en-US" sz="3700" i="1" dirty="0">
                <a:solidFill>
                  <a:srgbClr val="0000FF"/>
                </a:solidFill>
              </a:rPr>
              <a:t> </a:t>
            </a:r>
            <a:r>
              <a:rPr lang="en-US" sz="3700" i="1" dirty="0" smtClean="0">
                <a:solidFill>
                  <a:srgbClr val="0000FF"/>
                </a:solidFill>
              </a:rPr>
              <a:t>and </a:t>
            </a:r>
            <a:r>
              <a:rPr lang="en-US" sz="3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shield</a:t>
            </a:r>
            <a:r>
              <a:rPr lang="en-US" sz="3700" i="1" dirty="0" smtClean="0">
                <a:solidFill>
                  <a:srgbClr val="0000FF"/>
                </a:solidFill>
              </a:rPr>
              <a:t>; the </a:t>
            </a:r>
            <a:r>
              <a:rPr lang="en-US" sz="37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i="1" dirty="0" smtClean="0">
                <a:solidFill>
                  <a:srgbClr val="0000FF"/>
                </a:solidFill>
              </a:rPr>
              <a:t>bestows </a:t>
            </a:r>
            <a:r>
              <a:rPr lang="en-US" sz="35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favor</a:t>
            </a:r>
            <a:r>
              <a:rPr lang="en-US" sz="3500" i="1" dirty="0">
                <a:solidFill>
                  <a:srgbClr val="0000FF"/>
                </a:solidFill>
              </a:rPr>
              <a:t> </a:t>
            </a:r>
            <a:r>
              <a:rPr lang="en-US" sz="3500" i="1" dirty="0" smtClean="0">
                <a:solidFill>
                  <a:srgbClr val="0000FF"/>
                </a:solidFill>
              </a:rPr>
              <a:t>[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grace</a:t>
            </a:r>
            <a:r>
              <a:rPr lang="en-US" sz="3500" i="1" dirty="0" smtClean="0">
                <a:solidFill>
                  <a:srgbClr val="0000FF"/>
                </a:solidFill>
              </a:rPr>
              <a:t>] and 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</a:t>
            </a:r>
            <a:r>
              <a:rPr lang="en-US" sz="3500" i="1" dirty="0" smtClean="0">
                <a:solidFill>
                  <a:srgbClr val="0000FF"/>
                </a:solidFill>
              </a:rPr>
              <a:t> [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glory</a:t>
            </a:r>
            <a:r>
              <a:rPr lang="en-US" sz="3500" i="1" dirty="0" smtClean="0">
                <a:solidFill>
                  <a:srgbClr val="0000FF"/>
                </a:solidFill>
              </a:rPr>
              <a:t>]; </a:t>
            </a:r>
            <a:r>
              <a:rPr lang="en-US" sz="3000" i="1" dirty="0" smtClean="0">
                <a:solidFill>
                  <a:srgbClr val="0000FF"/>
                </a:solidFill>
              </a:rPr>
              <a:t>no </a:t>
            </a:r>
            <a:r>
              <a:rPr lang="en-US" sz="3000" i="1" dirty="0">
                <a:solidFill>
                  <a:srgbClr val="0000FF"/>
                </a:solidFill>
              </a:rPr>
              <a:t>good thing does he </a:t>
            </a:r>
            <a:r>
              <a:rPr lang="en-US" sz="3000" i="1" dirty="0" smtClean="0">
                <a:solidFill>
                  <a:srgbClr val="0000FF"/>
                </a:solidFill>
              </a:rPr>
              <a:t>withhold</a:t>
            </a:r>
            <a:r>
              <a:rPr lang="en-US" sz="3000" i="1" dirty="0">
                <a:solidFill>
                  <a:srgbClr val="0000FF"/>
                </a:solidFill>
              </a:rPr>
              <a:t> from those whose </a:t>
            </a:r>
            <a:r>
              <a:rPr lang="en-US" sz="3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walk</a:t>
            </a:r>
            <a:r>
              <a:rPr lang="en-US" sz="3000" i="1" dirty="0">
                <a:solidFill>
                  <a:srgbClr val="0000FF"/>
                </a:solidFill>
              </a:rPr>
              <a:t> is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30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FF0000"/>
                </a:solidFill>
              </a:rPr>
              <a:t>12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Almighty</a:t>
            </a:r>
            <a:r>
              <a:rPr lang="en-US" sz="3500" i="1" dirty="0" smtClean="0">
                <a:solidFill>
                  <a:srgbClr val="0000FF"/>
                </a:solidFill>
              </a:rPr>
              <a:t>,</a:t>
            </a:r>
            <a:r>
              <a:rPr lang="en-US" sz="3500" i="1" dirty="0">
                <a:solidFill>
                  <a:srgbClr val="0000FF"/>
                </a:solidFill>
              </a:rPr>
              <a:t> </a:t>
            </a:r>
            <a:r>
              <a:rPr lang="en-US" sz="3500" b="1" i="1" u="sng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</a:t>
            </a:r>
            <a:r>
              <a:rPr lang="en-US" sz="3500" i="1" dirty="0">
                <a:solidFill>
                  <a:srgbClr val="0000FF"/>
                </a:solidFill>
              </a:rPr>
              <a:t> is the one who </a:t>
            </a:r>
            <a:r>
              <a:rPr lang="en-US" sz="35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trusts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i="1" dirty="0">
                <a:solidFill>
                  <a:srgbClr val="0000FF"/>
                </a:solidFill>
              </a:rPr>
              <a:t>in you</a:t>
            </a:r>
            <a:r>
              <a:rPr lang="en-US" sz="3500" i="1" dirty="0" smtClean="0">
                <a:solidFill>
                  <a:srgbClr val="0000FF"/>
                </a:solidFill>
              </a:rPr>
              <a:t>.</a:t>
            </a:r>
            <a:endParaRPr lang="en-US" sz="35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1"/>
            <a:ext cx="8001000" cy="15430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6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Beauty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27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Beauty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 </a:t>
            </a:r>
            <a:r>
              <a:rPr lang="en-US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2/25/24.</a:t>
            </a:r>
            <a:endParaRPr lang="en-US" sz="3600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220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</a:t>
            </a:r>
            <a:r>
              <a:rPr lang="en-US" i="1" dirty="0" smtClean="0">
                <a:solidFill>
                  <a:srgbClr val="0000FF"/>
                </a:solidFill>
              </a:rPr>
              <a:t> 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ask</a:t>
            </a:r>
            <a:r>
              <a:rPr lang="en-US" i="1" dirty="0" smtClean="0">
                <a:solidFill>
                  <a:srgbClr val="0000FF"/>
                </a:solidFill>
              </a:rPr>
              <a:t> from the </a:t>
            </a:r>
            <a:r>
              <a:rPr lang="en-US" i="1" cap="small" dirty="0" smtClean="0">
                <a:solidFill>
                  <a:srgbClr val="0000FF"/>
                </a:solidFill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, this only do I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</a:t>
            </a:r>
            <a:r>
              <a:rPr lang="en-US" i="1" dirty="0" smtClean="0">
                <a:solidFill>
                  <a:srgbClr val="0000FF"/>
                </a:solidFill>
              </a:rPr>
              <a:t>: that I may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</a:t>
            </a:r>
            <a:r>
              <a:rPr lang="en-US" i="1" dirty="0" smtClean="0">
                <a:solidFill>
                  <a:srgbClr val="0000FF"/>
                </a:solidFill>
              </a:rPr>
              <a:t> in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en-US" i="1" dirty="0" smtClean="0">
                <a:solidFill>
                  <a:srgbClr val="0000FF"/>
                </a:solidFill>
              </a:rPr>
              <a:t> of the </a:t>
            </a:r>
            <a:r>
              <a:rPr lang="en-US" b="1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 all the days of my life, to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gaze</a:t>
            </a:r>
            <a:r>
              <a:rPr lang="en-US" i="1" dirty="0" smtClean="0">
                <a:solidFill>
                  <a:srgbClr val="0000FF"/>
                </a:solidFill>
              </a:rPr>
              <a:t> on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beauty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of the </a:t>
            </a:r>
            <a:r>
              <a:rPr lang="en-US" b="1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 and to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</a:t>
            </a:r>
            <a:r>
              <a:rPr lang="en-US" i="1" dirty="0" smtClean="0">
                <a:solidFill>
                  <a:srgbClr val="0000FF"/>
                </a:solidFill>
              </a:rPr>
              <a:t> him in his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temple</a:t>
            </a:r>
            <a:r>
              <a:rPr lang="en-US" i="1" dirty="0" smtClean="0">
                <a:solidFill>
                  <a:srgbClr val="0000FF"/>
                </a:solidFill>
              </a:rPr>
              <a:t>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27:4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Confidence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27:1-3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Whom shall I fear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)?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400" i="1" dirty="0">
                <a:solidFill>
                  <a:srgbClr val="0000FF"/>
                </a:solidFill>
              </a:rPr>
              <a:t>The </a:t>
            </a:r>
            <a:r>
              <a:rPr lang="en-US" sz="44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400" i="1" dirty="0">
                <a:solidFill>
                  <a:srgbClr val="0000FF"/>
                </a:solidFill>
              </a:rPr>
              <a:t> is my </a:t>
            </a:r>
            <a:r>
              <a:rPr lang="en-US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</a:t>
            </a:r>
            <a:r>
              <a:rPr lang="en-US" sz="4400" i="1" dirty="0">
                <a:solidFill>
                  <a:srgbClr val="0000FF"/>
                </a:solidFill>
              </a:rPr>
              <a:t> and </a:t>
            </a:r>
            <a:r>
              <a:rPr lang="en-US" sz="4400" i="1" dirty="0" smtClean="0">
                <a:solidFill>
                  <a:srgbClr val="0000FF"/>
                </a:solidFill>
              </a:rPr>
              <a:t>my </a:t>
            </a:r>
            <a:r>
              <a:rPr lang="en-US" sz="4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  <a:r>
              <a:rPr lang="en-US" sz="4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 smtClean="0">
                <a:solidFill>
                  <a:srgbClr val="0000FF"/>
                </a:solidFill>
              </a:rPr>
              <a:t>—</a:t>
            </a:r>
            <a:r>
              <a:rPr lang="en-US" sz="44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whom </a:t>
            </a:r>
            <a:r>
              <a:rPr lang="en-US" sz="44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shall I </a:t>
            </a:r>
            <a:r>
              <a:rPr lang="en-US" sz="44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</a:t>
            </a:r>
            <a:r>
              <a:rPr lang="en-US" sz="4400" i="1" dirty="0" smtClean="0">
                <a:solidFill>
                  <a:srgbClr val="0000FF"/>
                </a:solidFill>
              </a:rPr>
              <a:t>? The</a:t>
            </a:r>
            <a:r>
              <a:rPr lang="en-US" sz="4400" i="1" dirty="0">
                <a:solidFill>
                  <a:srgbClr val="0000FF"/>
                </a:solidFill>
              </a:rPr>
              <a:t> </a:t>
            </a:r>
            <a:r>
              <a:rPr lang="en-US" sz="44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400" i="1" dirty="0">
                <a:solidFill>
                  <a:srgbClr val="0000FF"/>
                </a:solidFill>
              </a:rPr>
              <a:t> is the </a:t>
            </a:r>
            <a:r>
              <a:rPr lang="en-US" sz="3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stronghold</a:t>
            </a:r>
            <a:r>
              <a:rPr lang="en-US" sz="3400" i="1" dirty="0">
                <a:solidFill>
                  <a:srgbClr val="0000FF"/>
                </a:solidFill>
              </a:rPr>
              <a:t> of my </a:t>
            </a:r>
            <a:r>
              <a:rPr lang="en-US" sz="3400" i="1" dirty="0" smtClean="0">
                <a:solidFill>
                  <a:srgbClr val="0000FF"/>
                </a:solidFill>
              </a:rPr>
              <a:t>life—</a:t>
            </a:r>
            <a:r>
              <a:rPr lang="en-US" sz="3400" i="1" u="sng" dirty="0" smtClean="0">
                <a:solidFill>
                  <a:srgbClr val="0000FF"/>
                </a:solidFill>
              </a:rPr>
              <a:t>of </a:t>
            </a:r>
            <a:r>
              <a:rPr lang="en-US" sz="3400" i="1" u="sng" dirty="0">
                <a:solidFill>
                  <a:srgbClr val="0000FF"/>
                </a:solidFill>
              </a:rPr>
              <a:t>whom shall I be afraid</a:t>
            </a:r>
            <a:r>
              <a:rPr lang="en-US" sz="3400" i="1" dirty="0">
                <a:solidFill>
                  <a:srgbClr val="0000FF"/>
                </a:solidFill>
              </a:rPr>
              <a:t>?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000" i="1" dirty="0">
                <a:solidFill>
                  <a:srgbClr val="0000FF"/>
                </a:solidFill>
              </a:rPr>
              <a:t>When the </a:t>
            </a:r>
            <a:r>
              <a:rPr lang="en-US" sz="3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</a:t>
            </a:r>
            <a:r>
              <a:rPr lang="en-US" sz="3000" i="1" dirty="0">
                <a:solidFill>
                  <a:srgbClr val="0000FF"/>
                </a:solidFill>
              </a:rPr>
              <a:t> advance against </a:t>
            </a:r>
            <a:r>
              <a:rPr lang="en-US" sz="3000" i="1" dirty="0" smtClean="0">
                <a:solidFill>
                  <a:srgbClr val="0000FF"/>
                </a:solidFill>
              </a:rPr>
              <a:t>me</a:t>
            </a:r>
            <a:r>
              <a:rPr lang="en-US" sz="3000" i="1" dirty="0">
                <a:solidFill>
                  <a:srgbClr val="0000FF"/>
                </a:solidFill>
              </a:rPr>
              <a:t> to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devour</a:t>
            </a:r>
            <a:r>
              <a:rPr lang="en-US" sz="3000" i="1" dirty="0">
                <a:solidFill>
                  <a:srgbClr val="0000FF"/>
                </a:solidFill>
              </a:rPr>
              <a:t> me</a:t>
            </a:r>
            <a:r>
              <a:rPr lang="en-US" sz="3000" i="1" dirty="0" smtClean="0">
                <a:solidFill>
                  <a:srgbClr val="0000FF"/>
                </a:solidFill>
              </a:rPr>
              <a:t>, it is</a:t>
            </a:r>
            <a:r>
              <a:rPr lang="en-US" sz="3000" i="1" dirty="0">
                <a:solidFill>
                  <a:srgbClr val="0000FF"/>
                </a:solidFill>
              </a:rPr>
              <a:t/>
            </a:r>
            <a:br>
              <a:rPr lang="en-US" sz="3000" i="1" dirty="0">
                <a:solidFill>
                  <a:srgbClr val="0000FF"/>
                </a:solidFill>
              </a:rPr>
            </a:br>
            <a:r>
              <a:rPr lang="en-US" sz="3000" i="1" dirty="0" smtClean="0">
                <a:solidFill>
                  <a:srgbClr val="0000FF"/>
                </a:solidFill>
              </a:rPr>
              <a:t>my </a:t>
            </a:r>
            <a:r>
              <a:rPr lang="en-US" sz="3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enemies</a:t>
            </a:r>
            <a:r>
              <a:rPr lang="en-US" sz="3000" i="1" dirty="0">
                <a:solidFill>
                  <a:srgbClr val="0000FF"/>
                </a:solidFill>
              </a:rPr>
              <a:t> and my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foes</a:t>
            </a:r>
            <a:r>
              <a:rPr lang="en-US" sz="3000" i="1" dirty="0">
                <a:solidFill>
                  <a:srgbClr val="0000FF"/>
                </a:solidFill>
              </a:rPr>
              <a:t> who will stumble and </a:t>
            </a:r>
            <a:r>
              <a:rPr lang="en-US" sz="3000" i="1" dirty="0" smtClean="0">
                <a:solidFill>
                  <a:srgbClr val="0000FF"/>
                </a:solidFill>
              </a:rPr>
              <a:t>fall.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2800" i="1" dirty="0">
                <a:solidFill>
                  <a:srgbClr val="0000FF"/>
                </a:solidFill>
              </a:rPr>
              <a:t>Though an 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army</a:t>
            </a:r>
            <a:r>
              <a:rPr lang="en-US" sz="2800" i="1" dirty="0">
                <a:solidFill>
                  <a:srgbClr val="0000FF"/>
                </a:solidFill>
              </a:rPr>
              <a:t> besiege me</a:t>
            </a:r>
            <a:r>
              <a:rPr lang="en-US" sz="2800" i="1" dirty="0" smtClean="0">
                <a:solidFill>
                  <a:srgbClr val="0000FF"/>
                </a:solidFill>
              </a:rPr>
              <a:t>,</a:t>
            </a:r>
            <a:r>
              <a:rPr lang="en-US" sz="2800" i="1" dirty="0">
                <a:solidFill>
                  <a:srgbClr val="0000FF"/>
                </a:solidFill>
              </a:rPr>
              <a:t> my 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en-US" sz="2800" i="1" dirty="0">
                <a:solidFill>
                  <a:srgbClr val="0000FF"/>
                </a:solidFill>
              </a:rPr>
              <a:t> will </a:t>
            </a:r>
            <a:r>
              <a:rPr lang="en-US" sz="28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fear</a:t>
            </a:r>
            <a:r>
              <a:rPr lang="en-US" sz="2800" i="1" dirty="0" smtClean="0">
                <a:solidFill>
                  <a:srgbClr val="0000FF"/>
                </a:solidFill>
              </a:rPr>
              <a:t>; though </a:t>
            </a:r>
            <a:r>
              <a:rPr lang="en-US" sz="2800" i="1" dirty="0">
                <a:solidFill>
                  <a:srgbClr val="0000FF"/>
                </a:solidFill>
              </a:rPr>
              <a:t>war break out against me</a:t>
            </a:r>
            <a:r>
              <a:rPr lang="en-US" sz="2800" i="1" dirty="0" smtClean="0">
                <a:solidFill>
                  <a:srgbClr val="0000FF"/>
                </a:solidFill>
              </a:rPr>
              <a:t>,</a:t>
            </a:r>
            <a:r>
              <a:rPr lang="en-US" sz="2800" i="1" dirty="0">
                <a:solidFill>
                  <a:srgbClr val="0000FF"/>
                </a:solidFill>
              </a:rPr>
              <a:t> even then I will be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confident</a:t>
            </a:r>
            <a:endParaRPr lang="en-US" sz="2800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[</a:t>
            </a:r>
            <a:r>
              <a:rPr lang="en-US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bāṭaḥ</a:t>
            </a:r>
            <a:r>
              <a:rPr lang="en-US" sz="2800" i="1" dirty="0" smtClean="0">
                <a:solidFill>
                  <a:srgbClr val="0000FF"/>
                </a:solidFill>
              </a:rPr>
              <a:t>]. “I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US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bāṭaḥ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 </a:t>
            </a:r>
            <a:r>
              <a:rPr lang="en-US" sz="2800" i="1" dirty="0" smtClean="0">
                <a:solidFill>
                  <a:srgbClr val="0000FF"/>
                </a:solidFill>
              </a:rPr>
              <a:t>in you; do not let me be put to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shame</a:t>
            </a:r>
            <a:r>
              <a:rPr lang="en-US" sz="2800" i="1" dirty="0" smtClean="0">
                <a:solidFill>
                  <a:srgbClr val="0000FF"/>
                </a:solidFill>
              </a:rPr>
              <a:t>, nor let my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enemies</a:t>
            </a:r>
            <a:r>
              <a:rPr lang="en-US" sz="2800" i="1" dirty="0" smtClean="0">
                <a:solidFill>
                  <a:srgbClr val="0000FF"/>
                </a:solidFill>
              </a:rPr>
              <a:t> triumph over me”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25:2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“Vindicate me, </a:t>
            </a:r>
            <a:r>
              <a:rPr lang="en-US" sz="2800" i="1" cap="small" dirty="0" smtClean="0">
                <a:solidFill>
                  <a:srgbClr val="0000FF"/>
                </a:solidFill>
              </a:rPr>
              <a:t>Lord</a:t>
            </a:r>
            <a:r>
              <a:rPr lang="en-US" sz="2800" i="1" dirty="0" smtClean="0">
                <a:solidFill>
                  <a:srgbClr val="0000FF"/>
                </a:solidFill>
              </a:rPr>
              <a:t>, for I have led a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2800" i="1" dirty="0" smtClean="0">
                <a:solidFill>
                  <a:srgbClr val="0000FF"/>
                </a:solidFill>
              </a:rPr>
              <a:t> life; I have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trusted</a:t>
            </a:r>
            <a:r>
              <a:rPr lang="en-US" sz="2800" i="1" dirty="0" smtClean="0">
                <a:solidFill>
                  <a:srgbClr val="0000FF"/>
                </a:solidFill>
              </a:rPr>
              <a:t> [</a:t>
            </a:r>
            <a:r>
              <a:rPr lang="en-US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bāṭaḥ</a:t>
            </a:r>
            <a:r>
              <a:rPr lang="en-US" sz="2800" i="1" dirty="0" smtClean="0">
                <a:solidFill>
                  <a:srgbClr val="0000FF"/>
                </a:solidFill>
              </a:rPr>
              <a:t>] in the </a:t>
            </a:r>
            <a:r>
              <a:rPr lang="en-US" sz="2800" i="1" cap="small" dirty="0" smtClean="0">
                <a:solidFill>
                  <a:srgbClr val="0000FF"/>
                </a:solidFill>
              </a:rPr>
              <a:t>Lord</a:t>
            </a:r>
            <a:r>
              <a:rPr lang="en-US" sz="2800" i="1" dirty="0" smtClean="0">
                <a:solidFill>
                  <a:srgbClr val="0000FF"/>
                </a:solidFill>
              </a:rPr>
              <a:t> and have not faltered”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26:2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Desire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27:4-6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thing I ask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4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44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</a:t>
            </a:r>
            <a:r>
              <a:rPr lang="en-US" sz="4400" i="1" u="sng" dirty="0">
                <a:solidFill>
                  <a:srgbClr val="0000FF"/>
                </a:solidFill>
              </a:rPr>
              <a:t> I ask</a:t>
            </a:r>
            <a:r>
              <a:rPr lang="en-US" sz="4000" i="1" dirty="0">
                <a:solidFill>
                  <a:srgbClr val="0000FF"/>
                </a:solidFill>
              </a:rPr>
              <a:t> </a:t>
            </a:r>
            <a:r>
              <a:rPr lang="en-US" sz="3600" i="1" dirty="0">
                <a:solidFill>
                  <a:srgbClr val="0000FF"/>
                </a:solidFill>
              </a:rPr>
              <a:t>from </a:t>
            </a:r>
            <a:r>
              <a:rPr lang="en-US" sz="3600" i="1" dirty="0" smtClean="0">
                <a:solidFill>
                  <a:srgbClr val="0000FF"/>
                </a:solidFill>
              </a:rPr>
              <a:t>the</a:t>
            </a:r>
            <a:r>
              <a:rPr lang="en-US" sz="3600" i="1" cap="small" dirty="0" smtClean="0">
                <a:solidFill>
                  <a:srgbClr val="0000FF"/>
                </a:solidFill>
              </a:rPr>
              <a:t> Lord</a:t>
            </a:r>
            <a:r>
              <a:rPr lang="en-US" sz="3600" i="1" dirty="0" smtClean="0">
                <a:solidFill>
                  <a:srgbClr val="0000FF"/>
                </a:solidFill>
              </a:rPr>
              <a:t>,</a:t>
            </a:r>
            <a:r>
              <a:rPr lang="en-US" sz="3600" i="1" dirty="0">
                <a:solidFill>
                  <a:srgbClr val="0000FF"/>
                </a:solidFill>
              </a:rPr>
              <a:t> this only do I </a:t>
            </a:r>
            <a:r>
              <a:rPr lang="en-US" sz="3600" i="1" dirty="0" smtClean="0">
                <a:solidFill>
                  <a:srgbClr val="0000FF"/>
                </a:solidFill>
              </a:rPr>
              <a:t>seek: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that </a:t>
            </a:r>
            <a:r>
              <a:rPr lang="en-US" sz="3600" i="1" dirty="0">
                <a:solidFill>
                  <a:srgbClr val="0000FF"/>
                </a:solidFill>
              </a:rPr>
              <a:t>I may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</a:t>
            </a:r>
            <a:r>
              <a:rPr lang="en-US" sz="3600" i="1" dirty="0">
                <a:solidFill>
                  <a:srgbClr val="0000FF"/>
                </a:solidFill>
              </a:rPr>
              <a:t> in the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of the</a:t>
            </a:r>
            <a:r>
              <a:rPr lang="en-US" sz="3600" i="1" cap="small" dirty="0" smtClean="0">
                <a:solidFill>
                  <a:srgbClr val="0000FF"/>
                </a:solidFill>
              </a:rPr>
              <a:t> Lord</a:t>
            </a:r>
            <a:r>
              <a:rPr lang="en-US" sz="3600" i="1" dirty="0" smtClean="0">
                <a:solidFill>
                  <a:srgbClr val="0000FF"/>
                </a:solidFill>
              </a:rPr>
              <a:t> all </a:t>
            </a:r>
            <a:r>
              <a:rPr lang="en-US" sz="3600" i="1" dirty="0">
                <a:solidFill>
                  <a:srgbClr val="0000FF"/>
                </a:solidFill>
              </a:rPr>
              <a:t>the days of my </a:t>
            </a:r>
            <a:r>
              <a:rPr lang="en-US" sz="3600" i="1" dirty="0" smtClean="0">
                <a:solidFill>
                  <a:srgbClr val="0000FF"/>
                </a:solidFill>
              </a:rPr>
              <a:t>life,</a:t>
            </a:r>
            <a:r>
              <a:rPr lang="en-US" sz="3600" i="1" dirty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to 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gaze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the 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beauty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</a:t>
            </a:r>
            <a:r>
              <a:rPr lang="en-US" sz="36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Lord</a:t>
            </a:r>
            <a:r>
              <a:rPr lang="en-US" sz="3600" i="1" dirty="0" smtClean="0">
                <a:solidFill>
                  <a:srgbClr val="0000FF"/>
                </a:solidFill>
              </a:rPr>
              <a:t> and </a:t>
            </a:r>
            <a:r>
              <a:rPr lang="en-US" sz="3600" i="1" dirty="0">
                <a:solidFill>
                  <a:srgbClr val="0000FF"/>
                </a:solidFill>
              </a:rPr>
              <a:t>to 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</a:t>
            </a:r>
            <a:r>
              <a:rPr lang="en-US" sz="3600" i="1" dirty="0">
                <a:solidFill>
                  <a:srgbClr val="0000FF"/>
                </a:solidFill>
              </a:rPr>
              <a:t> him in his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temple</a:t>
            </a:r>
            <a:r>
              <a:rPr lang="en-US" sz="36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5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400" i="1" dirty="0">
                <a:solidFill>
                  <a:srgbClr val="0000FF"/>
                </a:solidFill>
              </a:rPr>
              <a:t>For in the 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</a:t>
            </a:r>
            <a:r>
              <a:rPr lang="en-US" sz="3400" i="1" dirty="0">
                <a:solidFill>
                  <a:srgbClr val="0000FF"/>
                </a:solidFill>
              </a:rPr>
              <a:t> of </a:t>
            </a:r>
            <a:r>
              <a:rPr lang="en-US" sz="3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trouble</a:t>
            </a:r>
            <a:r>
              <a:rPr lang="en-US" sz="3400" i="1" dirty="0">
                <a:solidFill>
                  <a:srgbClr val="0000FF"/>
                </a:solidFill>
              </a:rPr>
              <a:t> he will keep me 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</a:t>
            </a:r>
            <a:r>
              <a:rPr lang="en-US" sz="3400" i="1" dirty="0">
                <a:solidFill>
                  <a:srgbClr val="0000FF"/>
                </a:solidFill>
              </a:rPr>
              <a:t> in his 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dwelling</a:t>
            </a:r>
            <a:r>
              <a:rPr lang="en-US" sz="3400" i="1" dirty="0" smtClean="0">
                <a:solidFill>
                  <a:srgbClr val="0000FF"/>
                </a:solidFill>
              </a:rPr>
              <a:t>; he </a:t>
            </a:r>
            <a:r>
              <a:rPr lang="en-US" sz="3400" i="1" dirty="0">
                <a:solidFill>
                  <a:srgbClr val="0000FF"/>
                </a:solidFill>
              </a:rPr>
              <a:t>will 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hide</a:t>
            </a:r>
            <a:r>
              <a:rPr lang="en-US" sz="3400" i="1" dirty="0">
                <a:solidFill>
                  <a:srgbClr val="0000FF"/>
                </a:solidFill>
              </a:rPr>
              <a:t> me in the shelter of his </a:t>
            </a:r>
            <a:r>
              <a:rPr lang="en-US" sz="3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sacred </a:t>
            </a:r>
            <a:r>
              <a:rPr lang="en-US" sz="3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</a:t>
            </a:r>
            <a:r>
              <a:rPr lang="en-US" sz="3400" i="1" dirty="0">
                <a:solidFill>
                  <a:srgbClr val="0000FF"/>
                </a:solidFill>
              </a:rPr>
              <a:t> and </a:t>
            </a:r>
            <a:r>
              <a:rPr lang="en-US" sz="3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me high </a:t>
            </a:r>
            <a:r>
              <a:rPr lang="en-US" sz="3400" i="1" dirty="0">
                <a:solidFill>
                  <a:srgbClr val="0000FF"/>
                </a:solidFill>
              </a:rPr>
              <a:t>upon a rock.</a:t>
            </a:r>
          </a:p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6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i="1" dirty="0">
                <a:solidFill>
                  <a:srgbClr val="0000FF"/>
                </a:solidFill>
              </a:rPr>
              <a:t>Then my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</a:t>
            </a:r>
            <a:r>
              <a:rPr lang="en-US" i="1" dirty="0">
                <a:solidFill>
                  <a:srgbClr val="0000FF"/>
                </a:solidFill>
              </a:rPr>
              <a:t> will be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exalted</a:t>
            </a:r>
            <a:r>
              <a:rPr lang="en-US" i="1" dirty="0">
                <a:solidFill>
                  <a:srgbClr val="0000FF"/>
                </a:solidFill>
              </a:rPr>
              <a:t> above the enemies who surround </a:t>
            </a:r>
            <a:r>
              <a:rPr lang="en-US" i="1" dirty="0" smtClean="0">
                <a:solidFill>
                  <a:srgbClr val="0000FF"/>
                </a:solidFill>
              </a:rPr>
              <a:t>me; at </a:t>
            </a:r>
            <a:r>
              <a:rPr lang="en-US" i="1" dirty="0">
                <a:solidFill>
                  <a:srgbClr val="0000FF"/>
                </a:solidFill>
              </a:rPr>
              <a:t>his 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sacred tent </a:t>
            </a:r>
            <a:r>
              <a:rPr lang="en-US" i="1" dirty="0">
                <a:solidFill>
                  <a:srgbClr val="0000FF"/>
                </a:solidFill>
              </a:rPr>
              <a:t>I will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</a:t>
            </a:r>
            <a:r>
              <a:rPr lang="en-US" i="1" dirty="0">
                <a:solidFill>
                  <a:srgbClr val="0000FF"/>
                </a:solidFill>
              </a:rPr>
              <a:t> with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shouts</a:t>
            </a:r>
            <a:r>
              <a:rPr lang="en-US" i="1" dirty="0">
                <a:solidFill>
                  <a:srgbClr val="0000FF"/>
                </a:solidFill>
              </a:rPr>
              <a:t> of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joy</a:t>
            </a:r>
            <a:r>
              <a:rPr lang="en-US" i="1" dirty="0" smtClean="0">
                <a:solidFill>
                  <a:srgbClr val="0000FF"/>
                </a:solidFill>
              </a:rPr>
              <a:t>;</a:t>
            </a:r>
            <a:r>
              <a:rPr lang="en-US" i="1" dirty="0">
                <a:solidFill>
                  <a:srgbClr val="0000FF"/>
                </a:solidFill>
              </a:rPr>
              <a:t> I will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sing</a:t>
            </a:r>
            <a:r>
              <a:rPr lang="en-US" i="1" dirty="0">
                <a:solidFill>
                  <a:srgbClr val="0000FF"/>
                </a:solidFill>
              </a:rPr>
              <a:t> and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make music</a:t>
            </a:r>
            <a:r>
              <a:rPr lang="en-US" i="1" dirty="0">
                <a:solidFill>
                  <a:srgbClr val="0000FF"/>
                </a:solidFill>
              </a:rPr>
              <a:t> to the </a:t>
            </a:r>
            <a:r>
              <a:rPr lang="en-US" i="1" cap="small" dirty="0">
                <a:solidFill>
                  <a:srgbClr val="0000FF"/>
                </a:solidFill>
              </a:rPr>
              <a:t>Lord</a:t>
            </a:r>
            <a:r>
              <a:rPr lang="en-US" i="1" dirty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Plea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27:7-12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voice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i="1" baseline="30000" dirty="0">
                <a:solidFill>
                  <a:srgbClr val="C00000"/>
                </a:solidFill>
              </a:rPr>
              <a:t>7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52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sz="5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200" i="1" dirty="0">
                <a:solidFill>
                  <a:srgbClr val="0000FF"/>
                </a:solidFill>
              </a:rPr>
              <a:t>my voice when I </a:t>
            </a:r>
            <a:r>
              <a:rPr lang="en-US" sz="5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</a:t>
            </a:r>
            <a:r>
              <a:rPr lang="en-US" sz="5200" i="1" dirty="0">
                <a:solidFill>
                  <a:srgbClr val="0000FF"/>
                </a:solidFill>
              </a:rPr>
              <a:t>, </a:t>
            </a:r>
            <a:r>
              <a:rPr lang="en-US" sz="52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5200" i="1" dirty="0" smtClean="0">
                <a:solidFill>
                  <a:srgbClr val="0000FF"/>
                </a:solidFill>
              </a:rPr>
              <a:t>;</a:t>
            </a:r>
            <a:r>
              <a:rPr lang="en-US" sz="5200" i="1" dirty="0">
                <a:solidFill>
                  <a:srgbClr val="0000FF"/>
                </a:solidFill>
              </a:rPr>
              <a:t> be </a:t>
            </a:r>
            <a:r>
              <a:rPr lang="en-US" sz="5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merciful</a:t>
            </a:r>
            <a:r>
              <a:rPr lang="en-US" sz="5200" i="1" dirty="0">
                <a:solidFill>
                  <a:srgbClr val="0000FF"/>
                </a:solidFill>
              </a:rPr>
              <a:t> to me and </a:t>
            </a:r>
            <a:r>
              <a:rPr lang="en-US" sz="52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answer</a:t>
            </a:r>
            <a:r>
              <a:rPr lang="en-US" sz="5200" i="1" dirty="0">
                <a:solidFill>
                  <a:srgbClr val="0000FF"/>
                </a:solidFill>
              </a:rPr>
              <a:t> </a:t>
            </a:r>
            <a:r>
              <a:rPr lang="en-US" sz="5200" i="1" dirty="0" smtClean="0">
                <a:solidFill>
                  <a:srgbClr val="0000FF"/>
                </a:solidFill>
              </a:rPr>
              <a:t>me.</a:t>
            </a:r>
            <a:endParaRPr lang="en-US" sz="52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8-10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My heart says of you, “</a:t>
            </a:r>
            <a:r>
              <a:rPr lang="en-US" sz="39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</a:t>
            </a:r>
            <a:r>
              <a:rPr lang="en-US" sz="3900" i="1" dirty="0">
                <a:solidFill>
                  <a:srgbClr val="0000FF"/>
                </a:solidFill>
              </a:rPr>
              <a:t> his 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</a:t>
            </a:r>
            <a:r>
              <a:rPr lang="en-US" sz="3900" i="1" dirty="0" smtClean="0">
                <a:solidFill>
                  <a:srgbClr val="0000FF"/>
                </a:solidFill>
              </a:rPr>
              <a:t>!”</a:t>
            </a:r>
            <a:r>
              <a:rPr lang="en-US" sz="3900" i="1" dirty="0">
                <a:solidFill>
                  <a:srgbClr val="0000FF"/>
                </a:solidFill>
              </a:rPr>
              <a:t> </a:t>
            </a:r>
            <a:r>
              <a:rPr lang="en-US" sz="3900" i="1" dirty="0" smtClean="0">
                <a:solidFill>
                  <a:srgbClr val="0000FF"/>
                </a:solidFill>
              </a:rPr>
              <a:t>Your face </a:t>
            </a:r>
            <a:r>
              <a:rPr lang="en-US" sz="39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900" i="1" dirty="0">
                <a:solidFill>
                  <a:srgbClr val="0000FF"/>
                </a:solidFill>
              </a:rPr>
              <a:t>, I will </a:t>
            </a:r>
            <a:r>
              <a:rPr lang="en-US" sz="3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</a:t>
            </a:r>
            <a:r>
              <a:rPr lang="en-US" sz="3900" i="1" dirty="0" smtClean="0">
                <a:solidFill>
                  <a:srgbClr val="0000FF"/>
                </a:solidFill>
              </a:rPr>
              <a:t>.</a:t>
            </a:r>
            <a:r>
              <a:rPr lang="en-US" sz="3900" i="1" dirty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hide your face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from </a:t>
            </a:r>
            <a:r>
              <a:rPr lang="en-US" sz="3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3100" i="1" dirty="0" smtClean="0">
                <a:solidFill>
                  <a:srgbClr val="0000FF"/>
                </a:solidFill>
              </a:rPr>
              <a:t>,</a:t>
            </a:r>
            <a:r>
              <a:rPr lang="en-US" sz="3100" i="1" dirty="0">
                <a:solidFill>
                  <a:srgbClr val="0000FF"/>
                </a:solidFill>
              </a:rPr>
              <a:t> do not turn your servant away in anger</a:t>
            </a:r>
            <a:r>
              <a:rPr lang="en-US" sz="3100" i="1" dirty="0" smtClean="0">
                <a:solidFill>
                  <a:srgbClr val="0000FF"/>
                </a:solidFill>
              </a:rPr>
              <a:t>;</a:t>
            </a:r>
            <a:r>
              <a:rPr lang="en-US" sz="3100" i="1" dirty="0">
                <a:solidFill>
                  <a:srgbClr val="0000FF"/>
                </a:solidFill>
              </a:rPr>
              <a:t> you have been my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helper</a:t>
            </a:r>
            <a:r>
              <a:rPr lang="en-US" sz="3100" i="1" dirty="0" smtClean="0">
                <a:solidFill>
                  <a:srgbClr val="0000FF"/>
                </a:solidFill>
              </a:rPr>
              <a:t>.</a:t>
            </a:r>
            <a:r>
              <a:rPr lang="en-US" sz="3100" i="1" dirty="0">
                <a:solidFill>
                  <a:srgbClr val="0000FF"/>
                </a:solidFill>
              </a:rPr>
              <a:t> </a:t>
            </a:r>
            <a:r>
              <a:rPr lang="en-US" sz="3100" i="1" dirty="0" smtClean="0">
                <a:solidFill>
                  <a:srgbClr val="0000FF"/>
                </a:solidFill>
              </a:rPr>
              <a:t>Do </a:t>
            </a:r>
            <a:r>
              <a:rPr lang="en-US" sz="3100" i="1" dirty="0">
                <a:solidFill>
                  <a:srgbClr val="0000FF"/>
                </a:solidFill>
              </a:rPr>
              <a:t>not reject me or forsake me</a:t>
            </a:r>
            <a:r>
              <a:rPr lang="en-US" sz="3100" i="1" dirty="0" smtClean="0">
                <a:solidFill>
                  <a:srgbClr val="0000FF"/>
                </a:solidFill>
              </a:rPr>
              <a:t>,</a:t>
            </a:r>
            <a:r>
              <a:rPr lang="en-US" sz="3100" i="1" dirty="0">
                <a:solidFill>
                  <a:srgbClr val="0000FF"/>
                </a:solidFill>
              </a:rPr>
              <a:t> </a:t>
            </a:r>
            <a:r>
              <a:rPr lang="en-US" sz="3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100" i="1" dirty="0">
                <a:solidFill>
                  <a:srgbClr val="0000FF"/>
                </a:solidFill>
              </a:rPr>
              <a:t> my </a:t>
            </a:r>
            <a:r>
              <a:rPr lang="en-US" sz="31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Savior</a:t>
            </a:r>
            <a:r>
              <a:rPr lang="en-US" sz="3100" i="1" dirty="0" smtClean="0">
                <a:solidFill>
                  <a:srgbClr val="0000FF"/>
                </a:solidFill>
              </a:rPr>
              <a:t>.</a:t>
            </a:r>
            <a:r>
              <a:rPr lang="en-US" sz="3100" i="1" dirty="0">
                <a:solidFill>
                  <a:srgbClr val="0000FF"/>
                </a:solidFill>
              </a:rPr>
              <a:t> </a:t>
            </a:r>
            <a:r>
              <a:rPr lang="en-US" sz="3100" i="1" dirty="0" smtClean="0">
                <a:solidFill>
                  <a:srgbClr val="0000FF"/>
                </a:solidFill>
              </a:rPr>
              <a:t>Though </a:t>
            </a:r>
            <a:r>
              <a:rPr lang="en-US" sz="3100" i="1" dirty="0">
                <a:solidFill>
                  <a:srgbClr val="0000FF"/>
                </a:solidFill>
              </a:rPr>
              <a:t>my </a:t>
            </a:r>
            <a:r>
              <a:rPr lang="en-US" sz="3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</a:t>
            </a:r>
            <a:r>
              <a:rPr lang="en-US" sz="3100" i="1" dirty="0">
                <a:solidFill>
                  <a:srgbClr val="0000FF"/>
                </a:solidFill>
              </a:rPr>
              <a:t> and </a:t>
            </a:r>
            <a:r>
              <a:rPr lang="en-US" sz="31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mother</a:t>
            </a:r>
            <a:r>
              <a:rPr lang="en-US" sz="3100" i="1" dirty="0">
                <a:solidFill>
                  <a:srgbClr val="0000FF"/>
                </a:solidFill>
              </a:rPr>
              <a:t>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forsake me, the</a:t>
            </a:r>
            <a:r>
              <a:rPr lang="en-US" sz="3100" i="1" dirty="0" smtClean="0">
                <a:solidFill>
                  <a:srgbClr val="0000FF"/>
                </a:solidFill>
              </a:rPr>
              <a:t> </a:t>
            </a:r>
            <a:r>
              <a:rPr lang="en-US" sz="39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900" i="1" dirty="0">
                <a:solidFill>
                  <a:srgbClr val="0000FF"/>
                </a:solidFill>
              </a:rPr>
              <a:t> will receive </a:t>
            </a:r>
            <a:r>
              <a:rPr lang="en-US" sz="3900" i="1" dirty="0" smtClean="0">
                <a:solidFill>
                  <a:srgbClr val="0000FF"/>
                </a:solidFill>
              </a:rPr>
              <a:t>me. [</a:t>
            </a:r>
            <a:r>
              <a:rPr lang="en-US" sz="39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presence</a:t>
            </a:r>
            <a:r>
              <a:rPr lang="en-US" sz="3900" i="1" dirty="0" smtClean="0">
                <a:solidFill>
                  <a:srgbClr val="0000FF"/>
                </a:solidFill>
              </a:rPr>
              <a:t>.]</a:t>
            </a:r>
            <a:endParaRPr lang="en-US" sz="3900" i="1" dirty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Teach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>
                <a:solidFill>
                  <a:srgbClr val="0000FF"/>
                </a:solidFill>
              </a:rPr>
              <a:t>me 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way</a:t>
            </a:r>
            <a:r>
              <a:rPr lang="en-US" sz="3600" i="1" dirty="0">
                <a:solidFill>
                  <a:srgbClr val="0000FF"/>
                </a:solidFill>
              </a:rPr>
              <a:t>, </a:t>
            </a:r>
            <a:r>
              <a:rPr lang="en-US" sz="3600" i="1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600" i="1" dirty="0" smtClean="0">
                <a:solidFill>
                  <a:srgbClr val="0000FF"/>
                </a:solidFill>
              </a:rPr>
              <a:t>;</a:t>
            </a:r>
            <a:r>
              <a:rPr lang="en-US" sz="3600" i="1" dirty="0">
                <a:solidFill>
                  <a:srgbClr val="0000FF"/>
                </a:solidFill>
              </a:rPr>
              <a:t> </a:t>
            </a:r>
            <a:r>
              <a:rPr lang="en-US" sz="36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lead</a:t>
            </a:r>
            <a:r>
              <a:rPr lang="en-US" sz="36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>
                <a:solidFill>
                  <a:srgbClr val="0000FF"/>
                </a:solidFill>
              </a:rPr>
              <a:t>me </a:t>
            </a:r>
            <a:r>
              <a:rPr lang="en-US" i="1" dirty="0">
                <a:solidFill>
                  <a:srgbClr val="0000FF"/>
                </a:solidFill>
              </a:rPr>
              <a:t>in a </a:t>
            </a:r>
            <a:r>
              <a:rPr lang="en-US" i="1" dirty="0" smtClean="0">
                <a:solidFill>
                  <a:srgbClr val="0000FF"/>
                </a:solidFill>
              </a:rPr>
              <a:t>straight path because </a:t>
            </a:r>
            <a:r>
              <a:rPr lang="en-US" i="1" dirty="0">
                <a:solidFill>
                  <a:srgbClr val="0000FF"/>
                </a:solidFill>
              </a:rPr>
              <a:t>of my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oppressors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sz="3100" i="1" dirty="0" smtClean="0">
                <a:solidFill>
                  <a:srgbClr val="0000FF"/>
                </a:solidFill>
              </a:rPr>
              <a:t>[enemies]. [</a:t>
            </a:r>
            <a:r>
              <a:rPr lang="en-US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instruction</a:t>
            </a:r>
            <a:r>
              <a:rPr lang="en-US" sz="3100" i="1" dirty="0" smtClean="0">
                <a:solidFill>
                  <a:srgbClr val="0000FF"/>
                </a:solidFill>
              </a:rPr>
              <a:t>.]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b="1" i="1" baseline="30000" dirty="0">
                <a:solidFill>
                  <a:srgbClr val="0000FF"/>
                </a:solidFill>
              </a:rPr>
              <a:t> </a:t>
            </a:r>
            <a:r>
              <a:rPr lang="en-US" sz="3500" i="1" dirty="0">
                <a:solidFill>
                  <a:srgbClr val="0000FF"/>
                </a:solidFill>
              </a:rPr>
              <a:t>Do not turn me over to the desire of my </a:t>
            </a:r>
            <a:r>
              <a:rPr lang="en-US" sz="35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foes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r>
              <a:rPr lang="en-US" i="1" dirty="0">
                <a:solidFill>
                  <a:srgbClr val="0000FF"/>
                </a:solidFill>
              </a:rPr>
              <a:t> for </a:t>
            </a:r>
            <a:r>
              <a:rPr lang="en-US" sz="39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witnesses</a:t>
            </a:r>
            <a:r>
              <a:rPr lang="en-US" sz="3900" i="1" dirty="0">
                <a:solidFill>
                  <a:srgbClr val="0000FF"/>
                </a:solidFill>
              </a:rPr>
              <a:t> rise up against me</a:t>
            </a:r>
            <a:r>
              <a:rPr lang="en-US" sz="3900" i="1" dirty="0" smtClean="0">
                <a:solidFill>
                  <a:srgbClr val="0000FF"/>
                </a:solidFill>
              </a:rPr>
              <a:t>,</a:t>
            </a:r>
            <a:r>
              <a:rPr lang="en-US" i="1" dirty="0">
                <a:solidFill>
                  <a:srgbClr val="0000FF"/>
                </a:solidFill>
              </a:rPr>
              <a:t> </a:t>
            </a:r>
            <a:r>
              <a:rPr lang="en-US" sz="3900" i="1" dirty="0">
                <a:solidFill>
                  <a:srgbClr val="0000FF"/>
                </a:solidFill>
              </a:rPr>
              <a:t>spouting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sz="3900" i="1" dirty="0">
                <a:solidFill>
                  <a:srgbClr val="0000FF"/>
                </a:solidFill>
              </a:rPr>
              <a:t>malicious accusations</a:t>
            </a:r>
            <a:r>
              <a:rPr lang="en-US" sz="3900" i="1" dirty="0" smtClean="0">
                <a:solidFill>
                  <a:srgbClr val="0000FF"/>
                </a:solidFill>
              </a:rPr>
              <a:t>. [</a:t>
            </a:r>
            <a:r>
              <a:rPr lang="en-US" sz="39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Divine vindication</a:t>
            </a:r>
            <a:r>
              <a:rPr lang="en-US" sz="3900" i="1" dirty="0" smtClean="0">
                <a:solidFill>
                  <a:srgbClr val="0000FF"/>
                </a:solidFill>
              </a:rPr>
              <a:t>.]</a:t>
            </a:r>
            <a:endParaRPr lang="en-US" sz="39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Confidence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13-14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Wait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the </a:t>
            </a:r>
            <a:r>
              <a:rPr lang="en-US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876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4400" b="1" i="1" baseline="30000" dirty="0">
                <a:solidFill>
                  <a:srgbClr val="C00000"/>
                </a:solidFill>
              </a:rPr>
              <a:t>13</a:t>
            </a:r>
            <a:r>
              <a:rPr lang="en-US" sz="4400" b="1" i="1" baseline="30000" dirty="0">
                <a:solidFill>
                  <a:srgbClr val="0000FF"/>
                </a:solidFill>
              </a:rPr>
              <a:t> </a:t>
            </a:r>
            <a:r>
              <a:rPr lang="en-US" sz="4400" i="1" dirty="0">
                <a:solidFill>
                  <a:srgbClr val="0000FF"/>
                </a:solidFill>
              </a:rPr>
              <a:t>I remain </a:t>
            </a:r>
            <a:r>
              <a:rPr lang="en-US" sz="44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confident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i="1" dirty="0">
                <a:solidFill>
                  <a:srgbClr val="0000FF"/>
                </a:solidFill>
              </a:rPr>
              <a:t>of this:</a:t>
            </a:r>
            <a:r>
              <a:rPr lang="en-US" sz="4400" i="1" dirty="0" smtClean="0">
                <a:solidFill>
                  <a:srgbClr val="0000FF"/>
                </a:solidFill>
              </a:rPr>
              <a:t/>
            </a:r>
            <a:br>
              <a:rPr lang="en-US" sz="4400" i="1" dirty="0" smtClean="0">
                <a:solidFill>
                  <a:srgbClr val="0000FF"/>
                </a:solidFill>
              </a:rPr>
            </a:br>
            <a:r>
              <a:rPr lang="en-US" sz="4400" i="1" dirty="0">
                <a:solidFill>
                  <a:srgbClr val="0000FF"/>
                </a:solidFill>
              </a:rPr>
              <a:t>    I will see the 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goodness</a:t>
            </a:r>
            <a:r>
              <a:rPr lang="en-US" sz="4400" i="1" dirty="0">
                <a:solidFill>
                  <a:srgbClr val="0000FF"/>
                </a:solidFill>
              </a:rPr>
              <a:t> </a:t>
            </a:r>
            <a:r>
              <a:rPr lang="en-US" sz="4400" i="1" dirty="0" smtClean="0">
                <a:solidFill>
                  <a:srgbClr val="0000FF"/>
                </a:solidFill>
              </a:rPr>
              <a:t>of the </a:t>
            </a:r>
            <a:r>
              <a:rPr lang="en-US" sz="44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4400" i="1" dirty="0">
                <a:solidFill>
                  <a:srgbClr val="0000FF"/>
                </a:solidFill>
              </a:rPr>
              <a:t> in the 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</a:t>
            </a:r>
            <a:r>
              <a:rPr lang="en-US" sz="4400" i="1" dirty="0">
                <a:solidFill>
                  <a:srgbClr val="0000FF"/>
                </a:solidFill>
              </a:rPr>
              <a:t> of the 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</a:t>
            </a:r>
            <a:r>
              <a:rPr lang="en-US" sz="44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sz="4400" b="1" i="1" baseline="30000" dirty="0" smtClean="0">
                <a:solidFill>
                  <a:srgbClr val="C00000"/>
                </a:solidFill>
              </a:rPr>
              <a:t>14</a:t>
            </a:r>
            <a:r>
              <a:rPr lang="en-US" sz="4400" b="1" i="1" baseline="30000" dirty="0">
                <a:solidFill>
                  <a:srgbClr val="0000FF"/>
                </a:solidFill>
              </a:rPr>
              <a:t> </a:t>
            </a:r>
            <a:r>
              <a:rPr lang="en-US" sz="60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Wait</a:t>
            </a:r>
            <a:r>
              <a:rPr lang="en-US" sz="6000" i="1" u="sng" dirty="0">
                <a:solidFill>
                  <a:srgbClr val="0000FF"/>
                </a:solidFill>
              </a:rPr>
              <a:t> for the </a:t>
            </a:r>
            <a:r>
              <a:rPr lang="en-US" sz="6000" i="1" u="sng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6000" i="1" dirty="0">
                <a:solidFill>
                  <a:srgbClr val="0000FF"/>
                </a:solidFill>
              </a:rPr>
              <a:t>;</a:t>
            </a:r>
            <a:r>
              <a:rPr lang="en-US" sz="4400" i="1" dirty="0" smtClean="0">
                <a:solidFill>
                  <a:srgbClr val="0000FF"/>
                </a:solidFill>
              </a:rPr>
              <a:t/>
            </a:r>
            <a:br>
              <a:rPr lang="en-US" sz="4400" i="1" dirty="0" smtClean="0">
                <a:solidFill>
                  <a:srgbClr val="0000FF"/>
                </a:solidFill>
              </a:rPr>
            </a:br>
            <a:r>
              <a:rPr lang="en-US" sz="4400" i="1" dirty="0">
                <a:solidFill>
                  <a:srgbClr val="0000FF"/>
                </a:solidFill>
              </a:rPr>
              <a:t>    be 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strong</a:t>
            </a:r>
            <a:r>
              <a:rPr lang="en-US" sz="4400" i="1" dirty="0">
                <a:solidFill>
                  <a:srgbClr val="0000FF"/>
                </a:solidFill>
              </a:rPr>
              <a:t> and </a:t>
            </a:r>
            <a:r>
              <a:rPr lang="en-US" sz="44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 heart</a:t>
            </a:r>
            <a:r>
              <a:rPr lang="en-US" sz="4400" i="1" dirty="0" smtClean="0">
                <a:solidFill>
                  <a:srgbClr val="0000FF"/>
                </a:solidFill>
              </a:rPr>
              <a:t/>
            </a:r>
            <a:br>
              <a:rPr lang="en-US" sz="4400" i="1" dirty="0" smtClean="0">
                <a:solidFill>
                  <a:srgbClr val="0000FF"/>
                </a:solidFill>
              </a:rPr>
            </a:br>
            <a:r>
              <a:rPr lang="en-US" sz="4400" i="1" dirty="0">
                <a:solidFill>
                  <a:srgbClr val="0000FF"/>
                </a:solidFill>
              </a:rPr>
              <a:t>    and </a:t>
            </a:r>
            <a:r>
              <a:rPr lang="en-US" sz="6000" b="1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wait</a:t>
            </a:r>
            <a:r>
              <a:rPr lang="en-US" sz="6000" i="1" u="sng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6000" i="1" u="sng" dirty="0">
                <a:solidFill>
                  <a:srgbClr val="0000FF"/>
                </a:solidFill>
              </a:rPr>
              <a:t>for the </a:t>
            </a:r>
            <a:r>
              <a:rPr lang="en-US" sz="6000" i="1" u="sng" cap="small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400" i="1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791200"/>
            <a:ext cx="9144000" cy="10156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700" i="1" dirty="0" smtClean="0">
                <a:solidFill>
                  <a:srgbClr val="C00000"/>
                </a:solidFill>
              </a:rPr>
              <a:t>*</a:t>
            </a:r>
            <a:r>
              <a:rPr lang="en-US" sz="2700" i="1" dirty="0" smtClean="0">
                <a:solidFill>
                  <a:srgbClr val="0000FF"/>
                </a:solidFill>
              </a:rPr>
              <a:t>The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temple</a:t>
            </a:r>
            <a:r>
              <a:rPr lang="en-US" sz="3000" i="1" dirty="0" smtClean="0">
                <a:solidFill>
                  <a:srgbClr val="0000FF"/>
                </a:solidFill>
              </a:rPr>
              <a:t> is a symbol of </a:t>
            </a:r>
            <a:r>
              <a:rPr lang="en-US" sz="30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God’s presence</a:t>
            </a:r>
            <a:r>
              <a:rPr lang="en-US" sz="3000" i="1" dirty="0" smtClean="0">
                <a:solidFill>
                  <a:srgbClr val="0000FF"/>
                </a:solidFill>
              </a:rPr>
              <a:t>, </a:t>
            </a:r>
            <a:r>
              <a:rPr lang="en-US" sz="30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eternal security</a:t>
            </a:r>
            <a:r>
              <a:rPr lang="en-US" sz="3000" i="1" dirty="0" smtClean="0">
                <a:solidFill>
                  <a:srgbClr val="0000FF"/>
                </a:solidFill>
              </a:rPr>
              <a:t> and an </a:t>
            </a:r>
            <a:r>
              <a:rPr lang="en-US" sz="30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ongoing relationship</a:t>
            </a:r>
            <a:r>
              <a:rPr lang="en-US" sz="3000" i="1" dirty="0" smtClean="0">
                <a:solidFill>
                  <a:srgbClr val="0000FF"/>
                </a:solidFill>
              </a:rPr>
              <a:t> and </a:t>
            </a:r>
            <a:r>
              <a:rPr lang="en-US" sz="30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experience with God</a:t>
            </a:r>
            <a:r>
              <a:rPr lang="en-US" sz="3000" i="1" dirty="0" smtClean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Dwelling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God’s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temple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27:4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400" i="1" dirty="0" smtClean="0">
                <a:solidFill>
                  <a:srgbClr val="0000FF"/>
                </a:solidFill>
              </a:rPr>
              <a:t>“How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lovely</a:t>
            </a:r>
            <a:r>
              <a:rPr lang="en-US" sz="2400" i="1" dirty="0" smtClean="0">
                <a:solidFill>
                  <a:srgbClr val="0000FF"/>
                </a:solidFill>
              </a:rPr>
              <a:t> is your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dwelling place</a:t>
            </a:r>
            <a:r>
              <a:rPr lang="en-US" sz="2400" i="1" dirty="0" smtClean="0">
                <a:solidFill>
                  <a:srgbClr val="0000FF"/>
                </a:solidFill>
              </a:rPr>
              <a:t>, </a:t>
            </a:r>
            <a:r>
              <a:rPr lang="en-US" sz="2400" b="1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Almighty</a:t>
            </a:r>
            <a:r>
              <a:rPr lang="en-US" sz="2400" i="1" dirty="0" smtClean="0">
                <a:solidFill>
                  <a:srgbClr val="0000FF"/>
                </a:solidFill>
              </a:rPr>
              <a:t>! My soul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yearns</a:t>
            </a:r>
            <a:r>
              <a:rPr lang="en-US" sz="2400" i="1" dirty="0" smtClean="0">
                <a:solidFill>
                  <a:srgbClr val="0000FF"/>
                </a:solidFill>
              </a:rPr>
              <a:t>, even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faints</a:t>
            </a:r>
            <a:r>
              <a:rPr lang="en-US" sz="2400" i="1" dirty="0" smtClean="0">
                <a:solidFill>
                  <a:srgbClr val="0000FF"/>
                </a:solidFill>
              </a:rPr>
              <a:t>, for the courts of the </a:t>
            </a:r>
            <a:r>
              <a:rPr lang="en-US" sz="24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400" i="1" dirty="0" smtClean="0">
                <a:solidFill>
                  <a:srgbClr val="0000FF"/>
                </a:solidFill>
              </a:rPr>
              <a:t>; my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</a:t>
            </a:r>
            <a:r>
              <a:rPr lang="en-US" sz="2400" i="1" dirty="0" smtClean="0">
                <a:solidFill>
                  <a:srgbClr val="0000FF"/>
                </a:solidFill>
              </a:rPr>
              <a:t> and my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flesh</a:t>
            </a:r>
            <a:r>
              <a:rPr lang="en-US" sz="2400" i="1" dirty="0" smtClean="0">
                <a:solidFill>
                  <a:srgbClr val="0000FF"/>
                </a:solidFill>
              </a:rPr>
              <a:t>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cry out</a:t>
            </a:r>
            <a:r>
              <a:rPr lang="en-US" sz="2400" i="1" dirty="0" smtClean="0">
                <a:solidFill>
                  <a:srgbClr val="0000FF"/>
                </a:solidFill>
              </a:rPr>
              <a:t> for the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God</a:t>
            </a:r>
            <a:r>
              <a:rPr lang="en-US" sz="2400" i="1" dirty="0" smtClean="0">
                <a:solidFill>
                  <a:srgbClr val="0000FF"/>
                </a:solidFill>
              </a:rPr>
              <a:t>. Even the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sparrow</a:t>
            </a:r>
            <a:r>
              <a:rPr lang="en-US" sz="2400" i="1" dirty="0" smtClean="0">
                <a:solidFill>
                  <a:srgbClr val="0000FF"/>
                </a:solidFill>
              </a:rPr>
              <a:t> … and the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swallow</a:t>
            </a:r>
            <a:r>
              <a:rPr lang="en-US" sz="2400" i="1" dirty="0" smtClean="0">
                <a:solidFill>
                  <a:srgbClr val="0000FF"/>
                </a:solidFill>
              </a:rPr>
              <a:t>…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Blessed</a:t>
            </a:r>
            <a:r>
              <a:rPr lang="en-US" sz="2400" i="1" dirty="0" smtClean="0">
                <a:solidFill>
                  <a:srgbClr val="0000FF"/>
                </a:solidFill>
              </a:rPr>
              <a:t> are those who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</a:t>
            </a:r>
            <a:r>
              <a:rPr lang="en-US" sz="2400" i="1" dirty="0" smtClean="0">
                <a:solidFill>
                  <a:srgbClr val="0000FF"/>
                </a:solidFill>
              </a:rPr>
              <a:t> in your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en-US" sz="2400" i="1" dirty="0" smtClean="0">
                <a:solidFill>
                  <a:srgbClr val="0000FF"/>
                </a:solidFill>
              </a:rPr>
              <a:t>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84:1-4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“Surely…I will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dwell</a:t>
            </a:r>
            <a:r>
              <a:rPr lang="en-US" sz="2800" i="1" dirty="0" smtClean="0">
                <a:solidFill>
                  <a:srgbClr val="0000FF"/>
                </a:solidFill>
              </a:rPr>
              <a:t> in the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en-US" sz="2800" i="1" dirty="0" smtClean="0">
                <a:solidFill>
                  <a:srgbClr val="0000FF"/>
                </a:solidFill>
              </a:rPr>
              <a:t> of the </a:t>
            </a:r>
            <a:r>
              <a:rPr lang="en-US" sz="28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800" i="1" dirty="0" smtClean="0">
                <a:solidFill>
                  <a:srgbClr val="0000FF"/>
                </a:solidFill>
              </a:rPr>
              <a:t> forever”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23:4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000" i="1" dirty="0" smtClean="0">
                <a:solidFill>
                  <a:srgbClr val="0000FF"/>
                </a:solidFill>
              </a:rPr>
              <a:t>“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i="1" dirty="0" smtClean="0">
                <a:solidFill>
                  <a:srgbClr val="0000FF"/>
                </a:solidFill>
              </a:rPr>
              <a:t>may ascend the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mountain</a:t>
            </a:r>
            <a:r>
              <a:rPr lang="en-US" sz="2000" i="1" dirty="0" smtClean="0">
                <a:solidFill>
                  <a:srgbClr val="0000FF"/>
                </a:solidFill>
              </a:rPr>
              <a:t> 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the</a:t>
            </a:r>
            <a:r>
              <a:rPr lang="en-US" sz="2000" i="1" dirty="0" smtClean="0">
                <a:solidFill>
                  <a:srgbClr val="0000FF"/>
                </a:solidFill>
              </a:rPr>
              <a:t> </a:t>
            </a:r>
            <a:r>
              <a:rPr lang="en-US" sz="2400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000" i="1" dirty="0" smtClean="0">
                <a:solidFill>
                  <a:srgbClr val="0000FF"/>
                </a:solidFill>
              </a:rPr>
              <a:t>? </a:t>
            </a:r>
            <a:r>
              <a:rPr lang="en-US" sz="2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</a:t>
            </a:r>
            <a:r>
              <a:rPr lang="en-US" sz="2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i="1" dirty="0" smtClean="0">
                <a:solidFill>
                  <a:srgbClr val="0000FF"/>
                </a:solidFill>
              </a:rPr>
              <a:t>may stand in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holy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</a:t>
            </a:r>
            <a:r>
              <a:rPr lang="en-US" sz="2000" i="1" dirty="0" smtClean="0">
                <a:solidFill>
                  <a:srgbClr val="0000FF"/>
                </a:solidFill>
              </a:rPr>
              <a:t>?”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“The one who has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clean hands</a:t>
            </a:r>
            <a:r>
              <a:rPr lang="en-US" sz="2800" i="1" dirty="0" smtClean="0">
                <a:solidFill>
                  <a:srgbClr val="0000FF"/>
                </a:solidFill>
              </a:rPr>
              <a:t> and a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pure heart</a:t>
            </a:r>
            <a:r>
              <a:rPr lang="en-US" sz="2800" i="1" dirty="0" smtClean="0">
                <a:solidFill>
                  <a:srgbClr val="0000FF"/>
                </a:solidFill>
              </a:rPr>
              <a:t>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24:3-4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3000" i="1" cap="small" dirty="0" smtClean="0">
                <a:solidFill>
                  <a:srgbClr val="0000FF"/>
                </a:solidFill>
              </a:rPr>
              <a:t>“Lord</a:t>
            </a:r>
            <a:r>
              <a:rPr lang="en-US" sz="3000" i="1" dirty="0" smtClean="0">
                <a:solidFill>
                  <a:srgbClr val="0000FF"/>
                </a:solidFill>
              </a:rPr>
              <a:t>, </a:t>
            </a:r>
            <a:r>
              <a:rPr lang="en-US" sz="3000" i="1" u="sng" dirty="0" smtClean="0">
                <a:solidFill>
                  <a:srgbClr val="0000FF"/>
                </a:solidFill>
              </a:rPr>
              <a:t>I </a:t>
            </a:r>
            <a:r>
              <a:rPr lang="en-US" sz="30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3000" i="1" u="sng" dirty="0" smtClean="0">
                <a:solidFill>
                  <a:srgbClr val="0000FF"/>
                </a:solidFill>
              </a:rPr>
              <a:t> the </a:t>
            </a:r>
            <a:r>
              <a:rPr lang="en-US" sz="30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en-US" sz="30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u="sng" dirty="0" smtClean="0">
                <a:solidFill>
                  <a:srgbClr val="0000FF"/>
                </a:solidFill>
              </a:rPr>
              <a:t>where you live</a:t>
            </a:r>
            <a:r>
              <a:rPr lang="en-US" sz="3000" i="1" dirty="0" smtClean="0">
                <a:solidFill>
                  <a:srgbClr val="0000FF"/>
                </a:solidFill>
              </a:rPr>
              <a:t>, the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</a:t>
            </a:r>
            <a:r>
              <a:rPr lang="en-US" sz="3000" i="1" dirty="0" smtClean="0">
                <a:solidFill>
                  <a:srgbClr val="0000FF"/>
                </a:solidFill>
              </a:rPr>
              <a:t> where 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glory dwells</a:t>
            </a:r>
            <a:r>
              <a:rPr lang="en-US" sz="3000" i="1" dirty="0" smtClean="0">
                <a:solidFill>
                  <a:srgbClr val="0000FF"/>
                </a:solidFill>
              </a:rPr>
              <a:t>” 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26:8</a:t>
            </a:r>
            <a:r>
              <a:rPr lang="en-US" sz="30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3000" i="1" dirty="0" smtClean="0">
                <a:solidFill>
                  <a:srgbClr val="0000FF"/>
                </a:solidFill>
              </a:rPr>
              <a:t>“Hear my cry for mercy as I call to you for help, as I lift up </a:t>
            </a:r>
            <a:r>
              <a:rPr lang="en-US" i="1" dirty="0" smtClean="0">
                <a:solidFill>
                  <a:srgbClr val="0000FF"/>
                </a:solidFill>
              </a:rPr>
              <a:t>my hands toward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Holy Place</a:t>
            </a:r>
            <a:r>
              <a:rPr lang="en-US" i="1" dirty="0" smtClean="0">
                <a:solidFill>
                  <a:srgbClr val="0000FF"/>
                </a:solidFill>
              </a:rPr>
              <a:t>”</a:t>
            </a:r>
            <a:r>
              <a:rPr lang="en-US" sz="2900" i="1" dirty="0" smtClean="0">
                <a:solidFill>
                  <a:srgbClr val="0000FF"/>
                </a:solidFill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28:2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00FF"/>
                </a:solidFill>
              </a:rPr>
              <a:t>“Oh, how </a:t>
            </a:r>
            <a:r>
              <a:rPr lang="en-US" sz="24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24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24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your </a:t>
            </a:r>
            <a:r>
              <a:rPr lang="en-US" sz="24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</a:t>
            </a:r>
            <a:r>
              <a:rPr lang="en-US" sz="2400" i="1" dirty="0" smtClean="0">
                <a:solidFill>
                  <a:srgbClr val="0000FF"/>
                </a:solidFill>
              </a:rPr>
              <a:t>! I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meditate</a:t>
            </a:r>
            <a:r>
              <a:rPr lang="en-US" sz="2400" i="1" dirty="0" smtClean="0">
                <a:solidFill>
                  <a:srgbClr val="0000FF"/>
                </a:solidFill>
              </a:rPr>
              <a:t> on it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day long</a:t>
            </a:r>
            <a:r>
              <a:rPr lang="en-US" sz="2400" i="1" dirty="0" smtClean="0">
                <a:solidFill>
                  <a:srgbClr val="0000FF"/>
                </a:solidFill>
              </a:rPr>
              <a:t>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119:97; 1:2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00FF"/>
                </a:solidFill>
              </a:rPr>
              <a:t>“</a:t>
            </a:r>
            <a:r>
              <a:rPr lang="en-US" sz="24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24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24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you, </a:t>
            </a:r>
            <a:r>
              <a:rPr lang="en-US" sz="2400" b="1" i="1" u="sng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400" i="1" dirty="0" smtClean="0">
                <a:solidFill>
                  <a:srgbClr val="0000FF"/>
                </a:solidFill>
              </a:rPr>
              <a:t>, my strength”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18:1</a:t>
            </a:r>
            <a:r>
              <a:rPr lang="en-US" sz="2400" i="1" dirty="0" smtClean="0">
                <a:solidFill>
                  <a:srgbClr val="0000FF"/>
                </a:solidFill>
              </a:rPr>
              <a:t>). “</a:t>
            </a:r>
            <a:r>
              <a:rPr lang="en-US" sz="24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love the </a:t>
            </a:r>
            <a:r>
              <a:rPr lang="en-US" sz="2400" b="1" i="1" u="sng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2400" i="1" dirty="0" smtClean="0">
                <a:solidFill>
                  <a:srgbClr val="0000FF"/>
                </a:solidFill>
              </a:rPr>
              <a:t>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116:1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  <a:endParaRPr lang="en-US" sz="2400" i="1" dirty="0" smtClean="0">
              <a:solidFill>
                <a:srgbClr val="0000FF"/>
              </a:solidFill>
            </a:endParaRPr>
          </a:p>
          <a:p>
            <a:pPr>
              <a:buNone/>
            </a:pPr>
            <a:endParaRPr lang="en-US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27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 to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Christ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638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514350" indent="-514350"/>
            <a:r>
              <a:rPr lang="en-US" i="1" dirty="0" smtClean="0">
                <a:solidFill>
                  <a:srgbClr val="0000FF"/>
                </a:solidFill>
              </a:rPr>
              <a:t>“The </a:t>
            </a:r>
            <a:r>
              <a:rPr lang="en-US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 smtClean="0">
                <a:solidFill>
                  <a:srgbClr val="0000FF"/>
                </a:solidFill>
              </a:rPr>
              <a:t> is my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</a:t>
            </a:r>
            <a:r>
              <a:rPr lang="en-US" i="1" dirty="0" smtClean="0">
                <a:solidFill>
                  <a:srgbClr val="0000FF"/>
                </a:solidFill>
              </a:rPr>
              <a:t> and my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  <a:r>
              <a:rPr lang="en-US" i="1" dirty="0" smtClean="0">
                <a:solidFill>
                  <a:srgbClr val="0000FF"/>
                </a:solidFill>
              </a:rPr>
              <a:t>”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27:1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/>
            <a:r>
              <a:rPr lang="en-US" i="1" dirty="0" smtClean="0">
                <a:solidFill>
                  <a:srgbClr val="0000FF"/>
                </a:solidFill>
              </a:rPr>
              <a:t>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my voice when I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</a:t>
            </a:r>
            <a:r>
              <a:rPr lang="en-US" i="1" dirty="0" smtClean="0">
                <a:solidFill>
                  <a:srgbClr val="0000FF"/>
                </a:solidFill>
              </a:rPr>
              <a:t>, </a:t>
            </a:r>
            <a:r>
              <a:rPr lang="en-US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cap="small" dirty="0" smtClean="0">
                <a:solidFill>
                  <a:srgbClr val="0000FF"/>
                </a:solidFill>
              </a:rPr>
              <a:t>”</a:t>
            </a:r>
            <a:r>
              <a:rPr lang="en-US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cap="sm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27:7</a:t>
            </a:r>
            <a:r>
              <a:rPr lang="en-US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/>
            <a:r>
              <a:rPr lang="en-US" i="1" cap="small" dirty="0" smtClean="0">
                <a:solidFill>
                  <a:srgbClr val="0000FF"/>
                </a:solidFill>
              </a:rPr>
              <a:t>“</a:t>
            </a:r>
            <a:r>
              <a:rPr lang="en-US" i="1" dirty="0" smtClean="0">
                <a:solidFill>
                  <a:srgbClr val="0000FF"/>
                </a:solidFill>
              </a:rPr>
              <a:t>…for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witnesses</a:t>
            </a:r>
            <a:r>
              <a:rPr lang="en-US" i="1" dirty="0" smtClean="0">
                <a:solidFill>
                  <a:srgbClr val="0000FF"/>
                </a:solidFill>
              </a:rPr>
              <a:t> rise up against me, spouting malicious accusations”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27:11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is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light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sz="3000" i="1" dirty="0" smtClean="0">
                <a:solidFill>
                  <a:srgbClr val="0000FF"/>
                </a:solidFill>
              </a:rPr>
              <a:t>(</a:t>
            </a:r>
            <a:r>
              <a:rPr lang="en-US" sz="3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1:4-5; 8:12; 1 </a:t>
            </a:r>
            <a:r>
              <a:rPr lang="en-US" sz="3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4:5</a:t>
            </a:r>
            <a:r>
              <a:rPr lang="en-US" sz="3000" i="1" dirty="0" smtClean="0">
                <a:solidFill>
                  <a:srgbClr val="0000FF"/>
                </a:solidFill>
              </a:rPr>
              <a:t>)</a:t>
            </a:r>
            <a:r>
              <a:rPr lang="en-US" sz="2600" i="1" dirty="0" smtClean="0">
                <a:solidFill>
                  <a:srgbClr val="0000FF"/>
                </a:solidFill>
              </a:rPr>
              <a:t>; dispels darkness.</a:t>
            </a:r>
            <a:endParaRPr lang="en-US" sz="2600" i="1" dirty="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is the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God hears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  <a:r>
              <a:rPr lang="en-US" sz="2400" dirty="0" smtClean="0"/>
              <a:t> </a:t>
            </a:r>
            <a:r>
              <a:rPr lang="en-US" sz="2600" dirty="0" smtClean="0"/>
              <a:t>“</a:t>
            </a:r>
            <a:r>
              <a:rPr lang="en-US" sz="2600" i="1" dirty="0" smtClean="0">
                <a:solidFill>
                  <a:srgbClr val="0000FF"/>
                </a:solidFill>
              </a:rPr>
              <a:t>During the days of Jesus’ life on earth, he offered up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prayers</a:t>
            </a:r>
            <a:r>
              <a:rPr lang="en-US" sz="2600" i="1" dirty="0" smtClean="0">
                <a:solidFill>
                  <a:srgbClr val="0000FF"/>
                </a:solidFill>
              </a:rPr>
              <a:t> and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petitions</a:t>
            </a:r>
            <a:r>
              <a:rPr lang="en-US" sz="2600" i="1" dirty="0" smtClean="0">
                <a:solidFill>
                  <a:srgbClr val="0000FF"/>
                </a:solidFill>
              </a:rPr>
              <a:t> with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fervent</a:t>
            </a:r>
            <a:r>
              <a:rPr lang="en-US" sz="2600" i="1" dirty="0" smtClean="0">
                <a:solidFill>
                  <a:srgbClr val="0000FF"/>
                </a:solidFill>
              </a:rPr>
              <a:t>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cries</a:t>
            </a:r>
            <a:r>
              <a:rPr lang="en-US" sz="2600" i="1" dirty="0" smtClean="0">
                <a:solidFill>
                  <a:srgbClr val="0000FF"/>
                </a:solidFill>
              </a:rPr>
              <a:t> and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tears</a:t>
            </a:r>
            <a:r>
              <a:rPr lang="en-US" sz="2600" i="1" dirty="0" smtClean="0">
                <a:solidFill>
                  <a:srgbClr val="0000FF"/>
                </a:solidFill>
              </a:rPr>
              <a:t> to the one who could save him from death, and 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was heard because of his reverent submission</a:t>
            </a:r>
            <a:r>
              <a:rPr lang="en-US" sz="2600" i="1" dirty="0" smtClean="0">
                <a:solidFill>
                  <a:srgbClr val="0000FF"/>
                </a:solidFill>
              </a:rPr>
              <a:t>” (</a:t>
            </a:r>
            <a:r>
              <a:rPr lang="en-US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5:7</a:t>
            </a:r>
            <a:r>
              <a:rPr lang="en-US" sz="2600" i="1" dirty="0" smtClean="0">
                <a:solidFill>
                  <a:srgbClr val="0000FF"/>
                </a:solidFill>
              </a:rPr>
              <a:t>).</a:t>
            </a:r>
            <a:endParaRPr lang="en-US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smtClean="0">
                <a:solidFill>
                  <a:srgbClr val="0000FF"/>
                </a:solidFill>
              </a:rPr>
              <a:t>is the One whom false witnesses rose against</a:t>
            </a:r>
            <a:r>
              <a:rPr lang="en-US" sz="2600" i="1" dirty="0" smtClean="0">
                <a:solidFill>
                  <a:srgbClr val="0000FF"/>
                </a:solidFill>
              </a:rPr>
              <a:t>. “The </a:t>
            </a:r>
            <a:r>
              <a:rPr lang="en-US" sz="2500" i="1" dirty="0" smtClean="0">
                <a:solidFill>
                  <a:srgbClr val="0000FF"/>
                </a:solidFill>
              </a:rPr>
              <a:t>chief priests and the whole Sanhedrin were looking for </a:t>
            </a:r>
            <a:r>
              <a:rPr lang="en-US" sz="2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false evidence against Jesus </a:t>
            </a:r>
            <a:r>
              <a:rPr lang="en-US" sz="2500" i="1" dirty="0" smtClean="0">
                <a:solidFill>
                  <a:srgbClr val="0000FF"/>
                </a:solidFill>
              </a:rPr>
              <a:t>so that they could put him to death” (</a:t>
            </a:r>
            <a:r>
              <a:rPr lang="en-US" sz="2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26:59</a:t>
            </a:r>
            <a:r>
              <a:rPr lang="en-US" sz="2500" i="1" dirty="0" smtClean="0">
                <a:solidFill>
                  <a:srgbClr val="0000FF"/>
                </a:solidFill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27:4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ask”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“The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thing </a:t>
            </a:r>
            <a:r>
              <a:rPr lang="en-US" sz="2800" i="1" dirty="0" smtClean="0">
                <a:solidFill>
                  <a:srgbClr val="0000FF"/>
                </a:solidFill>
              </a:rPr>
              <a:t>is to keep the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thing </a:t>
            </a:r>
            <a:r>
              <a:rPr lang="en-US" sz="2800" i="1" dirty="0" smtClean="0">
                <a:solidFill>
                  <a:srgbClr val="0000FF"/>
                </a:solidFill>
              </a:rPr>
              <a:t>the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 thing</a:t>
            </a:r>
            <a:r>
              <a:rPr lang="en-US" sz="2800" i="1" dirty="0" smtClean="0">
                <a:solidFill>
                  <a:srgbClr val="0000FF"/>
                </a:solidFill>
              </a:rPr>
              <a:t>.”</a:t>
            </a:r>
          </a:p>
          <a:p>
            <a:pPr>
              <a:buNone/>
            </a:pPr>
            <a:r>
              <a:rPr lang="en-US" sz="2800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Paul</a:t>
            </a:r>
            <a:r>
              <a:rPr lang="en-US" sz="2800" i="1" dirty="0" smtClean="0">
                <a:solidFill>
                  <a:srgbClr val="0000FF"/>
                </a:solidFill>
              </a:rPr>
              <a:t>: “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only aim</a:t>
            </a:r>
            <a:r>
              <a:rPr lang="en-US" sz="2800" i="1" dirty="0" smtClean="0">
                <a:solidFill>
                  <a:srgbClr val="0000FF"/>
                </a:solidFill>
              </a:rPr>
              <a:t>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 20:24</a:t>
            </a:r>
            <a:r>
              <a:rPr lang="en-US" sz="2800" i="1" dirty="0" smtClean="0">
                <a:solidFill>
                  <a:srgbClr val="0000FF"/>
                </a:solidFill>
              </a:rPr>
              <a:t>). “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</a:t>
            </a:r>
            <a:r>
              <a:rPr lang="en-US" sz="2800" i="1" dirty="0" smtClean="0">
                <a:solidFill>
                  <a:srgbClr val="0000FF"/>
                </a:solidFill>
              </a:rPr>
              <a:t> I do”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 3:13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	</a:t>
            </a:r>
            <a:r>
              <a:rPr lang="en-US" sz="2800" i="1" dirty="0" smtClean="0">
                <a:solidFill>
                  <a:srgbClr val="0000FF"/>
                </a:solidFill>
              </a:rPr>
              <a:t>“</a:t>
            </a:r>
            <a:r>
              <a:rPr lang="en-US" sz="2800" i="1" dirty="0" smtClean="0">
                <a:solidFill>
                  <a:srgbClr val="0000FF"/>
                </a:solidFill>
              </a:rPr>
              <a:t>There is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body and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Spirit, just as you were called to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hope when you were called; 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5 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Lord, 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800" i="1" dirty="0" smtClean="0">
                <a:solidFill>
                  <a:srgbClr val="0000FF"/>
                </a:solidFill>
              </a:rPr>
              <a:t> faith, 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baptism; 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6 </a:t>
            </a:r>
            <a:r>
              <a:rPr lang="en-US" sz="2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i="1" dirty="0" smtClean="0">
                <a:solidFill>
                  <a:srgbClr val="0000FF"/>
                </a:solidFill>
              </a:rPr>
              <a:t>God and Father of all, who is over all and through all and in all”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 4:4-6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000" i="1" dirty="0" smtClean="0">
                <a:solidFill>
                  <a:srgbClr val="0000FF"/>
                </a:solidFill>
              </a:rPr>
              <a:t>“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I know” (</a:t>
            </a:r>
            <a:r>
              <a:rPr lang="en-US" sz="4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9:25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0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i="1" dirty="0" smtClean="0">
                <a:solidFill>
                  <a:srgbClr val="0000FF"/>
                </a:solidFill>
              </a:rPr>
              <a:t>: “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you lack”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Mk 10:21</a:t>
            </a:r>
            <a:r>
              <a:rPr lang="en-US" sz="4000" i="1" dirty="0" smtClean="0">
                <a:solidFill>
                  <a:srgbClr val="0000FF"/>
                </a:solidFill>
              </a:rPr>
              <a:t>). “…</a:t>
            </a:r>
            <a:r>
              <a:rPr lang="en-US" sz="4000" i="1" dirty="0" smtClean="0">
                <a:solidFill>
                  <a:srgbClr val="0000FF"/>
                </a:solidFill>
              </a:rPr>
              <a:t>only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is necessary” (</a:t>
            </a:r>
            <a:r>
              <a:rPr lang="en-US" sz="40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10:42</a:t>
            </a:r>
            <a:r>
              <a:rPr lang="en-US" sz="40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4800" i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800" i="1" dirty="0" smtClean="0">
                <a:solidFill>
                  <a:srgbClr val="0000FF"/>
                </a:solidFill>
              </a:rPr>
              <a:t>: “Hear, O Israel: The </a:t>
            </a:r>
            <a:r>
              <a:rPr lang="en-US" sz="4800" i="1" cap="small" dirty="0" smtClean="0">
                <a:solidFill>
                  <a:srgbClr val="0000FF"/>
                </a:solidFill>
              </a:rPr>
              <a:t>Lord</a:t>
            </a:r>
            <a:r>
              <a:rPr lang="en-US" sz="4800" i="1" dirty="0" smtClean="0">
                <a:solidFill>
                  <a:srgbClr val="0000FF"/>
                </a:solidFill>
              </a:rPr>
              <a:t> our God, the </a:t>
            </a:r>
            <a:r>
              <a:rPr lang="en-US" sz="4800" i="1" cap="small" dirty="0" smtClean="0">
                <a:solidFill>
                  <a:srgbClr val="0000FF"/>
                </a:solidFill>
              </a:rPr>
              <a:t>Lord</a:t>
            </a:r>
            <a:r>
              <a:rPr lang="en-US" sz="4800" i="1" dirty="0" smtClean="0">
                <a:solidFill>
                  <a:srgbClr val="0000FF"/>
                </a:solidFill>
              </a:rPr>
              <a:t> is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</a:t>
            </a:r>
            <a:r>
              <a:rPr lang="en-US" sz="4800" i="1" dirty="0" smtClean="0">
                <a:solidFill>
                  <a:srgbClr val="0000FF"/>
                </a:solidFill>
              </a:rPr>
              <a:t>” 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 6:4</a:t>
            </a:r>
            <a:r>
              <a:rPr lang="en-US" sz="4800" i="1" dirty="0" smtClean="0">
                <a:solidFill>
                  <a:srgbClr val="0000FF"/>
                </a:solidFill>
              </a:rPr>
              <a:t>)</a:t>
            </a:r>
            <a:r>
              <a:rPr lang="en-US" sz="28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endParaRPr lang="en-US" sz="40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was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thing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”?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i="1" dirty="0" smtClean="0">
                <a:solidFill>
                  <a:srgbClr val="0000FF"/>
                </a:solidFill>
              </a:rPr>
              <a:t>“Didn’t you know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had to be in my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Father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’s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house</a:t>
            </a:r>
            <a:r>
              <a:rPr lang="en-US" sz="2400" i="1" dirty="0" smtClean="0">
                <a:solidFill>
                  <a:srgbClr val="0000FF"/>
                </a:solidFill>
              </a:rPr>
              <a:t>?” “And Jesus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grew</a:t>
            </a:r>
            <a:r>
              <a:rPr lang="en-US" sz="2400" i="1" dirty="0" smtClean="0">
                <a:solidFill>
                  <a:srgbClr val="0000FF"/>
                </a:solidFill>
              </a:rPr>
              <a:t> in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wisdom</a:t>
            </a:r>
            <a:r>
              <a:rPr lang="en-US" sz="2400" i="1" dirty="0" smtClean="0">
                <a:solidFill>
                  <a:srgbClr val="0000FF"/>
                </a:solidFill>
              </a:rPr>
              <a:t> and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stature</a:t>
            </a:r>
            <a:r>
              <a:rPr lang="en-US" sz="2400" i="1" dirty="0" smtClean="0">
                <a:solidFill>
                  <a:srgbClr val="0000FF"/>
                </a:solidFill>
              </a:rPr>
              <a:t>, and in favor with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2400" i="1" dirty="0" smtClean="0">
                <a:solidFill>
                  <a:srgbClr val="0000FF"/>
                </a:solidFill>
              </a:rPr>
              <a:t> and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</a:t>
            </a:r>
            <a:r>
              <a:rPr lang="en-US" sz="2400" i="1" dirty="0" smtClean="0">
                <a:solidFill>
                  <a:srgbClr val="0000FF"/>
                </a:solidFill>
              </a:rPr>
              <a:t>” (</a:t>
            </a:r>
            <a:r>
              <a:rPr lang="en-US" sz="2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2:49, 52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00FF"/>
                </a:solidFill>
              </a:rPr>
              <a:t>“The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time</a:t>
            </a:r>
            <a:r>
              <a:rPr lang="en-US" sz="2400" i="1" dirty="0" smtClean="0">
                <a:solidFill>
                  <a:srgbClr val="0000FF"/>
                </a:solidFill>
              </a:rPr>
              <a:t> has come,” he said. “The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kingdom</a:t>
            </a:r>
            <a:r>
              <a:rPr lang="en-US" sz="2400" i="1" dirty="0" smtClean="0">
                <a:solidFill>
                  <a:srgbClr val="0000FF"/>
                </a:solidFill>
              </a:rPr>
              <a:t> of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2400" i="1" dirty="0" smtClean="0">
                <a:solidFill>
                  <a:srgbClr val="0000FF"/>
                </a:solidFill>
              </a:rPr>
              <a:t> has come near.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Repent</a:t>
            </a:r>
            <a:r>
              <a:rPr lang="en-US" sz="2400" i="1" dirty="0" smtClean="0">
                <a:solidFill>
                  <a:srgbClr val="0000FF"/>
                </a:solidFill>
              </a:rPr>
              <a:t> and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</a:t>
            </a:r>
            <a:r>
              <a:rPr lang="en-US" sz="2400" i="1" dirty="0" smtClean="0">
                <a:solidFill>
                  <a:srgbClr val="0000FF"/>
                </a:solidFill>
              </a:rPr>
              <a:t> the good news!” “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</a:t>
            </a:r>
            <a:r>
              <a:rPr lang="en-US" sz="2400" i="1" dirty="0" smtClean="0">
                <a:solidFill>
                  <a:srgbClr val="0000FF"/>
                </a:solidFill>
              </a:rPr>
              <a:t>,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follow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2400" i="1" dirty="0" smtClean="0">
                <a:solidFill>
                  <a:srgbClr val="0000FF"/>
                </a:solidFill>
              </a:rPr>
              <a:t>,” Jesus said, “and I will send you out to fish for people”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Mk 1:15, 17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300" i="1" dirty="0" smtClean="0">
                <a:solidFill>
                  <a:srgbClr val="0000FF"/>
                </a:solidFill>
              </a:rPr>
              <a:t>“…when Christ came into the world, he said:  ‘Here I am—it is written about me in the scroll—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come to do your will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my God</a:t>
            </a:r>
            <a:r>
              <a:rPr lang="en-US" sz="3000" i="1" dirty="0" smtClean="0">
                <a:solidFill>
                  <a:srgbClr val="0000FF"/>
                </a:solidFill>
              </a:rPr>
              <a:t>’” </a:t>
            </a:r>
            <a:r>
              <a:rPr lang="en-US" sz="2300" i="1" dirty="0" smtClean="0">
                <a:solidFill>
                  <a:srgbClr val="0000FF"/>
                </a:solidFill>
              </a:rPr>
              <a:t>(</a:t>
            </a:r>
            <a:r>
              <a:rPr lang="en-US" sz="2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10:5, 7</a:t>
            </a:r>
            <a:r>
              <a:rPr lang="en-US" sz="23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300" i="1" dirty="0" smtClean="0">
                <a:solidFill>
                  <a:srgbClr val="0000FF"/>
                </a:solidFill>
              </a:rPr>
              <a:t>“As the time approached for him to be taken up to heaven, </a:t>
            </a:r>
            <a:r>
              <a:rPr lang="en-US" sz="2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resolutely set out for Jerusalem</a:t>
            </a:r>
            <a:r>
              <a:rPr lang="en-US" sz="2300" i="1" dirty="0" smtClean="0">
                <a:solidFill>
                  <a:srgbClr val="0000FF"/>
                </a:solidFill>
              </a:rPr>
              <a:t>” (</a:t>
            </a:r>
            <a:r>
              <a:rPr lang="en-US" sz="23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2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9:51</a:t>
            </a:r>
            <a:r>
              <a:rPr lang="en-US" sz="2300" i="1" dirty="0" smtClean="0">
                <a:solidFill>
                  <a:srgbClr val="0000FF"/>
                </a:solidFill>
              </a:rPr>
              <a:t>). </a:t>
            </a:r>
            <a:r>
              <a:rPr lang="en-US" sz="2400" i="1" dirty="0" smtClean="0">
                <a:solidFill>
                  <a:srgbClr val="0000FF"/>
                </a:solidFill>
              </a:rPr>
              <a:t>Now Jesus was going up to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Jerusalem</a:t>
            </a:r>
            <a:r>
              <a:rPr lang="en-US" sz="2400" i="1" dirty="0" smtClean="0">
                <a:solidFill>
                  <a:srgbClr val="0000FF"/>
                </a:solidFill>
              </a:rPr>
              <a:t>. On the way, he took the Twelve aside and said to them, “We are going up to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Jerusalem</a:t>
            </a:r>
            <a:r>
              <a:rPr lang="en-US" sz="2400" i="1" dirty="0" smtClean="0">
                <a:solidFill>
                  <a:srgbClr val="0000FF"/>
                </a:solidFill>
              </a:rPr>
              <a:t>, and…”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20:17-18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  <a:endParaRPr lang="en-US" sz="2300" i="1" dirty="0" smtClean="0">
              <a:solidFill>
                <a:srgbClr val="0000FF"/>
              </a:solidFill>
            </a:endParaRPr>
          </a:p>
          <a:p>
            <a:pPr>
              <a:buNone/>
            </a:pPr>
            <a:r>
              <a:rPr lang="en-US" sz="2300" i="1" dirty="0" smtClean="0">
                <a:solidFill>
                  <a:srgbClr val="0000FF"/>
                </a:solidFill>
              </a:rPr>
              <a:t>“The </a:t>
            </a:r>
            <a:r>
              <a:rPr lang="en-US" sz="2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hour</a:t>
            </a:r>
            <a:r>
              <a:rPr lang="en-US" sz="2300" i="1" dirty="0" smtClean="0">
                <a:solidFill>
                  <a:srgbClr val="0000FF"/>
                </a:solidFill>
              </a:rPr>
              <a:t> has come for the Son of Man to be glorified” (</a:t>
            </a:r>
            <a:r>
              <a:rPr lang="en-US" sz="23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2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12:23</a:t>
            </a:r>
            <a:r>
              <a:rPr lang="en-US" sz="23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300" i="1" dirty="0" smtClean="0">
                <a:solidFill>
                  <a:srgbClr val="0000FF"/>
                </a:solidFill>
              </a:rPr>
              <a:t>“It was just before the Passover Festival. Jesus knew that the </a:t>
            </a:r>
            <a:r>
              <a:rPr lang="en-US" sz="2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hour</a:t>
            </a:r>
            <a:r>
              <a:rPr lang="en-US" sz="2300" i="1" dirty="0" smtClean="0">
                <a:solidFill>
                  <a:srgbClr val="0000FF"/>
                </a:solidFill>
              </a:rPr>
              <a:t> had come for him to </a:t>
            </a:r>
            <a:r>
              <a:rPr lang="en-US" sz="2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</a:t>
            </a:r>
            <a:r>
              <a:rPr lang="en-US" sz="2300" i="1" dirty="0" smtClean="0">
                <a:solidFill>
                  <a:srgbClr val="0000FF"/>
                </a:solidFill>
              </a:rPr>
              <a:t> this world and </a:t>
            </a:r>
            <a:r>
              <a:rPr lang="en-US" sz="2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</a:t>
            </a:r>
            <a:r>
              <a:rPr lang="en-US" sz="2300" i="1" dirty="0" smtClean="0">
                <a:solidFill>
                  <a:srgbClr val="0000FF"/>
                </a:solidFill>
              </a:rPr>
              <a:t> to the Father” (</a:t>
            </a:r>
            <a:r>
              <a:rPr lang="en-US" sz="23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23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13:1</a:t>
            </a:r>
            <a:r>
              <a:rPr lang="en-US" sz="23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3500" i="1" dirty="0" smtClean="0">
                <a:solidFill>
                  <a:srgbClr val="0000FF"/>
                </a:solidFill>
              </a:rPr>
              <a:t>“…yet 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my will</a:t>
            </a:r>
            <a:r>
              <a:rPr lang="en-US" sz="3500" i="1" dirty="0" smtClean="0">
                <a:solidFill>
                  <a:srgbClr val="0000FF"/>
                </a:solidFill>
              </a:rPr>
              <a:t>,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but yours be done</a:t>
            </a:r>
            <a:r>
              <a:rPr lang="en-US" sz="3500" i="1" dirty="0" smtClean="0">
                <a:solidFill>
                  <a:srgbClr val="0000FF"/>
                </a:solidFill>
              </a:rPr>
              <a:t>” (</a:t>
            </a:r>
            <a:r>
              <a:rPr lang="en-US" sz="35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3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22:42</a:t>
            </a:r>
            <a:r>
              <a:rPr lang="en-US" sz="35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200" i="1" dirty="0" smtClean="0">
                <a:solidFill>
                  <a:srgbClr val="0000FF"/>
                </a:solidFill>
              </a:rPr>
              <a:t>“Father, the </a:t>
            </a:r>
            <a:r>
              <a:rPr lang="en-US" sz="2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hour</a:t>
            </a:r>
            <a:r>
              <a:rPr lang="en-US" sz="2200" i="1" dirty="0" smtClean="0">
                <a:solidFill>
                  <a:srgbClr val="0000FF"/>
                </a:solidFill>
              </a:rPr>
              <a:t> has come. Glorify your Son, that your Son may glorify you” (</a:t>
            </a:r>
            <a:r>
              <a:rPr lang="en-US" sz="2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Jn</a:t>
            </a:r>
            <a:r>
              <a:rPr lang="en-US" sz="2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17:1</a:t>
            </a:r>
            <a:r>
              <a:rPr lang="en-US" sz="22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“My God, my God…” (</a:t>
            </a:r>
            <a:r>
              <a:rPr lang="en-US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</a:t>
            </a:r>
            <a:r>
              <a:rPr lang="en-US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27:46</a:t>
            </a:r>
            <a:r>
              <a:rPr lang="en-US" sz="2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</a:t>
            </a:r>
            <a:r>
              <a:rPr lang="en-US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15:34; Psalm 22:1</a:t>
            </a:r>
            <a:r>
              <a:rPr lang="en-US" sz="2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26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5430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6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Pilgrimage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84:1-11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Journey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Longing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7030A0"/>
                </a:solidFill>
              </a:rPr>
              <a:t>11/18/24.</a:t>
            </a:r>
            <a:endParaRPr lang="en-US" sz="4000" i="1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2895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Blessed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those whose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is in you, whose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pilgrimage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i="1" dirty="0" smtClean="0">
                <a:solidFill>
                  <a:srgbClr val="0000FF"/>
                </a:solidFill>
              </a:rPr>
              <a:t>As they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 through </a:t>
            </a:r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Valley</a:t>
            </a:r>
            <a:r>
              <a:rPr lang="en-US" sz="3600" i="1" dirty="0" smtClean="0">
                <a:solidFill>
                  <a:srgbClr val="0000FF"/>
                </a:solidFill>
              </a:rPr>
              <a:t> of </a:t>
            </a:r>
            <a:r>
              <a:rPr lang="en-US" sz="36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Baka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[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weeping</a:t>
            </a:r>
            <a:r>
              <a:rPr lang="en-US" sz="3600" i="1" dirty="0" smtClean="0">
                <a:solidFill>
                  <a:srgbClr val="0000FF"/>
                </a:solidFill>
              </a:rPr>
              <a:t>]…”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84:5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7239000"/>
            <a:ext cx="858619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 you gain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your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pilgrimage</a:t>
            </a:r>
            <a:r>
              <a:rPr lang="en-US" sz="3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s84.5-st-augustine-our-pilgrimae-on-earth-cannot-be-exempt-from-tri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0338" y="0"/>
            <a:ext cx="3863662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0" y="2743200"/>
            <a:ext cx="5257800" cy="40318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</a:rPr>
              <a:t>“The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</a:t>
            </a:r>
            <a:r>
              <a:rPr lang="en-US" sz="4000" i="1" dirty="0" smtClean="0">
                <a:solidFill>
                  <a:srgbClr val="0000FF"/>
                </a:solidFill>
              </a:rPr>
              <a:t> to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</a:t>
            </a:r>
            <a:r>
              <a:rPr lang="en-US" sz="4000" i="1" dirty="0" smtClean="0">
                <a:solidFill>
                  <a:srgbClr val="0000FF"/>
                </a:solidFill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is a heavenly life, an imitation of those who are in heaven in their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holy enjoyments</a:t>
            </a:r>
            <a:r>
              <a:rPr lang="en-US" sz="3600" i="1" dirty="0" smtClean="0">
                <a:solidFill>
                  <a:srgbClr val="0000FF"/>
                </a:solidFill>
              </a:rPr>
              <a:t>, loving, adoring, serving, and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praising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and 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Lamb</a:t>
            </a:r>
            <a:r>
              <a:rPr lang="en-US" sz="3600" i="1" dirty="0" smtClean="0">
                <a:solidFill>
                  <a:srgbClr val="0000FF"/>
                </a:solidFill>
              </a:rPr>
              <a:t>.” </a:t>
            </a:r>
            <a:r>
              <a:rPr lang="en-US" sz="3500" i="1" dirty="0" smtClean="0">
                <a:solidFill>
                  <a:srgbClr val="0000FF"/>
                </a:solidFill>
              </a:rPr>
              <a:t>- </a:t>
            </a:r>
            <a:r>
              <a:rPr lang="en-US" sz="35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Jonathan Edwards</a:t>
            </a:r>
            <a:r>
              <a:rPr lang="en-US" sz="3500" i="1" dirty="0" smtClean="0">
                <a:solidFill>
                  <a:srgbClr val="0000FF"/>
                </a:solidFill>
              </a:rPr>
              <a:t>.</a:t>
            </a:r>
            <a:endParaRPr lang="en-US" sz="3500" i="1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6255"/>
            <a:ext cx="5257800" cy="255454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</a:rPr>
              <a:t>“Always remember this: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a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journey</a:t>
            </a:r>
            <a:r>
              <a:rPr lang="en-US" sz="4000" i="1" dirty="0" smtClean="0">
                <a:solidFill>
                  <a:srgbClr val="0000FF"/>
                </a:solidFill>
              </a:rPr>
              <a:t>. It is a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path</a:t>
            </a:r>
            <a:r>
              <a:rPr lang="en-US" sz="4000" i="1" dirty="0" smtClean="0">
                <a:solidFill>
                  <a:srgbClr val="0000FF"/>
                </a:solidFill>
              </a:rPr>
              <a:t>,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journey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meet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</a:t>
            </a:r>
            <a:r>
              <a:rPr lang="en-US" sz="4000" i="1" dirty="0" smtClean="0">
                <a:solidFill>
                  <a:srgbClr val="0000FF"/>
                </a:solidFill>
              </a:rPr>
              <a:t>.” - </a:t>
            </a: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Pope Francis</a:t>
            </a:r>
            <a:r>
              <a:rPr lang="en-US" sz="4000" i="1" dirty="0" smtClean="0">
                <a:solidFill>
                  <a:srgbClr val="0000FF"/>
                </a:solidFill>
              </a:rPr>
              <a:t>.</a:t>
            </a:r>
            <a:endParaRPr lang="en-US" sz="40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s84.5-jonathan-edwards-the-way-to-heaven-is-ascending-we-must-be-content-to-travel-uphill-though-it-be-har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144000" cy="43030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4000" y="7099756"/>
            <a:ext cx="152400" cy="215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8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etrich-bonhoeffer-when-all-is-said-and-done-the-life-of-faith-is-nothing-if-not-an-unending-struggle-of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59541"/>
            <a:ext cx="9144000" cy="4303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etrich-bonhoeffer-when-god-call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nji-miyazawa-we-must-embrace-pain-and-burn-it-as-fuel-for-our-journey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73941"/>
            <a:ext cx="9144000" cy="430305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93476" y="304800"/>
            <a:ext cx="5997924" cy="15696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9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</a:t>
            </a:r>
            <a:r>
              <a:rPr lang="en-US" sz="9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ertrand-russell-to-be-without-some-of-the-things-you-want-is-an-indispensable-part-of-happiness-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7470"/>
            <a:ext cx="9144000" cy="43030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ruce-lee-do-not-pray-for-an-easy-lif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296</Words>
  <Application>Microsoft Office PowerPoint</Application>
  <PresentationFormat>On-screen Show (4:3)</PresentationFormat>
  <Paragraphs>65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Pilgrimage (Psalm 84:1-11):  A Journey Longing for God. 11/18/24.</vt:lpstr>
      <vt:lpstr>Slide 3</vt:lpstr>
      <vt:lpstr>Slide 4</vt:lpstr>
      <vt:lpstr>Slide 5</vt:lpstr>
      <vt:lpstr>Slide 6</vt:lpstr>
      <vt:lpstr>Slide 7</vt:lpstr>
      <vt:lpstr>Slide 8</vt:lpstr>
      <vt:lpstr>Slide 9</vt:lpstr>
      <vt:lpstr>Beauty (Psalm 27): The Beauty of “One Thing.” 2/25/24.</vt:lpstr>
      <vt:lpstr>Confidence (27:1-3): Whom shall I fear (1)?</vt:lpstr>
      <vt:lpstr>Desire (27:4-6): One thing I ask (4)</vt:lpstr>
      <vt:lpstr>Plea (27:7-12): Hear my voice (7)</vt:lpstr>
      <vt:lpstr>Confidence (13-14): Wait for the Lord</vt:lpstr>
      <vt:lpstr>Dwelling in God’s house/temple (27:4)</vt:lpstr>
      <vt:lpstr>How does Psalm 27 point to Christ?</vt:lpstr>
      <vt:lpstr>ONE (Psalm 27:4): “One thing I ask”</vt:lpstr>
      <vt:lpstr>What was Jesus’ “one thing”?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Beauty (Psalm 27:1-4)</dc:title>
  <dc:creator>Windows User</dc:creator>
  <cp:lastModifiedBy>Windows User</cp:lastModifiedBy>
  <cp:revision>82</cp:revision>
  <dcterms:created xsi:type="dcterms:W3CDTF">2024-02-17T21:52:37Z</dcterms:created>
  <dcterms:modified xsi:type="dcterms:W3CDTF">2024-02-25T16:10:51Z</dcterms:modified>
</cp:coreProperties>
</file>