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4" r:id="rId5"/>
    <p:sldId id="257" r:id="rId6"/>
    <p:sldId id="270" r:id="rId7"/>
    <p:sldId id="279" r:id="rId8"/>
    <p:sldId id="278" r:id="rId9"/>
    <p:sldId id="280" r:id="rId10"/>
    <p:sldId id="271" r:id="rId11"/>
    <p:sldId id="272" r:id="rId12"/>
    <p:sldId id="282" r:id="rId13"/>
    <p:sldId id="281" r:id="rId14"/>
    <p:sldId id="273" r:id="rId15"/>
    <p:sldId id="275" r:id="rId16"/>
    <p:sldId id="276" r:id="rId17"/>
    <p:sldId id="274" r:id="rId18"/>
    <p:sldId id="265" r:id="rId19"/>
    <p:sldId id="266" r:id="rId20"/>
    <p:sldId id="277" r:id="rId21"/>
    <p:sldId id="269" r:id="rId22"/>
    <p:sldId id="283" r:id="rId23"/>
    <p:sldId id="267" r:id="rId24"/>
    <p:sldId id="268" r:id="rId25"/>
    <p:sldId id="261" r:id="rId26"/>
    <p:sldId id="26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9090A-D38B-4600-9D4A-9BDD6E65EB9B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EA30E-2364-48A5-AC91-01B5B8C76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Pilgrim’s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84:1-4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100" i="1" dirty="0" smtClean="0">
                <a:solidFill>
                  <a:srgbClr val="0000FF"/>
                </a:solidFill>
              </a:rPr>
              <a:t>For the director of music. Of the Sons of </a:t>
            </a:r>
            <a:r>
              <a:rPr lang="en-US" sz="3100" i="1" dirty="0" err="1" smtClean="0">
                <a:solidFill>
                  <a:srgbClr val="0000FF"/>
                </a:solidFill>
              </a:rPr>
              <a:t>Korah</a:t>
            </a:r>
            <a:r>
              <a:rPr lang="en-US" sz="3100" i="1" dirty="0" smtClean="0">
                <a:solidFill>
                  <a:srgbClr val="0000FF"/>
                </a:solidFill>
              </a:rPr>
              <a:t>. A psalm.</a:t>
            </a:r>
            <a:endParaRPr lang="en-US" sz="3100" b="1" i="1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baseline="30000" dirty="0" smtClean="0">
                <a:solidFill>
                  <a:srgbClr val="FF0000"/>
                </a:solidFill>
              </a:rPr>
              <a:t>1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</a:rPr>
              <a:t>How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lovely</a:t>
            </a:r>
            <a:r>
              <a:rPr lang="en-US" i="1" dirty="0">
                <a:solidFill>
                  <a:srgbClr val="0000FF"/>
                </a:solidFill>
              </a:rPr>
              <a:t> is your </a:t>
            </a:r>
            <a:r>
              <a:rPr lang="en-US" sz="3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dwelling place</a:t>
            </a:r>
            <a:r>
              <a:rPr lang="en-US" i="1" dirty="0" smtClean="0">
                <a:solidFill>
                  <a:srgbClr val="0000FF"/>
                </a:solidFill>
              </a:rPr>
              <a:t>,</a:t>
            </a:r>
            <a:r>
              <a:rPr lang="en-US" i="1" dirty="0">
                <a:solidFill>
                  <a:srgbClr val="0000FF"/>
                </a:solidFill>
              </a:rPr>
              <a:t> </a:t>
            </a:r>
            <a:r>
              <a:rPr lang="en-US" b="1" i="1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Almighty</a:t>
            </a:r>
            <a:r>
              <a:rPr lang="en-US" i="1" dirty="0" smtClean="0">
                <a:solidFill>
                  <a:srgbClr val="0000FF"/>
                </a:solidFill>
              </a:rPr>
              <a:t>!</a:t>
            </a:r>
            <a:endParaRPr lang="en-US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baseline="30000" dirty="0" smtClean="0">
                <a:solidFill>
                  <a:srgbClr val="FF0000"/>
                </a:solidFill>
              </a:rPr>
              <a:t>2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sz="4000" i="1" dirty="0">
                <a:solidFill>
                  <a:srgbClr val="0000FF"/>
                </a:solidFill>
              </a:rPr>
              <a:t>My soul </a:t>
            </a:r>
            <a:r>
              <a:rPr lang="en-US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yearns</a:t>
            </a:r>
            <a:r>
              <a:rPr lang="en-US" sz="4000" i="1" dirty="0">
                <a:solidFill>
                  <a:srgbClr val="0000FF"/>
                </a:solidFill>
              </a:rPr>
              <a:t>, even </a:t>
            </a:r>
            <a:r>
              <a:rPr lang="en-US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faints</a:t>
            </a:r>
            <a:r>
              <a:rPr lang="en-US" sz="4000" i="1" dirty="0" smtClean="0">
                <a:solidFill>
                  <a:srgbClr val="0000FF"/>
                </a:solidFill>
              </a:rPr>
              <a:t>,</a:t>
            </a:r>
            <a:r>
              <a:rPr lang="en-US" sz="4000" i="1" dirty="0">
                <a:solidFill>
                  <a:srgbClr val="0000FF"/>
                </a:solidFill>
              </a:rPr>
              <a:t> for the courts </a:t>
            </a:r>
            <a:r>
              <a:rPr lang="en-US" sz="4000" i="1" dirty="0" smtClean="0">
                <a:solidFill>
                  <a:srgbClr val="0000FF"/>
                </a:solidFill>
              </a:rPr>
              <a:t>of the </a:t>
            </a:r>
            <a:r>
              <a:rPr lang="en-US" sz="4000" i="1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4000" i="1" dirty="0" smtClean="0">
                <a:solidFill>
                  <a:srgbClr val="0000FF"/>
                </a:solidFill>
              </a:rPr>
              <a:t>;</a:t>
            </a:r>
            <a:r>
              <a:rPr lang="en-US" sz="4000" i="1" dirty="0">
                <a:solidFill>
                  <a:srgbClr val="0000FF"/>
                </a:solidFill>
              </a:rPr>
              <a:t> </a:t>
            </a:r>
            <a:r>
              <a:rPr lang="en-US" sz="4000" i="1" dirty="0" smtClean="0">
                <a:solidFill>
                  <a:srgbClr val="0000FF"/>
                </a:solidFill>
              </a:rPr>
              <a:t>my </a:t>
            </a:r>
            <a:r>
              <a:rPr lang="en-US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  <a:r>
              <a:rPr lang="en-US" sz="4000" i="1" dirty="0">
                <a:solidFill>
                  <a:srgbClr val="0000FF"/>
                </a:solidFill>
              </a:rPr>
              <a:t> and my </a:t>
            </a:r>
            <a:r>
              <a:rPr lang="en-US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flesh</a:t>
            </a:r>
            <a:r>
              <a:rPr lang="en-US" sz="4000" i="1" dirty="0">
                <a:solidFill>
                  <a:srgbClr val="0000FF"/>
                </a:solidFill>
              </a:rPr>
              <a:t> </a:t>
            </a:r>
            <a:r>
              <a:rPr lang="en-US" sz="4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 </a:t>
            </a:r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</a:t>
            </a:r>
            <a:r>
              <a:rPr lang="en-US" sz="4000" i="1" dirty="0">
                <a:solidFill>
                  <a:srgbClr val="0000FF"/>
                </a:solidFill>
              </a:rPr>
              <a:t> for the </a:t>
            </a:r>
            <a:r>
              <a:rPr lang="en-US" sz="4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4000" i="1" dirty="0" smtClean="0">
                <a:solidFill>
                  <a:srgbClr val="0000FF"/>
                </a:solidFill>
              </a:rPr>
              <a:t>.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sz="2200" i="1" dirty="0" smtClean="0">
                <a:solidFill>
                  <a:srgbClr val="0000FF"/>
                </a:solidFill>
              </a:rPr>
              <a:t>[“an appetite for </a:t>
            </a:r>
            <a:r>
              <a:rPr lang="en-US" sz="2200" i="1" dirty="0" smtClean="0">
                <a:solidFill>
                  <a:srgbClr val="0000FF"/>
                </a:solidFill>
              </a:rPr>
              <a:t>God”—CS </a:t>
            </a:r>
            <a:r>
              <a:rPr lang="en-US" sz="2200" i="1" dirty="0" smtClean="0">
                <a:solidFill>
                  <a:srgbClr val="0000FF"/>
                </a:solidFill>
              </a:rPr>
              <a:t>L</a:t>
            </a:r>
            <a:r>
              <a:rPr lang="en-US" sz="2200" i="1" dirty="0" smtClean="0">
                <a:solidFill>
                  <a:srgbClr val="0000FF"/>
                </a:solidFill>
              </a:rPr>
              <a:t>ewis]</a:t>
            </a:r>
            <a:endParaRPr lang="en-US" sz="2200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baseline="30000" dirty="0" smtClean="0">
                <a:solidFill>
                  <a:srgbClr val="FF0000"/>
                </a:solidFill>
              </a:rPr>
              <a:t>3</a:t>
            </a:r>
            <a:r>
              <a:rPr lang="en-US" sz="3100" b="1" i="1" baseline="30000" dirty="0">
                <a:solidFill>
                  <a:srgbClr val="0000FF"/>
                </a:solidFill>
              </a:rPr>
              <a:t> </a:t>
            </a:r>
            <a:r>
              <a:rPr 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</a:t>
            </a:r>
            <a:r>
              <a:rPr lang="en-US" sz="2800" i="1" dirty="0">
                <a:solidFill>
                  <a:srgbClr val="0000FF"/>
                </a:solidFill>
              </a:rPr>
              <a:t> the </a:t>
            </a:r>
            <a:r>
              <a:rPr lang="en-US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sparrow</a:t>
            </a:r>
            <a:r>
              <a:rPr lang="en-US" sz="2800" i="1" dirty="0">
                <a:solidFill>
                  <a:srgbClr val="0000FF"/>
                </a:solidFill>
              </a:rPr>
              <a:t> has found a home</a:t>
            </a:r>
            <a:r>
              <a:rPr lang="en-US" sz="2800" i="1" dirty="0" smtClean="0">
                <a:solidFill>
                  <a:srgbClr val="0000FF"/>
                </a:solidFill>
              </a:rPr>
              <a:t>,</a:t>
            </a:r>
            <a:r>
              <a:rPr lang="en-US" sz="2800" i="1" dirty="0">
                <a:solidFill>
                  <a:srgbClr val="0000FF"/>
                </a:solidFill>
              </a:rPr>
              <a:t> and </a:t>
            </a:r>
            <a:r>
              <a:rPr lang="en-US" sz="2800" i="1" dirty="0" smtClean="0">
                <a:solidFill>
                  <a:srgbClr val="0000FF"/>
                </a:solidFill>
              </a:rPr>
              <a:t>the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swallow</a:t>
            </a:r>
            <a:r>
              <a:rPr lang="en-US" sz="2800" i="1" dirty="0" smtClean="0">
                <a:solidFill>
                  <a:srgbClr val="0000FF"/>
                </a:solidFill>
              </a:rPr>
              <a:t> a </a:t>
            </a:r>
            <a:r>
              <a:rPr lang="en-US" sz="2800" i="1" dirty="0">
                <a:solidFill>
                  <a:srgbClr val="0000FF"/>
                </a:solidFill>
              </a:rPr>
              <a:t>nest for herself</a:t>
            </a:r>
            <a:r>
              <a:rPr lang="en-US" sz="2800" i="1" dirty="0" smtClean="0">
                <a:solidFill>
                  <a:srgbClr val="0000FF"/>
                </a:solidFill>
              </a:rPr>
              <a:t>, </a:t>
            </a:r>
            <a:r>
              <a:rPr lang="en-US" sz="2800" i="1" dirty="0">
                <a:solidFill>
                  <a:srgbClr val="0000FF"/>
                </a:solidFill>
              </a:rPr>
              <a:t> where she may have her </a:t>
            </a:r>
            <a:r>
              <a:rPr lang="en-US" sz="2800" i="1" dirty="0" smtClean="0">
                <a:solidFill>
                  <a:srgbClr val="0000FF"/>
                </a:solidFill>
              </a:rPr>
              <a:t>young—a </a:t>
            </a:r>
            <a:r>
              <a:rPr lang="en-US" sz="2800" i="1" dirty="0">
                <a:solidFill>
                  <a:srgbClr val="0000FF"/>
                </a:solidFill>
              </a:rPr>
              <a:t>place near </a:t>
            </a:r>
            <a:r>
              <a:rPr lang="en-US" sz="2800" i="1" dirty="0" smtClean="0">
                <a:solidFill>
                  <a:srgbClr val="0000FF"/>
                </a:solidFill>
              </a:rPr>
              <a:t>your altar, </a:t>
            </a:r>
            <a:r>
              <a:rPr lang="en-US" sz="3600" b="1" i="1" cap="small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Almighty</a:t>
            </a:r>
            <a:r>
              <a:rPr lang="en-US" sz="3600" i="1" dirty="0" smtClean="0">
                <a:solidFill>
                  <a:srgbClr val="0000FF"/>
                </a:solidFill>
              </a:rPr>
              <a:t>, my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</a:t>
            </a:r>
            <a:r>
              <a:rPr lang="en-US" sz="3600" i="1" dirty="0">
                <a:solidFill>
                  <a:srgbClr val="0000FF"/>
                </a:solidFill>
              </a:rPr>
              <a:t> and my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600" i="1" dirty="0" smtClean="0">
                <a:solidFill>
                  <a:srgbClr val="0000FF"/>
                </a:solidFill>
              </a:rPr>
              <a:t>.</a:t>
            </a:r>
            <a:endParaRPr lang="en-US" sz="3600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b="1" i="1" baseline="30000" dirty="0" smtClean="0">
                <a:solidFill>
                  <a:srgbClr val="FF0000"/>
                </a:solidFill>
              </a:rPr>
              <a:t>4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sz="37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</a:t>
            </a:r>
            <a:r>
              <a:rPr lang="en-US" sz="3700" i="1" dirty="0">
                <a:solidFill>
                  <a:srgbClr val="0000FF"/>
                </a:solidFill>
              </a:rPr>
              <a:t> are those who </a:t>
            </a:r>
            <a:r>
              <a:rPr lang="en-US" sz="37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dwell</a:t>
            </a:r>
            <a:r>
              <a:rPr lang="en-US" sz="3700" i="1" dirty="0">
                <a:solidFill>
                  <a:srgbClr val="0000FF"/>
                </a:solidFill>
              </a:rPr>
              <a:t> in </a:t>
            </a:r>
            <a:r>
              <a:rPr lang="en-US" sz="3700" i="1" dirty="0" smtClean="0">
                <a:solidFill>
                  <a:srgbClr val="0000FF"/>
                </a:solidFill>
              </a:rPr>
              <a:t>your </a:t>
            </a:r>
            <a:r>
              <a:rPr lang="en-US" sz="3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  <a:r>
              <a:rPr lang="en-US" sz="3700" i="1" dirty="0" smtClean="0">
                <a:solidFill>
                  <a:srgbClr val="0000FF"/>
                </a:solidFill>
              </a:rPr>
              <a:t>; </a:t>
            </a:r>
            <a:r>
              <a:rPr lang="en-US" sz="3600" i="1" dirty="0" smtClean="0">
                <a:solidFill>
                  <a:srgbClr val="0000FF"/>
                </a:solidFill>
              </a:rPr>
              <a:t>they </a:t>
            </a:r>
            <a:r>
              <a:rPr lang="en-US" sz="3600" i="1" dirty="0">
                <a:solidFill>
                  <a:srgbClr val="0000FF"/>
                </a:solidFill>
              </a:rPr>
              <a:t>are ever praising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rtrand-russell-to-be-without-some-of-the-things-you-want-is-an-indispensable-part-of-happiness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430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6078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5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way to be </a:t>
            </a:r>
            <a:r>
              <a:rPr lang="en-US" sz="335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r>
              <a:rPr lang="en-US" sz="335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during your </a:t>
            </a:r>
            <a:r>
              <a:rPr lang="en-US" sz="335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pilgrimage</a:t>
            </a:r>
            <a:r>
              <a:rPr lang="en-US" sz="335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35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334000"/>
            <a:ext cx="83058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the very difficult and tough times during your pilgrimage?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l-bright-the-sermon-of-your-life-in-tough-times-ministers-to-people-more-powerfully-than-the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941"/>
            <a:ext cx="9144000" cy="430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886200"/>
            <a:ext cx="868680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“That is why, for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  <a:r>
              <a:rPr lang="en-US" sz="2800" i="1" dirty="0" smtClean="0">
                <a:solidFill>
                  <a:srgbClr val="0000FF"/>
                </a:solidFill>
              </a:rPr>
              <a:t>’s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sake</a:t>
            </a:r>
            <a:r>
              <a:rPr lang="en-US" sz="2800" i="1" dirty="0" smtClean="0">
                <a:solidFill>
                  <a:srgbClr val="0000FF"/>
                </a:solidFill>
              </a:rPr>
              <a:t>, I delight in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weaknesses</a:t>
            </a:r>
            <a:r>
              <a:rPr lang="en-US" sz="2800" i="1" dirty="0" smtClean="0">
                <a:solidFill>
                  <a:srgbClr val="0000FF"/>
                </a:solidFill>
              </a:rPr>
              <a:t>,… in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hardships</a:t>
            </a:r>
            <a:r>
              <a:rPr lang="en-US" sz="2800" i="1" dirty="0" smtClean="0">
                <a:solidFill>
                  <a:srgbClr val="0000FF"/>
                </a:solidFill>
              </a:rPr>
              <a:t>,… in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difficulties</a:t>
            </a:r>
            <a:r>
              <a:rPr lang="en-US" sz="2800" i="1" dirty="0" smtClean="0">
                <a:solidFill>
                  <a:srgbClr val="0000FF"/>
                </a:solidFill>
              </a:rPr>
              <a:t>. For when I am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en-US" sz="2800" i="1" dirty="0" smtClean="0">
                <a:solidFill>
                  <a:srgbClr val="0000FF"/>
                </a:solidFill>
              </a:rPr>
              <a:t>, then I am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r>
              <a:rPr lang="en-US" sz="2800" i="1" dirty="0" smtClean="0">
                <a:solidFill>
                  <a:srgbClr val="0000FF"/>
                </a:solidFill>
              </a:rPr>
              <a:t>” (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12:10</a:t>
            </a:r>
            <a:r>
              <a:rPr lang="en-US" sz="2800" i="1" dirty="0" smtClean="0">
                <a:solidFill>
                  <a:srgbClr val="0000FF"/>
                </a:solidFill>
              </a:rPr>
              <a:t>).</a:t>
            </a:r>
          </a:p>
          <a:p>
            <a:r>
              <a:rPr lang="en-US" sz="2800" i="1" dirty="0" smtClean="0">
                <a:solidFill>
                  <a:srgbClr val="0000FF"/>
                </a:solidFill>
              </a:rPr>
              <a:t>After David’s sin and repentance, he said, “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</a:t>
            </a:r>
            <a:r>
              <a:rPr lang="en-US" sz="2800" i="1" dirty="0" smtClean="0">
                <a:solidFill>
                  <a:srgbClr val="0000FF"/>
                </a:solidFill>
              </a:rPr>
              <a:t> I will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</a:t>
            </a:r>
            <a:r>
              <a:rPr lang="en-US" sz="2800" i="1" dirty="0" smtClean="0">
                <a:solidFill>
                  <a:srgbClr val="0000FF"/>
                </a:solidFill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transgressors</a:t>
            </a:r>
            <a:r>
              <a:rPr lang="en-US" sz="2800" i="1" dirty="0" smtClean="0">
                <a:solidFill>
                  <a:srgbClr val="0000FF"/>
                </a:solidFill>
              </a:rPr>
              <a:t> your ways,  so that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sinners</a:t>
            </a:r>
            <a:r>
              <a:rPr lang="en-US" sz="2800" i="1" dirty="0" smtClean="0">
                <a:solidFill>
                  <a:srgbClr val="0000FF"/>
                </a:solidFill>
              </a:rPr>
              <a:t> will </a:t>
            </a:r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turn back </a:t>
            </a:r>
            <a:r>
              <a:rPr lang="en-US" sz="2800" i="1" dirty="0" smtClean="0">
                <a:solidFill>
                  <a:srgbClr val="0000FF"/>
                </a:solidFill>
              </a:rPr>
              <a:t>to you” (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51:13</a:t>
            </a:r>
            <a:r>
              <a:rPr lang="en-US" sz="2800" i="1" dirty="0" smtClean="0">
                <a:solidFill>
                  <a:srgbClr val="0000FF"/>
                </a:solidFill>
              </a:rPr>
              <a:t>).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890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hiccups and tragedies occurring during your pilgrimage?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Ps84-jc-ryle-there-is-no-such-thing-as-chan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447800"/>
            <a:ext cx="7010400" cy="701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22.15rick-warren-if-you-give-it-to-god-he-transforms-your-test-into-a-testimony-your-mess-into-a-message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30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76200"/>
            <a:ext cx="832041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i="1" dirty="0" smtClean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</a:t>
            </a:r>
            <a:r>
              <a:rPr lang="en-US" sz="4400" b="1" i="1" dirty="0" smtClean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4400" i="1" dirty="0" smtClean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 your </a:t>
            </a:r>
            <a:r>
              <a:rPr lang="en-US" sz="4400" b="1" i="1" dirty="0" smtClean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pilgrimage</a:t>
            </a:r>
            <a:r>
              <a:rPr lang="en-US" sz="4400" i="1" dirty="0" smtClean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i="1" dirty="0">
              <a:solidFill>
                <a:srgbClr val="350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391400"/>
            <a:ext cx="797853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571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i="1" u="sng" dirty="0" smtClean="0">
                <a:solidFill>
                  <a:srgbClr val="571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sz="2800" b="1" i="1" u="sng" dirty="0" smtClean="0">
                <a:solidFill>
                  <a:srgbClr val="571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</a:t>
            </a:r>
            <a:r>
              <a:rPr lang="en-US" sz="2800" i="1" dirty="0" smtClean="0">
                <a:solidFill>
                  <a:srgbClr val="571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living testimony of God's faithfulness.”</a:t>
            </a:r>
            <a:endParaRPr lang="en-US" sz="2800" dirty="0" smtClean="0">
              <a:solidFill>
                <a:srgbClr val="571F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410200"/>
            <a:ext cx="82296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u="sng" dirty="0" smtClean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</a:t>
            </a:r>
            <a:r>
              <a:rPr lang="en-US" sz="3200" b="1" i="1" u="sng" dirty="0" smtClean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pilgrimage/journey/story</a:t>
            </a:r>
            <a:r>
              <a:rPr lang="en-US" sz="3200" i="1" dirty="0" smtClean="0">
                <a:solidFill>
                  <a:srgbClr val="350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not just about you; it is about God’s work in and through you</a:t>
            </a:r>
            <a:endParaRPr lang="en-US" sz="3200" dirty="0">
              <a:solidFill>
                <a:srgbClr val="350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is-pasternak-i-don-t-like-people-who-have-never-fallen-or-stumbled-their-virtue-is-lifeless-and-it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470"/>
            <a:ext cx="9144000" cy="430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0649" y="4724400"/>
            <a:ext cx="4195151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Russian poet, novelist, composer and literary translator. 1890-1960.</a:t>
            </a:r>
            <a:endParaRPr 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1" y="228600"/>
            <a:ext cx="8686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have never truly struggled, failed or stumbled?</a:t>
            </a:r>
            <a:endParaRPr lang="en-US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istopher-reeve-a-hero-is-an-ordinary-individual-who-finds-the-strength-to-persevere-and-endure-in-spite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470"/>
            <a:ext cx="9144000" cy="4303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fucius-a-gem-cannot-be-polished-without-fri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5320605"/>
            <a:ext cx="8839199" cy="13849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</a:rPr>
              <a:t>“Consider it pure joy…. Let perseverance finish its work so that you may be 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mature</a:t>
            </a:r>
            <a:r>
              <a:rPr lang="en-US" sz="2800" i="1" dirty="0" smtClean="0">
                <a:solidFill>
                  <a:srgbClr val="0000FF"/>
                </a:solidFill>
              </a:rPr>
              <a:t> [</a:t>
            </a:r>
            <a:r>
              <a:rPr lang="en-US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</a:t>
            </a:r>
            <a:r>
              <a:rPr lang="en-US" sz="2800" i="1" dirty="0" smtClean="0">
                <a:solidFill>
                  <a:srgbClr val="0000FF"/>
                </a:solidFill>
              </a:rPr>
              <a:t>] and complete, not lacking anything” (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1:2-4</a:t>
            </a:r>
            <a:r>
              <a:rPr lang="en-US" sz="2800" i="1" dirty="0" smtClean="0">
                <a:solidFill>
                  <a:srgbClr val="0000FF"/>
                </a:solidFill>
              </a:rPr>
              <a:t>).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uce-lee-do-not-pray-for-an-easy-li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92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pilgrimage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i="1" dirty="0" smtClean="0">
                <a:solidFill>
                  <a:srgbClr val="0000FF"/>
                </a:solidFill>
              </a:rPr>
              <a:t>“By 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3000" i="1" dirty="0" smtClean="0">
                <a:solidFill>
                  <a:srgbClr val="0000FF"/>
                </a:solidFill>
              </a:rPr>
              <a:t> Abraham, when </a:t>
            </a:r>
            <a:r>
              <a:rPr lang="en-US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</a:t>
            </a:r>
            <a:r>
              <a:rPr lang="en-US" sz="3000" b="1" i="1" dirty="0" smtClean="0">
                <a:solidFill>
                  <a:srgbClr val="0000FF"/>
                </a:solidFill>
              </a:rPr>
              <a:t> </a:t>
            </a:r>
            <a:r>
              <a:rPr lang="en-US" sz="3000" i="1" dirty="0" smtClean="0">
                <a:solidFill>
                  <a:srgbClr val="0000FF"/>
                </a:solidFill>
              </a:rPr>
              <a:t>to </a:t>
            </a:r>
            <a:r>
              <a:rPr lang="en-US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en-US" sz="3000" b="1" i="1" dirty="0" smtClean="0">
                <a:solidFill>
                  <a:srgbClr val="0000FF"/>
                </a:solidFill>
              </a:rPr>
              <a:t> </a:t>
            </a:r>
            <a:r>
              <a:rPr lang="en-US" sz="3000" i="1" dirty="0" smtClean="0">
                <a:solidFill>
                  <a:srgbClr val="0000FF"/>
                </a:solidFill>
              </a:rPr>
              <a:t>to a place he would later receive as his inheritance, </a:t>
            </a:r>
            <a:r>
              <a:rPr lang="en-US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obeyed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smtClean="0">
                <a:solidFill>
                  <a:srgbClr val="0000FF"/>
                </a:solidFill>
              </a:rPr>
              <a:t>and </a:t>
            </a:r>
            <a:r>
              <a:rPr lang="en-US" sz="3000" b="1" i="1" dirty="0" smtClean="0">
                <a:solidFill>
                  <a:srgbClr val="0000FF"/>
                </a:solidFill>
              </a:rPr>
              <a:t>went</a:t>
            </a:r>
            <a:r>
              <a:rPr lang="en-US" sz="3000" i="1" dirty="0" smtClean="0">
                <a:solidFill>
                  <a:srgbClr val="0000FF"/>
                </a:solidFill>
              </a:rPr>
              <a:t>, even though he did not know where he was going” (</a:t>
            </a:r>
            <a:r>
              <a:rPr lang="en-US" sz="3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11:8</a:t>
            </a:r>
            <a:r>
              <a:rPr lang="en-US" sz="30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i="1" dirty="0" smtClean="0">
                <a:solidFill>
                  <a:srgbClr val="0000FF"/>
                </a:solidFill>
              </a:rPr>
              <a:t>“For he was 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forward</a:t>
            </a:r>
            <a:r>
              <a:rPr lang="en-US" i="1" dirty="0" smtClean="0">
                <a:solidFill>
                  <a:srgbClr val="0000FF"/>
                </a:solidFill>
              </a:rPr>
              <a:t> to the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</a:t>
            </a:r>
            <a:r>
              <a:rPr lang="en-US" i="1" dirty="0" smtClean="0">
                <a:solidFill>
                  <a:srgbClr val="0000FF"/>
                </a:solidFill>
              </a:rPr>
              <a:t> with</a:t>
            </a:r>
            <a:r>
              <a:rPr lang="en-US" sz="3000" i="1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foundations</a:t>
            </a:r>
            <a:r>
              <a:rPr lang="en-US" i="1" dirty="0" smtClean="0">
                <a:solidFill>
                  <a:srgbClr val="0000FF"/>
                </a:solidFill>
              </a:rPr>
              <a:t>, whose architect and builder is God” (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11:10</a:t>
            </a:r>
            <a:r>
              <a:rPr lang="en-US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3000" i="1" dirty="0" smtClean="0">
                <a:solidFill>
                  <a:srgbClr val="0000FF"/>
                </a:solidFill>
              </a:rPr>
              <a:t>“All these people were 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living by faith when they died</a:t>
            </a:r>
            <a:r>
              <a:rPr lang="en-US" sz="3000" i="1" dirty="0" smtClean="0">
                <a:solidFill>
                  <a:srgbClr val="0000FF"/>
                </a:solidFill>
              </a:rPr>
              <a:t>. They 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not receive the things promised</a:t>
            </a:r>
            <a:r>
              <a:rPr lang="en-US" sz="3000" i="1" dirty="0" smtClean="0">
                <a:solidFill>
                  <a:srgbClr val="0000FF"/>
                </a:solidFill>
              </a:rPr>
              <a:t>; they only saw them and welcomed them from a 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distance</a:t>
            </a:r>
            <a:r>
              <a:rPr lang="en-US" sz="3000" i="1" dirty="0" smtClean="0">
                <a:solidFill>
                  <a:srgbClr val="0000FF"/>
                </a:solidFill>
              </a:rPr>
              <a:t>, admitting that they were 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foreigners</a:t>
            </a:r>
            <a:r>
              <a:rPr lang="en-US" sz="3000" i="1" dirty="0" smtClean="0">
                <a:solidFill>
                  <a:srgbClr val="0000FF"/>
                </a:solidFill>
              </a:rPr>
              <a:t> and 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strangers</a:t>
            </a:r>
            <a:r>
              <a:rPr lang="en-US" sz="3000" i="1" dirty="0" smtClean="0">
                <a:solidFill>
                  <a:srgbClr val="0000FF"/>
                </a:solidFill>
              </a:rPr>
              <a:t> on 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sz="3000" i="1" dirty="0" smtClean="0">
                <a:solidFill>
                  <a:srgbClr val="0000FF"/>
                </a:solidFill>
              </a:rPr>
              <a:t>” (</a:t>
            </a:r>
            <a:r>
              <a:rPr lang="en-US" sz="3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11:13</a:t>
            </a:r>
            <a:r>
              <a:rPr lang="en-US" sz="30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3100" i="1" dirty="0" smtClean="0">
                <a:solidFill>
                  <a:srgbClr val="0000FF"/>
                </a:solidFill>
              </a:rPr>
              <a:t>“If they had been </a:t>
            </a:r>
            <a:r>
              <a:rPr lang="en-US" sz="31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</a:t>
            </a:r>
            <a:r>
              <a:rPr lang="en-US" sz="3100" i="1" dirty="0" smtClean="0">
                <a:solidFill>
                  <a:srgbClr val="0000FF"/>
                </a:solidFill>
              </a:rPr>
              <a:t> of the </a:t>
            </a:r>
            <a:r>
              <a:rPr lang="en-US" sz="31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</a:t>
            </a:r>
            <a:r>
              <a:rPr lang="en-US" sz="3100" i="1" dirty="0" smtClean="0">
                <a:solidFill>
                  <a:srgbClr val="0000FF"/>
                </a:solidFill>
              </a:rPr>
              <a:t> they had left, they would have had opportunity to return. Instead, they were </a:t>
            </a:r>
            <a:r>
              <a:rPr lang="en-US" sz="31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longing</a:t>
            </a:r>
            <a:r>
              <a:rPr lang="en-US" sz="3100" b="1" i="1" dirty="0" smtClean="0">
                <a:solidFill>
                  <a:srgbClr val="0000FF"/>
                </a:solidFill>
              </a:rPr>
              <a:t> </a:t>
            </a:r>
            <a:r>
              <a:rPr lang="en-US" sz="3100" i="1" dirty="0" smtClean="0">
                <a:solidFill>
                  <a:srgbClr val="0000FF"/>
                </a:solidFill>
              </a:rPr>
              <a:t>for a </a:t>
            </a:r>
            <a:r>
              <a:rPr lang="en-US" sz="31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country</a:t>
            </a:r>
            <a:r>
              <a:rPr lang="en-US" sz="3100" i="1" dirty="0" smtClean="0">
                <a:solidFill>
                  <a:srgbClr val="0000FF"/>
                </a:solidFill>
              </a:rPr>
              <a:t>—a heavenly one. Therefore God is not ashamed to be called their God, for he has prepared a city for them” (</a:t>
            </a:r>
            <a:r>
              <a:rPr lang="en-US" sz="31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11:15-16</a:t>
            </a:r>
            <a:r>
              <a:rPr lang="en-US" sz="3100" i="1" dirty="0" smtClean="0">
                <a:solidFill>
                  <a:srgbClr val="0000FF"/>
                </a:solidFill>
              </a:rPr>
              <a:t>).</a:t>
            </a:r>
            <a:endParaRPr lang="en-US" sz="31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383" y="914400"/>
            <a:ext cx="751641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Abraham live his life of pilgrimage?</a:t>
            </a:r>
            <a:endParaRPr 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114800" cy="2438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your pilgrimage, what do you do at a </a:t>
            </a:r>
            <a:r>
              <a:rPr lang="en-US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crossroad</a:t>
            </a:r>
            <a:r>
              <a:rPr lang="en-US" sz="4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76200"/>
            <a:ext cx="4572000" cy="6705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	</a:t>
            </a:r>
            <a:r>
              <a:rPr lang="en-US" sz="2600" i="1" dirty="0" smtClean="0">
                <a:solidFill>
                  <a:srgbClr val="0000FF"/>
                </a:solidFill>
              </a:rPr>
              <a:t>This is what the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 </a:t>
            </a:r>
            <a:r>
              <a:rPr lang="en-US" sz="2600" i="1" dirty="0" smtClean="0">
                <a:solidFill>
                  <a:srgbClr val="0000FF"/>
                </a:solidFill>
              </a:rPr>
              <a:t>says: “Stand at the crossroads and look;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</a:t>
            </a:r>
            <a:r>
              <a:rPr lang="en-US" sz="2600" i="1" dirty="0" smtClean="0">
                <a:solidFill>
                  <a:srgbClr val="0000FF"/>
                </a:solidFill>
              </a:rPr>
              <a:t> for the 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 paths</a:t>
            </a:r>
            <a:r>
              <a:rPr lang="en-US" sz="2600" i="1" dirty="0" smtClean="0">
                <a:solidFill>
                  <a:srgbClr val="0000FF"/>
                </a:solidFill>
              </a:rPr>
              <a:t>, 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where the good way is</a:t>
            </a:r>
            <a:r>
              <a:rPr lang="en-US" sz="2600" i="1" dirty="0" smtClean="0">
                <a:solidFill>
                  <a:srgbClr val="0000FF"/>
                </a:solidFill>
              </a:rPr>
              <a:t>,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i="1" dirty="0" smtClean="0">
                <a:solidFill>
                  <a:srgbClr val="0000FF"/>
                </a:solidFill>
              </a:rPr>
              <a:t>and</a:t>
            </a:r>
            <a:r>
              <a:rPr lang="en-US" sz="2600" b="1" i="1" dirty="0" smtClean="0">
                <a:solidFill>
                  <a:srgbClr val="0000FF"/>
                </a:solidFill>
              </a:rPr>
              <a:t> 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in it</a:t>
            </a:r>
            <a:r>
              <a:rPr lang="en-US" sz="2600" i="1" dirty="0" smtClean="0">
                <a:solidFill>
                  <a:srgbClr val="0000FF"/>
                </a:solidFill>
              </a:rPr>
              <a:t>, and 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find rest for your souls</a:t>
            </a:r>
            <a:r>
              <a:rPr lang="en-US" sz="2600" i="1" dirty="0" smtClean="0">
                <a:solidFill>
                  <a:srgbClr val="0000FF"/>
                </a:solidFill>
              </a:rPr>
              <a:t>. But you said, ‘We will not walk in it’” (</a:t>
            </a:r>
            <a:r>
              <a:rPr lang="en-US" sz="2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6:16</a:t>
            </a:r>
            <a:r>
              <a:rPr lang="en-US" sz="26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600" i="1" dirty="0" smtClean="0">
                <a:solidFill>
                  <a:srgbClr val="0000FF"/>
                </a:solidFill>
              </a:rPr>
              <a:t>	“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</a:t>
            </a:r>
            <a:r>
              <a:rPr lang="en-US" sz="2600" i="1" dirty="0" smtClean="0">
                <a:solidFill>
                  <a:srgbClr val="0000FF"/>
                </a:solidFill>
              </a:rPr>
              <a:t> through the 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 gate</a:t>
            </a:r>
            <a:r>
              <a:rPr lang="en-US" sz="2600" i="1" dirty="0" smtClean="0">
                <a:solidFill>
                  <a:srgbClr val="0000FF"/>
                </a:solidFill>
              </a:rPr>
              <a:t>. For wide is the gate and broad is the road that leads to destruction, and many enter through it. But 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</a:t>
            </a:r>
            <a:r>
              <a:rPr lang="en-US" sz="2600" i="1" dirty="0" smtClean="0">
                <a:solidFill>
                  <a:srgbClr val="0000FF"/>
                </a:solidFill>
              </a:rPr>
              <a:t> is the 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</a:t>
            </a:r>
            <a:r>
              <a:rPr lang="en-US" sz="2600" i="1" dirty="0" smtClean="0">
                <a:solidFill>
                  <a:srgbClr val="0000FF"/>
                </a:solidFill>
              </a:rPr>
              <a:t> and 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narrow</a:t>
            </a:r>
            <a:r>
              <a:rPr lang="en-US" sz="2600" i="1" dirty="0" smtClean="0">
                <a:solidFill>
                  <a:srgbClr val="0000FF"/>
                </a:solidFill>
              </a:rPr>
              <a:t> the 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</a:t>
            </a:r>
            <a:r>
              <a:rPr lang="en-US" sz="2600" i="1" dirty="0" smtClean="0">
                <a:solidFill>
                  <a:srgbClr val="0000FF"/>
                </a:solidFill>
              </a:rPr>
              <a:t> that leads to life, and only a few find it” (</a:t>
            </a:r>
            <a:r>
              <a:rPr lang="en-US" sz="2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7:13-14</a:t>
            </a:r>
            <a:r>
              <a:rPr lang="en-US" sz="26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endParaRPr lang="en-US" sz="2600" dirty="0">
              <a:solidFill>
                <a:srgbClr val="0000FF"/>
              </a:solidFill>
            </a:endParaRPr>
          </a:p>
        </p:txBody>
      </p:sp>
      <p:pic>
        <p:nvPicPr>
          <p:cNvPr id="4" name="Picture 3" descr="Ps84-road-less-travel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3200"/>
            <a:ext cx="4485807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Pilgrim’s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84:5-7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56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3800" b="1" i="1" baseline="30000" dirty="0">
                <a:solidFill>
                  <a:srgbClr val="FF0000"/>
                </a:solidFill>
              </a:rPr>
              <a:t>5</a:t>
            </a:r>
            <a:r>
              <a:rPr lang="en-US" sz="3800" b="1" i="1" baseline="30000" dirty="0">
                <a:solidFill>
                  <a:srgbClr val="0000FF"/>
                </a:solidFill>
              </a:rPr>
              <a:t> </a:t>
            </a:r>
            <a:r>
              <a:rPr lang="en-US" sz="38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</a:t>
            </a:r>
            <a:r>
              <a:rPr lang="en-US" sz="3800" i="1" dirty="0">
                <a:solidFill>
                  <a:srgbClr val="0000FF"/>
                </a:solidFill>
              </a:rPr>
              <a:t> are those whose </a:t>
            </a:r>
            <a:r>
              <a:rPr lang="en-US" sz="3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3800" i="1" dirty="0">
                <a:solidFill>
                  <a:srgbClr val="0000FF"/>
                </a:solidFill>
              </a:rPr>
              <a:t> is in you</a:t>
            </a:r>
            <a:r>
              <a:rPr lang="en-US" sz="3800" i="1" dirty="0" smtClean="0">
                <a:solidFill>
                  <a:srgbClr val="0000FF"/>
                </a:solidFill>
              </a:rPr>
              <a:t>,</a:t>
            </a:r>
            <a:br>
              <a:rPr lang="en-US" sz="3800" i="1" dirty="0" smtClean="0">
                <a:solidFill>
                  <a:srgbClr val="0000FF"/>
                </a:solidFill>
              </a:rPr>
            </a:br>
            <a:r>
              <a:rPr lang="en-US" sz="4400" i="1" dirty="0" smtClean="0">
                <a:solidFill>
                  <a:srgbClr val="0000FF"/>
                </a:solidFill>
              </a:rPr>
              <a:t>whose </a:t>
            </a:r>
            <a:r>
              <a:rPr lang="en-US" sz="4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hearts</a:t>
            </a:r>
            <a:r>
              <a:rPr lang="en-US" sz="4400" i="1" dirty="0">
                <a:solidFill>
                  <a:srgbClr val="0000FF"/>
                </a:solidFill>
              </a:rPr>
              <a:t> are set on </a:t>
            </a:r>
            <a:r>
              <a:rPr lang="en-US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pilgrimage</a:t>
            </a:r>
            <a:r>
              <a:rPr lang="en-US" sz="3800" i="1" dirty="0" smtClean="0">
                <a:solidFill>
                  <a:srgbClr val="0000FF"/>
                </a:solidFill>
              </a:rPr>
              <a:t>.</a:t>
            </a:r>
            <a:endParaRPr lang="en-US" sz="3800" i="1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3800" b="1" i="1" baseline="30000" dirty="0" smtClean="0">
                <a:solidFill>
                  <a:srgbClr val="FF0000"/>
                </a:solidFill>
              </a:rPr>
              <a:t>6</a:t>
            </a:r>
            <a:r>
              <a:rPr lang="en-US" sz="3800" b="1" i="1" baseline="30000" dirty="0">
                <a:solidFill>
                  <a:srgbClr val="0000FF"/>
                </a:solidFill>
              </a:rPr>
              <a:t> </a:t>
            </a:r>
            <a:r>
              <a:rPr lang="en-US" sz="3800" i="1" dirty="0">
                <a:solidFill>
                  <a:srgbClr val="0000FF"/>
                </a:solidFill>
              </a:rPr>
              <a:t>As they </a:t>
            </a:r>
            <a:r>
              <a:rPr lang="en-US" sz="3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through </a:t>
            </a:r>
            <a:r>
              <a:rPr lang="en-US" sz="3800" i="1" dirty="0">
                <a:solidFill>
                  <a:srgbClr val="0000FF"/>
                </a:solidFill>
              </a:rPr>
              <a:t>the </a:t>
            </a:r>
            <a:r>
              <a:rPr lang="en-US" sz="3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</a:t>
            </a:r>
            <a:r>
              <a:rPr lang="en-US" sz="3800" i="1" dirty="0">
                <a:solidFill>
                  <a:srgbClr val="0000FF"/>
                </a:solidFill>
              </a:rPr>
              <a:t> of </a:t>
            </a:r>
            <a:r>
              <a:rPr lang="en-US" sz="3800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</a:t>
            </a:r>
            <a:r>
              <a:rPr lang="en-US" sz="3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i="1" dirty="0" smtClean="0">
                <a:solidFill>
                  <a:srgbClr val="0000FF"/>
                </a:solidFill>
              </a:rPr>
              <a:t>[</a:t>
            </a:r>
            <a:r>
              <a:rPr lang="en-US" sz="3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weeping</a:t>
            </a:r>
            <a:r>
              <a:rPr lang="en-US" sz="3800" i="1" dirty="0" smtClean="0">
                <a:solidFill>
                  <a:srgbClr val="0000FF"/>
                </a:solidFill>
              </a:rPr>
              <a:t>],</a:t>
            </a:r>
            <a:r>
              <a:rPr lang="en-US" sz="3800" i="1" dirty="0">
                <a:solidFill>
                  <a:srgbClr val="0000FF"/>
                </a:solidFill>
              </a:rPr>
              <a:t> they make it a place of </a:t>
            </a:r>
            <a:r>
              <a:rPr lang="en-US" sz="3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springs</a:t>
            </a:r>
            <a:r>
              <a:rPr lang="en-US" sz="3800" i="1" dirty="0" smtClean="0">
                <a:solidFill>
                  <a:srgbClr val="0000FF"/>
                </a:solidFill>
              </a:rPr>
              <a:t>;</a:t>
            </a:r>
            <a:br>
              <a:rPr lang="en-US" sz="3800" i="1" dirty="0" smtClean="0">
                <a:solidFill>
                  <a:srgbClr val="0000FF"/>
                </a:solidFill>
              </a:rPr>
            </a:br>
            <a:r>
              <a:rPr lang="en-US" sz="3800" i="1" dirty="0" smtClean="0">
                <a:solidFill>
                  <a:srgbClr val="0000FF"/>
                </a:solidFill>
              </a:rPr>
              <a:t>the </a:t>
            </a:r>
            <a:r>
              <a:rPr lang="en-US" sz="3800" i="1" dirty="0">
                <a:solidFill>
                  <a:srgbClr val="0000FF"/>
                </a:solidFill>
              </a:rPr>
              <a:t>autumn rains also cover it with </a:t>
            </a:r>
            <a:r>
              <a:rPr lang="en-US" sz="3800" i="1" dirty="0" smtClean="0">
                <a:solidFill>
                  <a:srgbClr val="0000FF"/>
                </a:solidFill>
              </a:rPr>
              <a:t>pools.</a:t>
            </a:r>
            <a:endParaRPr lang="en-US" sz="3800" i="1" baseline="300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3800" b="1" i="1" baseline="30000" dirty="0" smtClean="0">
                <a:solidFill>
                  <a:srgbClr val="FF0000"/>
                </a:solidFill>
              </a:rPr>
              <a:t>7</a:t>
            </a:r>
            <a:r>
              <a:rPr lang="en-US" sz="3800" b="1" i="1" baseline="30000" dirty="0">
                <a:solidFill>
                  <a:srgbClr val="0000FF"/>
                </a:solidFill>
              </a:rPr>
              <a:t> </a:t>
            </a:r>
            <a:r>
              <a:rPr lang="en-US" sz="4400" i="1" dirty="0">
                <a:solidFill>
                  <a:srgbClr val="0000FF"/>
                </a:solidFill>
              </a:rPr>
              <a:t>They go from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44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i="1" dirty="0">
                <a:solidFill>
                  <a:srgbClr val="0000FF"/>
                </a:solidFill>
              </a:rPr>
              <a:t>to 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4400" i="1" dirty="0" smtClean="0">
                <a:solidFill>
                  <a:srgbClr val="0000FF"/>
                </a:solidFill>
              </a:rPr>
              <a:t>,</a:t>
            </a:r>
            <a:r>
              <a:rPr lang="en-US" sz="4400" i="1" dirty="0">
                <a:solidFill>
                  <a:srgbClr val="0000FF"/>
                </a:solidFill>
              </a:rPr>
              <a:t> till each appears before God in Zion</a:t>
            </a:r>
            <a:r>
              <a:rPr lang="en-US" sz="4400" i="1" dirty="0" smtClean="0">
                <a:solidFill>
                  <a:srgbClr val="0000FF"/>
                </a:solidFill>
              </a:rPr>
              <a:t>.</a:t>
            </a:r>
          </a:p>
          <a:p>
            <a:pPr algn="r">
              <a:buNone/>
            </a:pPr>
            <a:r>
              <a:rPr lang="en-US" sz="4400" i="1" dirty="0" smtClean="0">
                <a:solidFill>
                  <a:srgbClr val="00B050"/>
                </a:solidFill>
              </a:rPr>
              <a:t>Turn your </a:t>
            </a:r>
            <a:r>
              <a:rPr lang="en-US" sz="4400" b="1" i="1" dirty="0" smtClean="0">
                <a:solidFill>
                  <a:srgbClr val="00B050"/>
                </a:solidFill>
              </a:rPr>
              <a:t>pain</a:t>
            </a:r>
            <a:r>
              <a:rPr lang="en-US" sz="4400" i="1" dirty="0" smtClean="0">
                <a:solidFill>
                  <a:srgbClr val="00B050"/>
                </a:solidFill>
              </a:rPr>
              <a:t> into </a:t>
            </a:r>
            <a:r>
              <a:rPr lang="en-US" sz="4400" b="1" i="1" dirty="0" smtClean="0">
                <a:solidFill>
                  <a:srgbClr val="00B050"/>
                </a:solidFill>
              </a:rPr>
              <a:t>pilgrimage</a:t>
            </a:r>
            <a:r>
              <a:rPr lang="en-US" sz="4400" i="1" dirty="0" smtClean="0">
                <a:solidFill>
                  <a:srgbClr val="0000FF"/>
                </a:solidFill>
              </a:rPr>
              <a:t>.</a:t>
            </a:r>
            <a:endParaRPr lang="en-US" sz="4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Jesus’ pilgrimage like?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“Didn’t you know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had to be in my Father’s house</a:t>
            </a:r>
            <a:r>
              <a:rPr lang="en-US" sz="2400" i="1" dirty="0" smtClean="0">
                <a:solidFill>
                  <a:srgbClr val="0000FF"/>
                </a:solidFill>
              </a:rPr>
              <a:t>?” “And Jesus grew in wisdom and stature, and in favor with God and man” (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2:49, 52</a:t>
            </a:r>
            <a:r>
              <a:rPr lang="en-US" sz="24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“The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  <a:r>
              <a:rPr lang="en-US" sz="2400" i="1" dirty="0" smtClean="0">
                <a:solidFill>
                  <a:srgbClr val="0000FF"/>
                </a:solidFill>
              </a:rPr>
              <a:t> has come,” he said. “The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kingdom</a:t>
            </a:r>
            <a:r>
              <a:rPr lang="en-US" sz="2400" i="1" dirty="0" smtClean="0">
                <a:solidFill>
                  <a:srgbClr val="0000FF"/>
                </a:solidFill>
              </a:rPr>
              <a:t> of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2400" i="1" dirty="0" smtClean="0">
                <a:solidFill>
                  <a:srgbClr val="0000FF"/>
                </a:solidFill>
              </a:rPr>
              <a:t> has come near. Repent and believe the good news!” “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en-US" sz="2400" i="1" dirty="0" smtClean="0">
                <a:solidFill>
                  <a:srgbClr val="0000FF"/>
                </a:solidFill>
              </a:rPr>
              <a:t>,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me</a:t>
            </a:r>
            <a:r>
              <a:rPr lang="en-US" sz="2400" i="1" dirty="0" smtClean="0">
                <a:solidFill>
                  <a:srgbClr val="0000FF"/>
                </a:solidFill>
              </a:rPr>
              <a:t>,” Jesus said, “and I will send you out to fish for people” (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 1:15, 17</a:t>
            </a:r>
            <a:r>
              <a:rPr lang="en-US" sz="24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300" i="1" dirty="0" smtClean="0">
                <a:solidFill>
                  <a:srgbClr val="0000FF"/>
                </a:solidFill>
              </a:rPr>
              <a:t>“…when Christ came into the world, he said:  ‘Here I am—it is written about me in the scroll—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come to do your will, my God</a:t>
            </a:r>
            <a:r>
              <a:rPr lang="en-US" sz="2300" i="1" dirty="0" smtClean="0">
                <a:solidFill>
                  <a:srgbClr val="0000FF"/>
                </a:solidFill>
              </a:rPr>
              <a:t>’” (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 10:5, 7</a:t>
            </a:r>
            <a:r>
              <a:rPr lang="en-US" sz="23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300" i="1" dirty="0" smtClean="0">
                <a:solidFill>
                  <a:srgbClr val="0000FF"/>
                </a:solidFill>
              </a:rPr>
              <a:t>“As the time approached for him to be taken up to heaven, 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resolutely set out for Jerusalem</a:t>
            </a:r>
            <a:r>
              <a:rPr lang="en-US" sz="2300" i="1" dirty="0" smtClean="0">
                <a:solidFill>
                  <a:srgbClr val="0000FF"/>
                </a:solidFill>
              </a:rPr>
              <a:t>” (</a:t>
            </a:r>
            <a:r>
              <a:rPr lang="en-US" sz="23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9:51</a:t>
            </a:r>
            <a:r>
              <a:rPr lang="en-US" sz="2300" i="1" dirty="0" smtClean="0">
                <a:solidFill>
                  <a:srgbClr val="0000FF"/>
                </a:solidFill>
              </a:rPr>
              <a:t>). </a:t>
            </a:r>
            <a:r>
              <a:rPr lang="en-US" sz="2400" i="1" dirty="0" smtClean="0">
                <a:solidFill>
                  <a:srgbClr val="0000FF"/>
                </a:solidFill>
              </a:rPr>
              <a:t>Now Jesus was going up to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  <a:r>
              <a:rPr lang="en-US" sz="2400" i="1" dirty="0" smtClean="0">
                <a:solidFill>
                  <a:srgbClr val="0000FF"/>
                </a:solidFill>
              </a:rPr>
              <a:t>. On the way, he took the </a:t>
            </a:r>
            <a:r>
              <a:rPr lang="en-US" sz="2400" i="1" dirty="0" smtClean="0">
                <a:solidFill>
                  <a:srgbClr val="0000FF"/>
                </a:solidFill>
              </a:rPr>
              <a:t>Twelve </a:t>
            </a:r>
            <a:r>
              <a:rPr lang="en-US" sz="2400" i="1" dirty="0" smtClean="0">
                <a:solidFill>
                  <a:srgbClr val="0000FF"/>
                </a:solidFill>
              </a:rPr>
              <a:t>aside and said to them, “We are going up </a:t>
            </a:r>
            <a:r>
              <a:rPr lang="en-US" sz="2400" i="1" dirty="0" smtClean="0">
                <a:solidFill>
                  <a:srgbClr val="0000FF"/>
                </a:solidFill>
              </a:rPr>
              <a:t>to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  <a:r>
              <a:rPr lang="en-US" sz="2400" i="1" dirty="0" smtClean="0">
                <a:solidFill>
                  <a:srgbClr val="0000FF"/>
                </a:solidFill>
              </a:rPr>
              <a:t>, and</a:t>
            </a:r>
            <a:r>
              <a:rPr lang="en-US" sz="2400" i="1" dirty="0" smtClean="0">
                <a:solidFill>
                  <a:srgbClr val="0000FF"/>
                </a:solidFill>
              </a:rPr>
              <a:t>…” (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20:17-18</a:t>
            </a:r>
            <a:r>
              <a:rPr lang="en-US" sz="2400" i="1" dirty="0" smtClean="0">
                <a:solidFill>
                  <a:srgbClr val="0000FF"/>
                </a:solidFill>
              </a:rPr>
              <a:t>).</a:t>
            </a:r>
            <a:endParaRPr lang="en-US" sz="2300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2300" i="1" dirty="0" smtClean="0">
                <a:solidFill>
                  <a:srgbClr val="0000FF"/>
                </a:solidFill>
              </a:rPr>
              <a:t>“The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</a:t>
            </a:r>
            <a:r>
              <a:rPr lang="en-US" sz="2300" i="1" dirty="0" smtClean="0">
                <a:solidFill>
                  <a:srgbClr val="0000FF"/>
                </a:solidFill>
              </a:rPr>
              <a:t> has come for the Son of Man to be glorified” (</a:t>
            </a:r>
            <a:r>
              <a:rPr lang="en-US" sz="23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12:23</a:t>
            </a:r>
            <a:r>
              <a:rPr lang="en-US" sz="23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300" i="1" dirty="0" smtClean="0">
                <a:solidFill>
                  <a:srgbClr val="0000FF"/>
                </a:solidFill>
              </a:rPr>
              <a:t>“It was just before the Passover Festival. Jesus knew that the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</a:t>
            </a:r>
            <a:r>
              <a:rPr lang="en-US" sz="2300" i="1" dirty="0" smtClean="0">
                <a:solidFill>
                  <a:srgbClr val="0000FF"/>
                </a:solidFill>
              </a:rPr>
              <a:t> had come for him to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</a:t>
            </a:r>
            <a:r>
              <a:rPr lang="en-US" sz="2300" i="1" dirty="0" smtClean="0">
                <a:solidFill>
                  <a:srgbClr val="0000FF"/>
                </a:solidFill>
              </a:rPr>
              <a:t> this world and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en-US" sz="2300" i="1" dirty="0" smtClean="0">
                <a:solidFill>
                  <a:srgbClr val="0000FF"/>
                </a:solidFill>
              </a:rPr>
              <a:t> to the Father” (</a:t>
            </a:r>
            <a:r>
              <a:rPr lang="en-US" sz="23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13:1</a:t>
            </a:r>
            <a:r>
              <a:rPr lang="en-US" sz="23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300" i="1" dirty="0" smtClean="0">
                <a:solidFill>
                  <a:srgbClr val="0000FF"/>
                </a:solidFill>
              </a:rPr>
              <a:t>“…yet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my will, but yours be done</a:t>
            </a:r>
            <a:r>
              <a:rPr lang="en-US" sz="2300" i="1" dirty="0" smtClean="0">
                <a:solidFill>
                  <a:srgbClr val="0000FF"/>
                </a:solidFill>
              </a:rPr>
              <a:t>” (</a:t>
            </a:r>
            <a:r>
              <a:rPr lang="en-US" sz="23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Lk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22:42</a:t>
            </a:r>
            <a:r>
              <a:rPr lang="en-US" sz="23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00FF"/>
                </a:solidFill>
              </a:rPr>
              <a:t>“Father, the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</a:t>
            </a:r>
            <a:r>
              <a:rPr lang="en-US" sz="2400" i="1" dirty="0" smtClean="0">
                <a:solidFill>
                  <a:srgbClr val="0000FF"/>
                </a:solidFill>
              </a:rPr>
              <a:t> has come. Glorify your Son, that your Son may glorify you” (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17:1</a:t>
            </a:r>
            <a:r>
              <a:rPr lang="en-US" sz="24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27:46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15:34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3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hn-knox-prayer-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67861"/>
            <a:ext cx="6934200" cy="6216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381000"/>
            <a:ext cx="2057399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Founder of the Presbyterian Church of Scotland.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1514-1572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1689080"/>
            <a:ext cx="21336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Sorrows</a:t>
            </a:r>
          </a:p>
          <a:p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Seeking God’s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  <a:p>
            <a:r>
              <a:rPr lang="en-US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Praising God for who He is</a:t>
            </a:r>
            <a:endParaRPr lang="en-US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</a:rPr>
              <a:t>Divided into 5 books (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1-41</a:t>
            </a:r>
            <a:r>
              <a:rPr lang="en-US" i="1" dirty="0" smtClean="0">
                <a:solidFill>
                  <a:srgbClr val="0000FF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42-72</a:t>
            </a:r>
            <a:r>
              <a:rPr lang="en-US" i="1" dirty="0" smtClean="0">
                <a:solidFill>
                  <a:srgbClr val="0000FF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73-89</a:t>
            </a:r>
            <a:r>
              <a:rPr lang="en-US" i="1" dirty="0" smtClean="0">
                <a:solidFill>
                  <a:srgbClr val="0000FF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90-106</a:t>
            </a:r>
            <a:r>
              <a:rPr lang="en-US" i="1" dirty="0" smtClean="0">
                <a:solidFill>
                  <a:srgbClr val="0000FF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107-150</a:t>
            </a:r>
            <a:r>
              <a:rPr lang="en-US" i="1" dirty="0" smtClean="0">
                <a:solidFill>
                  <a:srgbClr val="0000FF"/>
                </a:solidFill>
              </a:rPr>
              <a:t>).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73 attributed to David.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 </a:t>
            </a:r>
            <a:endParaRPr lang="en-US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Direction</a:t>
            </a:r>
            <a:endParaRPr lang="en-US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Ps120ff-friedrich-nietzsche-the-essential-thing-in-heaven-and-earth-is-that-there-should-be-a-long-obedience-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49" y="1371600"/>
            <a:ext cx="8905876" cy="4191000"/>
          </a:xfrm>
        </p:spPr>
      </p:pic>
      <p:sp>
        <p:nvSpPr>
          <p:cNvPr id="5" name="TextBox 4"/>
          <p:cNvSpPr txBox="1"/>
          <p:nvPr/>
        </p:nvSpPr>
        <p:spPr>
          <a:xfrm>
            <a:off x="152400" y="5029200"/>
            <a:ext cx="88392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“a </a:t>
            </a:r>
            <a:r>
              <a:rPr lang="en-US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 obedience </a:t>
            </a:r>
            <a:r>
              <a:rPr lang="en-US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en-US" sz="4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direction</a:t>
            </a:r>
            <a:r>
              <a:rPr lang="en-US" sz="4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mean?</a:t>
            </a:r>
            <a:endParaRPr lang="en-US" sz="4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</a:rPr>
              <a:t>A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3600" i="1" dirty="0" smtClean="0">
                <a:solidFill>
                  <a:srgbClr val="0000FF"/>
                </a:solidFill>
              </a:rPr>
              <a:t> of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</a:t>
            </a:r>
            <a:r>
              <a:rPr lang="en-US" sz="3600" i="1" dirty="0" smtClean="0">
                <a:solidFill>
                  <a:srgbClr val="0000FF"/>
                </a:solidFill>
              </a:rPr>
              <a:t> to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600" i="1" dirty="0" smtClean="0">
                <a:solidFill>
                  <a:srgbClr val="0000FF"/>
                </a:solidFill>
              </a:rPr>
              <a:t> that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takes root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time</a:t>
            </a:r>
            <a:r>
              <a:rPr lang="en-US" sz="3600" i="1" dirty="0" smtClean="0">
                <a:solidFill>
                  <a:srgbClr val="0000FF"/>
                </a:solidFill>
              </a:rPr>
              <a:t>. 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Immerse oneself </a:t>
            </a:r>
            <a:r>
              <a:rPr lang="en-US" sz="3600" i="1" dirty="0" smtClean="0">
                <a:solidFill>
                  <a:srgbClr val="0000FF"/>
                </a:solidFill>
              </a:rPr>
              <a:t>in the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en-US" sz="3600" i="1" dirty="0" smtClean="0">
                <a:solidFill>
                  <a:srgbClr val="0000FF"/>
                </a:solidFill>
              </a:rPr>
              <a:t> of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600" i="1" dirty="0" smtClean="0">
                <a:solidFill>
                  <a:srgbClr val="0000FF"/>
                </a:solidFill>
              </a:rPr>
              <a:t>,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slowly</a:t>
            </a:r>
            <a:r>
              <a:rPr lang="en-US" sz="3600" i="1" dirty="0" smtClean="0">
                <a:solidFill>
                  <a:srgbClr val="0000FF"/>
                </a:solidFill>
              </a:rPr>
              <a:t> and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prayerfully</a:t>
            </a:r>
            <a:r>
              <a:rPr lang="en-US" sz="3600" i="1" dirty="0" smtClean="0">
                <a:solidFill>
                  <a:srgbClr val="0000FF"/>
                </a:solidFill>
              </a:rPr>
              <a:t>.</a:t>
            </a:r>
            <a:endParaRPr lang="en-US" sz="3600" i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Ps120ff-eugene-peterson-long-obedienc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200" y="2181225"/>
            <a:ext cx="2781300" cy="45243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2103437"/>
            <a:ext cx="6096000" cy="46783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Eugene Peterson </a:t>
            </a:r>
            <a:r>
              <a:rPr lang="en-US" sz="2300" i="1" dirty="0" smtClean="0">
                <a:solidFill>
                  <a:srgbClr val="0000FF"/>
                </a:solidFill>
              </a:rPr>
              <a:t>wrote this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formation </a:t>
            </a:r>
            <a:r>
              <a:rPr lang="en-US" sz="2300" i="1" dirty="0" smtClean="0">
                <a:solidFill>
                  <a:srgbClr val="0000FF"/>
                </a:solidFill>
              </a:rPr>
              <a:t>classic in 1980. 1,000s of Christians were inspired to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deeper discipleship</a:t>
            </a:r>
            <a:r>
              <a:rPr lang="en-US" sz="2300" i="1" dirty="0" smtClean="0">
                <a:solidFill>
                  <a:srgbClr val="0000FF"/>
                </a:solidFill>
              </a:rPr>
              <a:t>. Society is obsessed with the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</a:t>
            </a:r>
            <a:r>
              <a:rPr lang="en-US" sz="2300" i="1" dirty="0" smtClean="0">
                <a:solidFill>
                  <a:srgbClr val="0000FF"/>
                </a:solidFill>
              </a:rPr>
              <a:t>, the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 fix</a:t>
            </a:r>
            <a:r>
              <a:rPr lang="en-US" sz="2300" i="1" dirty="0" smtClean="0">
                <a:solidFill>
                  <a:srgbClr val="0000FF"/>
                </a:solidFill>
              </a:rPr>
              <a:t>. But Peterson encourages Christians to—</a:t>
            </a:r>
            <a:r>
              <a:rPr lang="en-US" sz="2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long obedience in the same direction</a:t>
            </a:r>
            <a:r>
              <a:rPr lang="en-US" sz="2300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sz="2300" i="1" dirty="0" smtClean="0">
                <a:solidFill>
                  <a:srgbClr val="0000FF"/>
                </a:solidFill>
              </a:rPr>
              <a:t>Following Jesus requires a life of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</a:t>
            </a:r>
            <a:r>
              <a:rPr lang="en-US" sz="2300" i="1" dirty="0" smtClean="0">
                <a:solidFill>
                  <a:srgbClr val="0000FF"/>
                </a:solidFill>
              </a:rPr>
              <a:t>, which we learn from the Psalms. The </a:t>
            </a:r>
            <a:r>
              <a:rPr lang="en-US" sz="23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Songs of Ascents </a:t>
            </a:r>
            <a:r>
              <a:rPr lang="en-US" sz="2300" i="1" dirty="0" smtClean="0">
                <a:solidFill>
                  <a:srgbClr val="0000FF"/>
                </a:solidFill>
              </a:rPr>
              <a:t>(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 120-134</a:t>
            </a:r>
            <a:r>
              <a:rPr lang="en-US" sz="2300" i="1" dirty="0" smtClean="0">
                <a:solidFill>
                  <a:srgbClr val="0000FF"/>
                </a:solidFill>
              </a:rPr>
              <a:t>) was sung by travelers on their way to worship in Jerusalem. Peterson shows how the psalms teach us to grow in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worship, service, joy, work, happiness, humility, community, and blessing</a:t>
            </a:r>
            <a:r>
              <a:rPr lang="en-US" sz="2300" i="1" dirty="0" smtClean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s84-cslewis-psalms-to-express-deligh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53429"/>
            <a:ext cx="9235741" cy="4874419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45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Faith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11:12-25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33400"/>
            <a:ext cx="4495800" cy="6324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0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Authority</a:t>
            </a:r>
            <a:r>
              <a:rPr lang="en-US" sz="2000" i="1" dirty="0" smtClean="0">
                <a:solidFill>
                  <a:srgbClr val="0000FF"/>
                </a:solidFill>
              </a:rPr>
              <a:t>: “May no one ever eat fruit from you again.” And his disciples </a:t>
            </a: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heard</a:t>
            </a:r>
            <a:r>
              <a:rPr lang="en-US" sz="2000" i="1" dirty="0" smtClean="0">
                <a:solidFill>
                  <a:srgbClr val="0000FF"/>
                </a:solidFill>
              </a:rPr>
              <a:t> him say it” (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Mk 11:14; Gen 1:3</a:t>
            </a:r>
            <a:r>
              <a:rPr lang="en-US" sz="2000" i="1" dirty="0" smtClean="0">
                <a:solidFill>
                  <a:srgbClr val="0000FF"/>
                </a:solidFill>
              </a:rPr>
              <a:t>).</a:t>
            </a:r>
            <a:endParaRPr lang="en-US" sz="1800" i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700" i="1" dirty="0" smtClean="0">
                <a:solidFill>
                  <a:srgbClr val="0000FF"/>
                </a:solidFill>
              </a:rPr>
              <a:t>“On reaching Jerusalem, </a:t>
            </a:r>
            <a:r>
              <a:rPr lang="en-US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entered </a:t>
            </a:r>
            <a:r>
              <a:rPr lang="en-US" sz="1700" i="1" dirty="0" smtClean="0">
                <a:solidFill>
                  <a:srgbClr val="0000FF"/>
                </a:solidFill>
              </a:rPr>
              <a:t>the temple courts and began </a:t>
            </a:r>
            <a:r>
              <a:rPr lang="en-US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driving</a:t>
            </a:r>
            <a:r>
              <a:rPr lang="en-US" sz="1700" i="1" dirty="0" smtClean="0">
                <a:solidFill>
                  <a:srgbClr val="0000FF"/>
                </a:solidFill>
              </a:rPr>
              <a:t> out those who were buying and selling there. He </a:t>
            </a:r>
            <a:r>
              <a:rPr lang="en-US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overturned</a:t>
            </a:r>
            <a:r>
              <a:rPr lang="en-US" sz="1700" i="1" dirty="0" smtClean="0">
                <a:solidFill>
                  <a:srgbClr val="0000FF"/>
                </a:solidFill>
              </a:rPr>
              <a:t> the tables of the money changes and the benches.. </a:t>
            </a:r>
            <a:r>
              <a:rPr lang="en-US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it not written</a:t>
            </a:r>
            <a:r>
              <a:rPr lang="en-US" sz="1700" i="1" dirty="0" smtClean="0">
                <a:solidFill>
                  <a:srgbClr val="0000FF"/>
                </a:solidFill>
              </a:rPr>
              <a:t>:… The chief priests and the teachers of the law </a:t>
            </a:r>
            <a:r>
              <a:rPr lang="en-US" sz="17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heard</a:t>
            </a:r>
            <a:r>
              <a:rPr lang="en-US" sz="1700" i="1" dirty="0" smtClean="0">
                <a:solidFill>
                  <a:srgbClr val="0000FF"/>
                </a:solidFill>
              </a:rPr>
              <a:t> this and began looking for a way to kill him” (</a:t>
            </a:r>
            <a:r>
              <a:rPr lang="en-US" sz="17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15, 17, 18</a:t>
            </a:r>
            <a:r>
              <a:rPr lang="en-US" sz="17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1700" i="1" dirty="0" smtClean="0">
                <a:solidFill>
                  <a:srgbClr val="0000FF"/>
                </a:solidFill>
              </a:rPr>
              <a:t>“In the morning, as they went along, they saw the fig tree withered from the roots. Peter remembered and said to Jesus, ‘Rabbi, look! The fig tree you cursed has withered’” (</a:t>
            </a:r>
            <a:r>
              <a:rPr lang="en-US" sz="17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20-21</a:t>
            </a:r>
            <a:r>
              <a:rPr lang="en-US" sz="17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6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2600" i="1" dirty="0" smtClean="0">
                <a:solidFill>
                  <a:srgbClr val="0000FF"/>
                </a:solidFill>
              </a:rPr>
              <a:t>: </a:t>
            </a:r>
            <a:r>
              <a:rPr lang="en-US" sz="2000" b="1" i="1" baseline="30000" dirty="0" smtClean="0">
                <a:solidFill>
                  <a:srgbClr val="FF0000"/>
                </a:solidFill>
              </a:rPr>
              <a:t>22</a:t>
            </a:r>
            <a:r>
              <a:rPr lang="en-US" sz="2000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2600" i="1" dirty="0" smtClean="0">
                <a:solidFill>
                  <a:srgbClr val="0000FF"/>
                </a:solidFill>
              </a:rPr>
              <a:t>“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faith </a:t>
            </a:r>
            <a:r>
              <a:rPr lang="en-US" sz="2600" i="1" dirty="0" smtClean="0">
                <a:solidFill>
                  <a:srgbClr val="0000FF"/>
                </a:solidFill>
              </a:rPr>
              <a:t>in </a:t>
            </a:r>
            <a:r>
              <a:rPr lang="en-US" sz="2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2600" i="1" dirty="0" smtClean="0">
                <a:solidFill>
                  <a:srgbClr val="0000FF"/>
                </a:solidFill>
              </a:rPr>
              <a:t>,”</a:t>
            </a:r>
            <a:r>
              <a:rPr lang="en-US" sz="2000" i="1" dirty="0" smtClean="0">
                <a:solidFill>
                  <a:srgbClr val="0000FF"/>
                </a:solidFill>
              </a:rPr>
              <a:t> 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</a:t>
            </a: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answered</a:t>
            </a:r>
            <a:r>
              <a:rPr lang="en-US" sz="2000" i="1" dirty="0" smtClean="0">
                <a:solidFill>
                  <a:srgbClr val="0000FF"/>
                </a:solidFill>
              </a:rPr>
              <a:t>. </a:t>
            </a:r>
            <a:r>
              <a:rPr lang="en-US" sz="2000" b="1" i="1" baseline="30000" dirty="0" smtClean="0">
                <a:solidFill>
                  <a:srgbClr val="FF0000"/>
                </a:solidFill>
              </a:rPr>
              <a:t>23</a:t>
            </a:r>
            <a:r>
              <a:rPr lang="en-US" sz="2000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2000" i="1" dirty="0" smtClean="0">
                <a:solidFill>
                  <a:srgbClr val="0000FF"/>
                </a:solidFill>
              </a:rPr>
              <a:t>“Truly I tell you, if anyone says to this mountain, ‘Go, throw yourself into the sea,’ and </a:t>
            </a: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doubt</a:t>
            </a:r>
            <a:r>
              <a:rPr lang="en-US" sz="2000" i="1" dirty="0" smtClean="0">
                <a:solidFill>
                  <a:srgbClr val="0000FF"/>
                </a:solidFill>
              </a:rPr>
              <a:t> in their heart but </a:t>
            </a: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believes</a:t>
            </a:r>
            <a:r>
              <a:rPr lang="en-US" sz="2000" i="1" dirty="0" smtClean="0">
                <a:solidFill>
                  <a:srgbClr val="0000FF"/>
                </a:solidFill>
              </a:rPr>
              <a:t> that what they say will happen, </a:t>
            </a:r>
            <a:r>
              <a:rPr lang="en-US" sz="20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will be done for them</a:t>
            </a:r>
            <a:r>
              <a:rPr lang="en-US" sz="2000" i="1" dirty="0" smtClean="0">
                <a:solidFill>
                  <a:srgbClr val="0000FF"/>
                </a:solidFill>
              </a:rPr>
              <a:t>. </a:t>
            </a:r>
            <a:r>
              <a:rPr lang="en-US" sz="2000" b="1" i="1" baseline="30000" dirty="0" smtClean="0">
                <a:solidFill>
                  <a:srgbClr val="FF0000"/>
                </a:solidFill>
              </a:rPr>
              <a:t>24</a:t>
            </a:r>
            <a:r>
              <a:rPr lang="en-US" sz="2000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2000" i="1" dirty="0" smtClean="0">
                <a:solidFill>
                  <a:srgbClr val="0000FF"/>
                </a:solidFill>
              </a:rPr>
              <a:t>Therefore I tell you, whatever you ask for in prayer, </a:t>
            </a: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</a:t>
            </a:r>
            <a:r>
              <a:rPr lang="en-US" sz="2000" i="1" dirty="0" smtClean="0">
                <a:solidFill>
                  <a:srgbClr val="0000FF"/>
                </a:solidFill>
              </a:rPr>
              <a:t> that you have received it, and it will be yours. </a:t>
            </a:r>
            <a:r>
              <a:rPr lang="en-US" sz="2000" b="1" i="1" baseline="30000" dirty="0" smtClean="0">
                <a:solidFill>
                  <a:srgbClr val="FF0000"/>
                </a:solidFill>
              </a:rPr>
              <a:t>25</a:t>
            </a:r>
            <a:r>
              <a:rPr lang="en-US" sz="2000" b="1" i="1" baseline="30000" dirty="0" smtClean="0">
                <a:solidFill>
                  <a:srgbClr val="0000FF"/>
                </a:solidFill>
              </a:rPr>
              <a:t> </a:t>
            </a:r>
            <a:r>
              <a:rPr lang="en-US" sz="2000" i="1" dirty="0" smtClean="0">
                <a:solidFill>
                  <a:srgbClr val="0000FF"/>
                </a:solidFill>
              </a:rPr>
              <a:t>And when you stand praying, if you hold anything against anyone,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 them</a:t>
            </a:r>
            <a:r>
              <a:rPr lang="en-US" sz="2300" i="1" dirty="0" smtClean="0">
                <a:solidFill>
                  <a:srgbClr val="0000FF"/>
                </a:solidFill>
              </a:rPr>
              <a:t>, so that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Father </a:t>
            </a:r>
            <a:r>
              <a:rPr lang="en-US" sz="2300" i="1" dirty="0" smtClean="0">
                <a:solidFill>
                  <a:srgbClr val="0000FF"/>
                </a:solidFill>
              </a:rPr>
              <a:t>in heaven </a:t>
            </a:r>
            <a:r>
              <a:rPr lang="en-US" sz="2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forgive you your sins</a:t>
            </a:r>
            <a:r>
              <a:rPr lang="en-US" sz="2300" i="1" dirty="0" smtClean="0">
                <a:solidFill>
                  <a:srgbClr val="0000FF"/>
                </a:solidFill>
              </a:rPr>
              <a:t>.”</a:t>
            </a:r>
          </a:p>
          <a:p>
            <a:pPr>
              <a:buNone/>
            </a:pPr>
            <a:endParaRPr lang="en-US" sz="2000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i="1" dirty="0" smtClean="0">
                <a:solidFill>
                  <a:srgbClr val="0000FF"/>
                </a:solidFill>
              </a:rPr>
              <a:t>*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2600" i="1" dirty="0" smtClean="0">
                <a:solidFill>
                  <a:srgbClr val="0000FF"/>
                </a:solidFill>
              </a:rPr>
              <a:t> is in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2300" i="1" dirty="0" smtClean="0">
                <a:solidFill>
                  <a:srgbClr val="0000FF"/>
                </a:solidFill>
              </a:rPr>
              <a:t>, </a:t>
            </a:r>
            <a:r>
              <a:rPr lang="en-US" sz="2000" i="1" dirty="0" smtClean="0">
                <a:solidFill>
                  <a:srgbClr val="0000FF"/>
                </a:solidFill>
              </a:rPr>
              <a:t>not in your faith (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sz="20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600" i="1" dirty="0" smtClean="0">
                <a:solidFill>
                  <a:srgbClr val="0000FF"/>
                </a:solidFill>
              </a:rPr>
              <a:t>- God is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2600" i="1" dirty="0" smtClean="0">
                <a:solidFill>
                  <a:srgbClr val="0000FF"/>
                </a:solidFill>
              </a:rPr>
              <a:t> </a:t>
            </a:r>
            <a:r>
              <a:rPr lang="en-US" sz="2300" i="1" dirty="0" smtClean="0">
                <a:solidFill>
                  <a:srgbClr val="0000FF"/>
                </a:solidFill>
              </a:rPr>
              <a:t>(</a:t>
            </a:r>
            <a:r>
              <a:rPr lang="en-US" sz="23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3:16; 1 </a:t>
            </a:r>
            <a:r>
              <a:rPr lang="en-US" sz="23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4:8, 16</a:t>
            </a:r>
            <a:r>
              <a:rPr lang="en-US" sz="23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600" i="1" dirty="0" smtClean="0">
                <a:solidFill>
                  <a:srgbClr val="0000FF"/>
                </a:solidFill>
              </a:rPr>
              <a:t>- God’s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2600" i="1" dirty="0" smtClean="0">
                <a:solidFill>
                  <a:srgbClr val="0000FF"/>
                </a:solidFill>
              </a:rPr>
              <a:t> is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everlasting</a:t>
            </a:r>
            <a:r>
              <a:rPr lang="en-US" sz="2600" i="1" dirty="0" smtClean="0">
                <a:solidFill>
                  <a:srgbClr val="0000FF"/>
                </a:solidFill>
              </a:rPr>
              <a:t> </a:t>
            </a:r>
            <a:r>
              <a:rPr lang="en-US" sz="2300" i="1" dirty="0" smtClean="0">
                <a:solidFill>
                  <a:srgbClr val="0000FF"/>
                </a:solidFill>
              </a:rPr>
              <a:t>(</a:t>
            </a:r>
            <a:r>
              <a:rPr lang="en-US" sz="23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31:3; Heb 13:7</a:t>
            </a:r>
            <a:r>
              <a:rPr lang="en-US" sz="23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300" i="1" dirty="0" smtClean="0">
                <a:solidFill>
                  <a:srgbClr val="0000FF"/>
                </a:solidFill>
              </a:rPr>
              <a:t>*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2300" i="1" dirty="0" smtClean="0">
                <a:solidFill>
                  <a:srgbClr val="0000FF"/>
                </a:solidFill>
              </a:rPr>
              <a:t> is in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2600" i="1" dirty="0" smtClean="0">
                <a:solidFill>
                  <a:srgbClr val="0000FF"/>
                </a:solidFill>
              </a:rPr>
              <a:t>’s</a:t>
            </a:r>
            <a:r>
              <a:rPr lang="en-US" sz="2300" i="1" dirty="0" smtClean="0">
                <a:solidFill>
                  <a:srgbClr val="0000FF"/>
                </a:solidFill>
              </a:rPr>
              <a:t>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faithfulness</a:t>
            </a:r>
            <a:r>
              <a:rPr lang="en-US" sz="2600" i="1" dirty="0" smtClean="0">
                <a:solidFill>
                  <a:srgbClr val="0000FF"/>
                </a:solidFill>
              </a:rPr>
              <a:t> </a:t>
            </a:r>
            <a:r>
              <a:rPr lang="en-US" sz="2300" i="1" dirty="0" smtClean="0">
                <a:solidFill>
                  <a:srgbClr val="0000FF"/>
                </a:solidFill>
              </a:rPr>
              <a:t>(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en-US" sz="23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300" i="1" dirty="0" smtClean="0">
                <a:solidFill>
                  <a:srgbClr val="0000FF"/>
                </a:solidFill>
              </a:rPr>
              <a:t>*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2300" i="1" dirty="0" smtClean="0">
                <a:solidFill>
                  <a:srgbClr val="0000FF"/>
                </a:solidFill>
              </a:rPr>
              <a:t> is in </a:t>
            </a:r>
            <a:r>
              <a:rPr lang="en-US" sz="2600" i="1" dirty="0" smtClean="0">
                <a:solidFill>
                  <a:srgbClr val="0000FF"/>
                </a:solidFill>
              </a:rPr>
              <a:t>God’s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</a:t>
            </a:r>
            <a:r>
              <a:rPr lang="en-US" sz="2600" i="1" dirty="0" smtClean="0">
                <a:solidFill>
                  <a:srgbClr val="0000FF"/>
                </a:solidFill>
              </a:rPr>
              <a:t> </a:t>
            </a:r>
            <a:r>
              <a:rPr lang="en-US" sz="2300" i="1" dirty="0" smtClean="0">
                <a:solidFill>
                  <a:srgbClr val="0000FF"/>
                </a:solidFill>
              </a:rPr>
              <a:t>(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24; Mt 6:10</a:t>
            </a:r>
            <a:r>
              <a:rPr lang="en-US" sz="2300" i="1" dirty="0" smtClean="0">
                <a:solidFill>
                  <a:srgbClr val="0000FF"/>
                </a:solidFill>
              </a:rPr>
              <a:t>).</a:t>
            </a:r>
          </a:p>
          <a:p>
            <a:pPr>
              <a:buNone/>
            </a:pPr>
            <a:r>
              <a:rPr lang="en-US" sz="2300" i="1" dirty="0" smtClean="0">
                <a:solidFill>
                  <a:srgbClr val="0000FF"/>
                </a:solidFill>
              </a:rPr>
              <a:t>*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2300" i="1" dirty="0" smtClean="0">
                <a:solidFill>
                  <a:srgbClr val="0000FF"/>
                </a:solidFill>
              </a:rPr>
              <a:t> is to </a:t>
            </a:r>
            <a:r>
              <a:rPr lang="en-US" sz="2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</a:t>
            </a:r>
            <a:r>
              <a:rPr lang="en-US" sz="2300" i="1" dirty="0" smtClean="0">
                <a:solidFill>
                  <a:srgbClr val="0000FF"/>
                </a:solidFill>
              </a:rPr>
              <a:t> (</a:t>
            </a:r>
            <a:r>
              <a:rPr lang="en-US" sz="2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25; Mt 6:12</a:t>
            </a:r>
            <a:r>
              <a:rPr lang="en-US" sz="2300" i="1" dirty="0" smtClean="0">
                <a:solidFill>
                  <a:srgbClr val="0000FF"/>
                </a:solidFill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Pilgrim’s 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 84:8-12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b="1" i="1" baseline="30000" dirty="0">
                <a:solidFill>
                  <a:srgbClr val="FF0000"/>
                </a:solidFill>
              </a:rPr>
              <a:t>8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sz="39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</a:t>
            </a:r>
            <a:r>
              <a:rPr lang="en-US" sz="3900" i="1" dirty="0">
                <a:solidFill>
                  <a:srgbClr val="0000FF"/>
                </a:solidFill>
              </a:rPr>
              <a:t> my </a:t>
            </a:r>
            <a:r>
              <a:rPr lang="en-US" sz="39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</a:t>
            </a:r>
            <a:r>
              <a:rPr lang="en-US" sz="3900" i="1" dirty="0">
                <a:solidFill>
                  <a:srgbClr val="0000FF"/>
                </a:solidFill>
              </a:rPr>
              <a:t>, </a:t>
            </a:r>
            <a:r>
              <a:rPr lang="en-US" sz="3900" i="1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9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God Almighty</a:t>
            </a:r>
            <a:r>
              <a:rPr lang="en-US" sz="3900" i="1" dirty="0">
                <a:solidFill>
                  <a:srgbClr val="0000FF"/>
                </a:solidFill>
              </a:rPr>
              <a:t>;</a:t>
            </a:r>
            <a:r>
              <a:rPr lang="en-US" i="1" dirty="0">
                <a:solidFill>
                  <a:srgbClr val="0000FF"/>
                </a:solidFill>
              </a:rPr>
              <a:t/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</a:t>
            </a:r>
            <a:r>
              <a:rPr lang="en-US" i="1" dirty="0">
                <a:solidFill>
                  <a:srgbClr val="0000FF"/>
                </a:solidFill>
              </a:rPr>
              <a:t> to me,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i="1" dirty="0">
                <a:solidFill>
                  <a:srgbClr val="0000FF"/>
                </a:solidFill>
              </a:rPr>
              <a:t> of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b="1" i="1" baseline="30000" dirty="0" smtClean="0">
                <a:solidFill>
                  <a:srgbClr val="FF0000"/>
                </a:solidFill>
              </a:rPr>
              <a:t>9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</a:t>
            </a:r>
            <a:r>
              <a:rPr lang="en-US" i="1" dirty="0">
                <a:solidFill>
                  <a:srgbClr val="0000FF"/>
                </a:solidFill>
              </a:rPr>
              <a:t> on our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</a:t>
            </a:r>
            <a:r>
              <a:rPr lang="en-US" i="1" dirty="0" smtClean="0">
                <a:solidFill>
                  <a:srgbClr val="0000FF"/>
                </a:solidFill>
              </a:rPr>
              <a:t>,</a:t>
            </a:r>
            <a:r>
              <a:rPr lang="en-US" i="1" dirty="0">
                <a:solidFill>
                  <a:srgbClr val="0000FF"/>
                </a:solidFill>
              </a:rPr>
              <a:t> O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i="1" dirty="0">
                <a:solidFill>
                  <a:srgbClr val="0000FF"/>
                </a:solidFill>
              </a:rPr>
              <a:t>;</a:t>
            </a:r>
            <a:br>
              <a:rPr lang="en-US" i="1" dirty="0">
                <a:solidFill>
                  <a:srgbClr val="0000FF"/>
                </a:solidFill>
              </a:rPr>
            </a:br>
            <a:r>
              <a:rPr lang="en-US" i="1" dirty="0">
                <a:solidFill>
                  <a:srgbClr val="0000FF"/>
                </a:solidFill>
              </a:rPr>
              <a:t>    look with favor on your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anointed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</a:rPr>
              <a:t>one [</a:t>
            </a:r>
            <a:r>
              <a:rPr lang="en-US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māšîaḥ</a:t>
            </a:r>
            <a:r>
              <a:rPr lang="en-US" i="1" dirty="0" smtClean="0">
                <a:solidFill>
                  <a:srgbClr val="0000FF"/>
                </a:solidFill>
              </a:rPr>
              <a:t>].</a:t>
            </a:r>
          </a:p>
          <a:p>
            <a:pPr>
              <a:buNone/>
            </a:pPr>
            <a:r>
              <a:rPr lang="en-US" b="1" i="1" baseline="30000" dirty="0" smtClean="0">
                <a:solidFill>
                  <a:srgbClr val="FF0000"/>
                </a:solidFill>
              </a:rPr>
              <a:t>10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is one day in your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courts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than a thousand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elsewhere; I 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would rather be a doorkeeper in the house of my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i="1" dirty="0">
                <a:solidFill>
                  <a:srgbClr val="0000FF"/>
                </a:solidFill>
              </a:rPr>
              <a:t>than dwell in the tents of the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wicked</a:t>
            </a:r>
            <a:r>
              <a:rPr lang="en-US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b="1" i="1" baseline="30000" dirty="0" smtClean="0">
                <a:solidFill>
                  <a:srgbClr val="FF0000"/>
                </a:solidFill>
              </a:rPr>
              <a:t>11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sz="3700" i="1" dirty="0">
                <a:solidFill>
                  <a:srgbClr val="0000FF"/>
                </a:solidFill>
              </a:rPr>
              <a:t>For the </a:t>
            </a:r>
            <a:r>
              <a:rPr lang="en-US" sz="3700" i="1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7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God </a:t>
            </a:r>
            <a:r>
              <a:rPr lang="en-US" sz="3700" i="1" dirty="0">
                <a:solidFill>
                  <a:srgbClr val="0000FF"/>
                </a:solidFill>
              </a:rPr>
              <a:t>is a </a:t>
            </a:r>
            <a:r>
              <a:rPr lang="en-US" sz="37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</a:t>
            </a:r>
            <a:r>
              <a:rPr lang="en-US" sz="3700" i="1" dirty="0">
                <a:solidFill>
                  <a:srgbClr val="0000FF"/>
                </a:solidFill>
              </a:rPr>
              <a:t> </a:t>
            </a:r>
            <a:r>
              <a:rPr lang="en-US" sz="3700" i="1" dirty="0" smtClean="0">
                <a:solidFill>
                  <a:srgbClr val="0000FF"/>
                </a:solidFill>
              </a:rPr>
              <a:t>and </a:t>
            </a:r>
            <a:r>
              <a:rPr lang="en-US" sz="37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shield</a:t>
            </a:r>
            <a:r>
              <a:rPr lang="en-US" sz="3700" i="1" dirty="0" smtClean="0">
                <a:solidFill>
                  <a:srgbClr val="0000FF"/>
                </a:solidFill>
              </a:rPr>
              <a:t>; the </a:t>
            </a:r>
            <a:r>
              <a:rPr lang="en-US" sz="3700" i="1" cap="small" dirty="0" smtClean="0">
                <a:solidFill>
                  <a:srgbClr val="0000FF"/>
                </a:solidFill>
              </a:rPr>
              <a:t>Lord</a:t>
            </a:r>
            <a:r>
              <a:rPr lang="en-US" sz="3700" i="1" dirty="0" smtClean="0">
                <a:solidFill>
                  <a:srgbClr val="0000FF"/>
                </a:solidFill>
              </a:rPr>
              <a:t> </a:t>
            </a:r>
            <a:r>
              <a:rPr lang="en-US" sz="3500" i="1" dirty="0" smtClean="0">
                <a:solidFill>
                  <a:srgbClr val="0000FF"/>
                </a:solidFill>
              </a:rPr>
              <a:t>bestows </a:t>
            </a:r>
            <a:r>
              <a:rPr lang="en-US" sz="3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</a:t>
            </a:r>
            <a:r>
              <a:rPr lang="en-US" sz="3500" i="1" dirty="0">
                <a:solidFill>
                  <a:srgbClr val="0000FF"/>
                </a:solidFill>
              </a:rPr>
              <a:t> </a:t>
            </a:r>
            <a:r>
              <a:rPr lang="en-US" sz="3500" i="1" dirty="0" smtClean="0">
                <a:solidFill>
                  <a:srgbClr val="0000FF"/>
                </a:solidFill>
              </a:rPr>
              <a:t>[</a:t>
            </a:r>
            <a:r>
              <a:rPr lang="en-US" sz="35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</a:t>
            </a:r>
            <a:r>
              <a:rPr lang="en-US" sz="3500" i="1" dirty="0" smtClean="0">
                <a:solidFill>
                  <a:srgbClr val="0000FF"/>
                </a:solidFill>
              </a:rPr>
              <a:t>] and </a:t>
            </a:r>
            <a:r>
              <a:rPr lang="en-US" sz="35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</a:t>
            </a:r>
            <a:r>
              <a:rPr lang="en-US" sz="3500" i="1" dirty="0" smtClean="0">
                <a:solidFill>
                  <a:srgbClr val="0000FF"/>
                </a:solidFill>
              </a:rPr>
              <a:t> [</a:t>
            </a:r>
            <a:r>
              <a:rPr lang="en-US" sz="35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</a:t>
            </a:r>
            <a:r>
              <a:rPr lang="en-US" sz="3500" i="1" dirty="0" smtClean="0">
                <a:solidFill>
                  <a:srgbClr val="0000FF"/>
                </a:solidFill>
              </a:rPr>
              <a:t>]; </a:t>
            </a:r>
            <a:r>
              <a:rPr lang="en-US" sz="3000" i="1" dirty="0" smtClean="0">
                <a:solidFill>
                  <a:srgbClr val="0000FF"/>
                </a:solidFill>
              </a:rPr>
              <a:t>no </a:t>
            </a:r>
            <a:r>
              <a:rPr lang="en-US" sz="3000" i="1" dirty="0">
                <a:solidFill>
                  <a:srgbClr val="0000FF"/>
                </a:solidFill>
              </a:rPr>
              <a:t>good thing does he </a:t>
            </a:r>
            <a:r>
              <a:rPr lang="en-US" sz="3000" i="1" dirty="0" smtClean="0">
                <a:solidFill>
                  <a:srgbClr val="0000FF"/>
                </a:solidFill>
              </a:rPr>
              <a:t>withhold</a:t>
            </a:r>
            <a:r>
              <a:rPr lang="en-US" sz="3000" i="1" dirty="0">
                <a:solidFill>
                  <a:srgbClr val="0000FF"/>
                </a:solidFill>
              </a:rPr>
              <a:t> from those whose </a:t>
            </a:r>
            <a:r>
              <a:rPr lang="en-US" sz="3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</a:t>
            </a:r>
            <a:r>
              <a:rPr lang="en-US" sz="3000" i="1" dirty="0">
                <a:solidFill>
                  <a:srgbClr val="0000FF"/>
                </a:solidFill>
              </a:rPr>
              <a:t> is 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blameless</a:t>
            </a:r>
            <a:r>
              <a:rPr lang="en-US" sz="3000" i="1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n-US" b="1" i="1" baseline="30000" dirty="0" smtClean="0">
                <a:solidFill>
                  <a:srgbClr val="FF0000"/>
                </a:solidFill>
              </a:rPr>
              <a:t>12</a:t>
            </a:r>
            <a:r>
              <a:rPr lang="en-US" b="1" i="1" baseline="30000" dirty="0">
                <a:solidFill>
                  <a:srgbClr val="0000FF"/>
                </a:solidFill>
              </a:rPr>
              <a:t> </a:t>
            </a:r>
            <a:r>
              <a:rPr lang="en-US" sz="3500" i="1" cap="small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5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Almighty</a:t>
            </a:r>
            <a:r>
              <a:rPr lang="en-US" sz="3500" i="1" dirty="0" smtClean="0">
                <a:solidFill>
                  <a:srgbClr val="0000FF"/>
                </a:solidFill>
              </a:rPr>
              <a:t>,</a:t>
            </a:r>
            <a:r>
              <a:rPr lang="en-US" sz="3500" i="1" dirty="0">
                <a:solidFill>
                  <a:srgbClr val="0000FF"/>
                </a:solidFill>
              </a:rPr>
              <a:t> </a:t>
            </a:r>
            <a:r>
              <a:rPr lang="en-US" sz="39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</a:t>
            </a:r>
            <a:r>
              <a:rPr lang="en-US" sz="3500" i="1" dirty="0">
                <a:solidFill>
                  <a:srgbClr val="0000FF"/>
                </a:solidFill>
              </a:rPr>
              <a:t> is the one who </a:t>
            </a:r>
            <a:r>
              <a:rPr lang="en-US" sz="35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trusts</a:t>
            </a:r>
            <a:r>
              <a:rPr lang="en-US" sz="35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i="1" dirty="0">
                <a:solidFill>
                  <a:srgbClr val="0000FF"/>
                </a:solidFill>
              </a:rPr>
              <a:t>in you</a:t>
            </a:r>
            <a:r>
              <a:rPr lang="en-US" sz="3500" i="1" dirty="0" smtClean="0">
                <a:solidFill>
                  <a:srgbClr val="0000FF"/>
                </a:solidFill>
              </a:rPr>
              <a:t>.</a:t>
            </a:r>
            <a:endParaRPr lang="en-US" sz="35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47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illy-graham-quotes-about-psalms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9773" y="-357981"/>
            <a:ext cx="9223773" cy="6149181"/>
          </a:xfrm>
        </p:spPr>
      </p:pic>
      <p:sp>
        <p:nvSpPr>
          <p:cNvPr id="5" name="TextBox 4"/>
          <p:cNvSpPr txBox="1"/>
          <p:nvPr/>
        </p:nvSpPr>
        <p:spPr>
          <a:xfrm>
            <a:off x="-76199" y="4419600"/>
            <a:ext cx="929639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i="1" dirty="0" smtClean="0">
                <a:solidFill>
                  <a:srgbClr val="0000FF"/>
                </a:solidFill>
              </a:rPr>
              <a:t>“</a:t>
            </a:r>
            <a:r>
              <a:rPr lang="en-US" sz="3000" i="1" dirty="0" smtClean="0">
                <a:solidFill>
                  <a:srgbClr val="0000FF"/>
                </a:solidFill>
              </a:rPr>
              <a:t>The </a:t>
            </a:r>
            <a:r>
              <a:rPr lang="en-US" sz="3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smtClean="0">
                <a:solidFill>
                  <a:srgbClr val="0000FF"/>
                </a:solidFill>
              </a:rPr>
              <a:t>were prayed by people who understood that God had </a:t>
            </a:r>
            <a:r>
              <a:rPr lang="en-US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smtClean="0">
                <a:solidFill>
                  <a:srgbClr val="0000FF"/>
                </a:solidFill>
              </a:rPr>
              <a:t>to </a:t>
            </a:r>
            <a:r>
              <a:rPr lang="en-US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</a:t>
            </a:r>
            <a:r>
              <a:rPr lang="en-US" sz="3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i="1" dirty="0" smtClean="0">
                <a:solidFill>
                  <a:srgbClr val="0000FF"/>
                </a:solidFill>
              </a:rPr>
              <a:t>with </a:t>
            </a:r>
            <a:r>
              <a:rPr lang="en-US" sz="3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3000" i="1" dirty="0" smtClean="0">
                <a:solidFill>
                  <a:srgbClr val="0000FF"/>
                </a:solidFill>
              </a:rPr>
              <a:t>.” - </a:t>
            </a:r>
            <a:r>
              <a:rPr lang="en-US" sz="3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Eugene Peterson.</a:t>
            </a:r>
            <a:endParaRPr lang="en-US" sz="300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189982"/>
            <a:ext cx="58674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with passionate pleas, petitions, penitence and penance.</a:t>
            </a:r>
            <a:endParaRPr 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-61793"/>
            <a:ext cx="9296400" cy="16619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400" i="1" dirty="0" smtClean="0">
                <a:solidFill>
                  <a:srgbClr val="0000FF"/>
                </a:solidFill>
              </a:rPr>
              <a:t>“In the </a:t>
            </a:r>
            <a:r>
              <a:rPr lang="en-US" sz="3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Psalms</a:t>
            </a:r>
            <a:r>
              <a:rPr lang="en-US" sz="3400" i="1" dirty="0" smtClean="0">
                <a:solidFill>
                  <a:srgbClr val="0000FF"/>
                </a:solidFill>
              </a:rPr>
              <a:t>, we hear </a:t>
            </a:r>
            <a:r>
              <a:rPr lang="en-US" sz="3400" i="1" u="sng" dirty="0" smtClean="0">
                <a:solidFill>
                  <a:srgbClr val="0000FF"/>
                </a:solidFill>
              </a:rPr>
              <a:t>the </a:t>
            </a:r>
            <a:r>
              <a:rPr lang="en-US" sz="3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</a:t>
            </a:r>
            <a:r>
              <a:rPr lang="en-US" sz="34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i="1" u="sng" dirty="0" smtClean="0">
                <a:solidFill>
                  <a:srgbClr val="0000FF"/>
                </a:solidFill>
              </a:rPr>
              <a:t>of the </a:t>
            </a:r>
            <a:r>
              <a:rPr lang="en-US" sz="3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heart </a:t>
            </a:r>
            <a:r>
              <a:rPr lang="en-US" sz="3400" i="1" u="sng" dirty="0" smtClean="0">
                <a:solidFill>
                  <a:srgbClr val="0000FF"/>
                </a:solidFill>
              </a:rPr>
              <a:t>speaking to God</a:t>
            </a:r>
            <a:r>
              <a:rPr lang="en-US" sz="3400" i="1" dirty="0" smtClean="0">
                <a:solidFill>
                  <a:srgbClr val="0000FF"/>
                </a:solidFill>
              </a:rPr>
              <a:t> and </a:t>
            </a:r>
            <a:r>
              <a:rPr lang="en-US" sz="3400" i="1" u="sng" dirty="0" smtClean="0">
                <a:solidFill>
                  <a:srgbClr val="0000FF"/>
                </a:solidFill>
              </a:rPr>
              <a:t>the </a:t>
            </a:r>
            <a:r>
              <a:rPr lang="en-US" sz="3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</a:t>
            </a:r>
            <a:r>
              <a:rPr lang="en-US" sz="34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i="1" u="sng" dirty="0" smtClean="0">
                <a:solidFill>
                  <a:srgbClr val="0000FF"/>
                </a:solidFill>
              </a:rPr>
              <a:t>of </a:t>
            </a:r>
            <a:r>
              <a:rPr lang="en-US" sz="3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r>
              <a:rPr lang="en-US" sz="34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i="1" u="sng" dirty="0" smtClean="0">
                <a:solidFill>
                  <a:srgbClr val="0000FF"/>
                </a:solidFill>
              </a:rPr>
              <a:t>speaking to the human heart</a:t>
            </a:r>
            <a:r>
              <a:rPr lang="en-US" sz="3400" i="1" dirty="0" smtClean="0">
                <a:solidFill>
                  <a:srgbClr val="0000FF"/>
                </a:solidFill>
              </a:rPr>
              <a:t>.” - </a:t>
            </a:r>
            <a:r>
              <a:rPr lang="en-US" sz="3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Eugene Peterson</a:t>
            </a:r>
            <a:r>
              <a:rPr lang="en-US" sz="3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400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84 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want to think about life as a </a:t>
            </a:r>
            <a:r>
              <a:rPr lang="en-US" sz="44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 a </a:t>
            </a:r>
            <a:r>
              <a:rPr lang="en-US" sz="44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journey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as a </a:t>
            </a:r>
            <a:r>
              <a:rPr lang="en-US" sz="44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pilgrimage</a:t>
            </a:r>
            <a:r>
              <a:rPr lang="en-US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sz="5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a </a:t>
            </a:r>
            <a:r>
              <a:rPr lang="en-US" sz="5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Pilgrimage</a:t>
            </a:r>
            <a:r>
              <a:rPr lang="en-US" sz="5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Longing </a:t>
            </a:r>
            <a:r>
              <a:rPr lang="en-US" sz="5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US" sz="5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</a:t>
            </a:r>
            <a:r>
              <a:rPr lang="en-US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84:1-11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11/18/24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35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35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</a:t>
            </a:r>
            <a:r>
              <a:rPr lang="en-US" sz="335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those whose </a:t>
            </a:r>
            <a:r>
              <a:rPr lang="en-US" sz="335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335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is in you, whose </a:t>
            </a:r>
            <a:r>
              <a:rPr lang="en-US" sz="335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hearts</a:t>
            </a:r>
            <a:r>
              <a:rPr lang="en-US" sz="335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n-US" sz="335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</a:t>
            </a:r>
            <a:r>
              <a:rPr lang="en-US" sz="335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US" sz="335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pilgrimage</a:t>
            </a:r>
            <a:r>
              <a:rPr lang="en-US" sz="335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en-US" sz="335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84:5</a:t>
            </a:r>
            <a:r>
              <a:rPr lang="en-US" sz="335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sz="335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867400"/>
            <a:ext cx="858619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you gain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3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your </a:t>
            </a:r>
            <a:r>
              <a:rPr lang="en-US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pilgrimage</a:t>
            </a:r>
            <a:r>
              <a:rPr lang="en-US" sz="33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bert-schweitzer-one-who-gains-streng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175"/>
            <a:ext cx="9144000" cy="5000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-1143000"/>
            <a:ext cx="18473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endParaRPr lang="en-US" sz="4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you tell how strong you truly are?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Bear-Bryant-you-never-know-how-a-horse-will-p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56460"/>
            <a:ext cx="8229600" cy="43205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nji-miyazawa-we-must-embrace-pain-and-burn-it-as-fuel-for-our-journey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4303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3048000"/>
            <a:ext cx="4419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Japanese novelist, poet and writer of children’s literature.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1896-1933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(37, pneumonia).</a:t>
            </a:r>
            <a:endParaRPr lang="en-US" sz="24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303455"/>
            <a:ext cx="8610600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Why is there pain during your life pilgrimage?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“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Cursed</a:t>
            </a:r>
            <a:r>
              <a:rPr lang="en-US" sz="2400" i="1" dirty="0" smtClean="0">
                <a:solidFill>
                  <a:srgbClr val="0000FF"/>
                </a:solidFill>
              </a:rPr>
              <a:t> is the ground because of you…” (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3:17</a:t>
            </a:r>
            <a:r>
              <a:rPr lang="en-US" sz="2400" i="1" dirty="0" smtClean="0">
                <a:solidFill>
                  <a:srgbClr val="0000FF"/>
                </a:solidFill>
              </a:rPr>
              <a:t>). </a:t>
            </a:r>
            <a:r>
              <a:rPr lang="en-US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Lent</a:t>
            </a:r>
            <a:r>
              <a:rPr lang="en-US" sz="2400" i="1" dirty="0" smtClean="0">
                <a:solidFill>
                  <a:srgbClr val="0000FF"/>
                </a:solidFill>
              </a:rPr>
              <a:t>.</a:t>
            </a:r>
            <a:endParaRPr lang="en-US" sz="2400" i="1" dirty="0" smtClean="0">
              <a:solidFill>
                <a:srgbClr val="0000FF"/>
              </a:solidFill>
            </a:endParaRPr>
          </a:p>
          <a:p>
            <a:r>
              <a:rPr lang="en-US" sz="2400" i="1" dirty="0" smtClean="0">
                <a:solidFill>
                  <a:srgbClr val="0000FF"/>
                </a:solidFill>
              </a:rPr>
              <a:t>“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</a:t>
            </a:r>
            <a:r>
              <a:rPr lang="en-US" sz="2400" i="1" dirty="0" smtClean="0">
                <a:solidFill>
                  <a:srgbClr val="0000FF"/>
                </a:solidFill>
              </a:rPr>
              <a:t> are those who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mourn</a:t>
            </a:r>
            <a:r>
              <a:rPr lang="en-US" sz="2400" i="1" dirty="0" smtClean="0">
                <a:solidFill>
                  <a:srgbClr val="0000FF"/>
                </a:solidFill>
              </a:rPr>
              <a:t>, for…” </a:t>
            </a:r>
            <a:r>
              <a:rPr lang="en-US" sz="2400" i="1" dirty="0" smtClean="0">
                <a:solidFill>
                  <a:srgbClr val="0000FF"/>
                </a:solidFill>
              </a:rPr>
              <a:t>(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5:4</a:t>
            </a:r>
            <a:r>
              <a:rPr lang="en-US" sz="2400" i="1" dirty="0" smtClean="0">
                <a:solidFill>
                  <a:srgbClr val="0000FF"/>
                </a:solidFill>
              </a:rPr>
              <a:t>).</a:t>
            </a:r>
          </a:p>
          <a:p>
            <a:r>
              <a:rPr lang="en-US" sz="2000" i="1" dirty="0" smtClean="0">
                <a:solidFill>
                  <a:srgbClr val="0000FF"/>
                </a:solidFill>
              </a:rPr>
              <a:t>“Dear friends, do not be surprised at the </a:t>
            </a: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fiery ordeal </a:t>
            </a:r>
            <a:r>
              <a:rPr lang="en-US" sz="2000" i="1" dirty="0" smtClean="0">
                <a:solidFill>
                  <a:srgbClr val="0000FF"/>
                </a:solidFill>
              </a:rPr>
              <a:t>that has come on you to </a:t>
            </a:r>
            <a:r>
              <a:rPr lang="en-US" sz="20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r>
              <a:rPr lang="en-US" sz="2000" i="1" dirty="0" smtClean="0">
                <a:solidFill>
                  <a:srgbClr val="0000FF"/>
                </a:solidFill>
              </a:rPr>
              <a:t> you, as though something strange were happening to you. But…” (</a:t>
            </a:r>
            <a:r>
              <a:rPr lang="en-US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 4:12-13</a:t>
            </a:r>
            <a:r>
              <a:rPr lang="en-US" sz="2000" i="1" dirty="0" smtClean="0">
                <a:solidFill>
                  <a:srgbClr val="0000FF"/>
                </a:solidFill>
              </a:rPr>
              <a:t>).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“Consider it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pure joy</a:t>
            </a:r>
            <a:r>
              <a:rPr lang="en-US" sz="2400" i="1" dirty="0" smtClean="0">
                <a:solidFill>
                  <a:srgbClr val="0000FF"/>
                </a:solidFill>
              </a:rPr>
              <a:t>…because…” (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1:2-4</a:t>
            </a:r>
            <a:r>
              <a:rPr lang="en-US" sz="2400" i="1" dirty="0" smtClean="0">
                <a:solidFill>
                  <a:srgbClr val="0000FF"/>
                </a:solidFill>
              </a:rPr>
              <a:t>),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“In this </a:t>
            </a:r>
            <a:r>
              <a:rPr lang="en-US" sz="24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en-US" sz="2400" i="1" dirty="0" smtClean="0">
                <a:solidFill>
                  <a:srgbClr val="0000FF"/>
                </a:solidFill>
              </a:rPr>
              <a:t> you will have…” (</a:t>
            </a:r>
            <a:r>
              <a:rPr lang="en-US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16:33</a:t>
            </a:r>
            <a:r>
              <a:rPr lang="en-US" sz="2400" i="1" dirty="0" smtClean="0">
                <a:solidFill>
                  <a:srgbClr val="0000FF"/>
                </a:solidFill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542" y="0"/>
            <a:ext cx="882805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do about 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en-US" sz="32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during your pilgrimage?</a:t>
            </a:r>
            <a:endParaRPr lang="en-US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really want in life?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Ps84-reynolds-price-we-crave-nothing-l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752600"/>
            <a:ext cx="9181234" cy="39922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799</Words>
  <Application>Microsoft Office PowerPoint</Application>
  <PresentationFormat>On-screen Show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Pilgrim’s Goal (Ps 84:1-4)</vt:lpstr>
      <vt:lpstr>The Pilgrim’s Journey (Ps 84:5-7)</vt:lpstr>
      <vt:lpstr>The Pilgrim’s God (Ps 84:8-12)</vt:lpstr>
      <vt:lpstr>Slide 4</vt:lpstr>
      <vt:lpstr>Life as a Pilgrimage Longing for God (Psalm 84:1-11) 11/18/24</vt:lpstr>
      <vt:lpstr>Slide 6</vt:lpstr>
      <vt:lpstr>How can you tell how strong you truly are?</vt:lpstr>
      <vt:lpstr>Slide 8</vt:lpstr>
      <vt:lpstr>What do you really want in life?</vt:lpstr>
      <vt:lpstr>Slide 10</vt:lpstr>
      <vt:lpstr>Slide 11</vt:lpstr>
      <vt:lpstr>What about hiccups and tragedies occurring during your pilgrimage?</vt:lpstr>
      <vt:lpstr>Slide 13</vt:lpstr>
      <vt:lpstr>Slide 14</vt:lpstr>
      <vt:lpstr>Slide 15</vt:lpstr>
      <vt:lpstr>Slide 16</vt:lpstr>
      <vt:lpstr>Slide 17</vt:lpstr>
      <vt:lpstr>How do you live a life of pilgrimage?</vt:lpstr>
      <vt:lpstr>During your pilgrimage, what do you do at a crossroad?</vt:lpstr>
      <vt:lpstr>What was Jesus’ pilgrimage like?</vt:lpstr>
      <vt:lpstr>Slide 21</vt:lpstr>
      <vt:lpstr>Slide 22</vt:lpstr>
      <vt:lpstr>A Long Obedience in the Same Direction</vt:lpstr>
      <vt:lpstr>A life of obedience to God that takes root over time. Immerse oneself in the Word of God, slowly and prayerfully.</vt:lpstr>
      <vt:lpstr>Slide 25</vt:lpstr>
      <vt:lpstr>Have Faith in God (Mark 11:12-25)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as a Pilgrimage (Songs of Ascent—Psalm 120-134)</dc:title>
  <dc:creator>Windows User</dc:creator>
  <cp:lastModifiedBy>Windows User</cp:lastModifiedBy>
  <cp:revision>79</cp:revision>
  <dcterms:created xsi:type="dcterms:W3CDTF">2024-02-13T14:46:39Z</dcterms:created>
  <dcterms:modified xsi:type="dcterms:W3CDTF">2024-02-18T15:01:50Z</dcterms:modified>
</cp:coreProperties>
</file>