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63" d="100"/>
          <a:sy n="63" d="100"/>
        </p:scale>
        <p:origin x="796"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5DDF-BD0C-262C-11AA-E4942EB766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E7652D-01FA-7D64-EDCE-9245733136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EFA74E-2993-90E5-B635-7CACFAB563D7}"/>
              </a:ext>
            </a:extLst>
          </p:cNvPr>
          <p:cNvSpPr>
            <a:spLocks noGrp="1"/>
          </p:cNvSpPr>
          <p:nvPr>
            <p:ph type="dt" sz="half" idx="10"/>
          </p:nvPr>
        </p:nvSpPr>
        <p:spPr/>
        <p:txBody>
          <a:bodyPr/>
          <a:lstStyle/>
          <a:p>
            <a:fld id="{63093486-3C13-412C-8161-9097BE216395}" type="datetimeFigureOut">
              <a:rPr lang="en-US" smtClean="0"/>
              <a:t>4/21/2024</a:t>
            </a:fld>
            <a:endParaRPr lang="en-US"/>
          </a:p>
        </p:txBody>
      </p:sp>
      <p:sp>
        <p:nvSpPr>
          <p:cNvPr id="5" name="Footer Placeholder 4">
            <a:extLst>
              <a:ext uri="{FF2B5EF4-FFF2-40B4-BE49-F238E27FC236}">
                <a16:creationId xmlns:a16="http://schemas.microsoft.com/office/drawing/2014/main" id="{D23D3461-4D9E-D27A-1A30-4828115A3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68E61-4A06-64B4-5B89-4BDDE0753F0C}"/>
              </a:ext>
            </a:extLst>
          </p:cNvPr>
          <p:cNvSpPr>
            <a:spLocks noGrp="1"/>
          </p:cNvSpPr>
          <p:nvPr>
            <p:ph type="sldNum" sz="quarter" idx="12"/>
          </p:nvPr>
        </p:nvSpPr>
        <p:spPr/>
        <p:txBody>
          <a:bodyPr/>
          <a:lstStyle/>
          <a:p>
            <a:fld id="{B9E52214-3CE1-4E0D-B210-494BB6D54C08}" type="slidenum">
              <a:rPr lang="en-US" smtClean="0"/>
              <a:t>‹#›</a:t>
            </a:fld>
            <a:endParaRPr lang="en-US"/>
          </a:p>
        </p:txBody>
      </p:sp>
    </p:spTree>
    <p:extLst>
      <p:ext uri="{BB962C8B-B14F-4D97-AF65-F5344CB8AC3E}">
        <p14:creationId xmlns:p14="http://schemas.microsoft.com/office/powerpoint/2010/main" val="2405376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4D29A-0ED7-D441-5951-EE9418A6AA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81BB11-13C8-6EAC-F3BC-E6790785E1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BB885-74CF-F1C4-A65B-6FE77CE8702F}"/>
              </a:ext>
            </a:extLst>
          </p:cNvPr>
          <p:cNvSpPr>
            <a:spLocks noGrp="1"/>
          </p:cNvSpPr>
          <p:nvPr>
            <p:ph type="dt" sz="half" idx="10"/>
          </p:nvPr>
        </p:nvSpPr>
        <p:spPr/>
        <p:txBody>
          <a:bodyPr/>
          <a:lstStyle/>
          <a:p>
            <a:fld id="{63093486-3C13-412C-8161-9097BE216395}" type="datetimeFigureOut">
              <a:rPr lang="en-US" smtClean="0"/>
              <a:t>4/21/2024</a:t>
            </a:fld>
            <a:endParaRPr lang="en-US"/>
          </a:p>
        </p:txBody>
      </p:sp>
      <p:sp>
        <p:nvSpPr>
          <p:cNvPr id="5" name="Footer Placeholder 4">
            <a:extLst>
              <a:ext uri="{FF2B5EF4-FFF2-40B4-BE49-F238E27FC236}">
                <a16:creationId xmlns:a16="http://schemas.microsoft.com/office/drawing/2014/main" id="{E7C181FB-E277-F614-5917-51233AB2A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DB483-BE0F-E846-9F1B-5E81CC181CE3}"/>
              </a:ext>
            </a:extLst>
          </p:cNvPr>
          <p:cNvSpPr>
            <a:spLocks noGrp="1"/>
          </p:cNvSpPr>
          <p:nvPr>
            <p:ph type="sldNum" sz="quarter" idx="12"/>
          </p:nvPr>
        </p:nvSpPr>
        <p:spPr/>
        <p:txBody>
          <a:bodyPr/>
          <a:lstStyle/>
          <a:p>
            <a:fld id="{B9E52214-3CE1-4E0D-B210-494BB6D54C08}" type="slidenum">
              <a:rPr lang="en-US" smtClean="0"/>
              <a:t>‹#›</a:t>
            </a:fld>
            <a:endParaRPr lang="en-US"/>
          </a:p>
        </p:txBody>
      </p:sp>
    </p:spTree>
    <p:extLst>
      <p:ext uri="{BB962C8B-B14F-4D97-AF65-F5344CB8AC3E}">
        <p14:creationId xmlns:p14="http://schemas.microsoft.com/office/powerpoint/2010/main" val="1664951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9683F7-C935-B1B4-6E32-4EA8B19B11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BA0DC1-627A-03AD-A4A5-3D57DD2042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96EE8-DF7E-7995-6E25-FD0AE227F1D3}"/>
              </a:ext>
            </a:extLst>
          </p:cNvPr>
          <p:cNvSpPr>
            <a:spLocks noGrp="1"/>
          </p:cNvSpPr>
          <p:nvPr>
            <p:ph type="dt" sz="half" idx="10"/>
          </p:nvPr>
        </p:nvSpPr>
        <p:spPr/>
        <p:txBody>
          <a:bodyPr/>
          <a:lstStyle/>
          <a:p>
            <a:fld id="{63093486-3C13-412C-8161-9097BE216395}" type="datetimeFigureOut">
              <a:rPr lang="en-US" smtClean="0"/>
              <a:t>4/21/2024</a:t>
            </a:fld>
            <a:endParaRPr lang="en-US"/>
          </a:p>
        </p:txBody>
      </p:sp>
      <p:sp>
        <p:nvSpPr>
          <p:cNvPr id="5" name="Footer Placeholder 4">
            <a:extLst>
              <a:ext uri="{FF2B5EF4-FFF2-40B4-BE49-F238E27FC236}">
                <a16:creationId xmlns:a16="http://schemas.microsoft.com/office/drawing/2014/main" id="{9163423E-F0AD-0F8C-276A-79AA672CC4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AF7F7-85A1-9B51-67B3-B6B1D1C5E76A}"/>
              </a:ext>
            </a:extLst>
          </p:cNvPr>
          <p:cNvSpPr>
            <a:spLocks noGrp="1"/>
          </p:cNvSpPr>
          <p:nvPr>
            <p:ph type="sldNum" sz="quarter" idx="12"/>
          </p:nvPr>
        </p:nvSpPr>
        <p:spPr/>
        <p:txBody>
          <a:bodyPr/>
          <a:lstStyle/>
          <a:p>
            <a:fld id="{B9E52214-3CE1-4E0D-B210-494BB6D54C08}" type="slidenum">
              <a:rPr lang="en-US" smtClean="0"/>
              <a:t>‹#›</a:t>
            </a:fld>
            <a:endParaRPr lang="en-US"/>
          </a:p>
        </p:txBody>
      </p:sp>
    </p:spTree>
    <p:extLst>
      <p:ext uri="{BB962C8B-B14F-4D97-AF65-F5344CB8AC3E}">
        <p14:creationId xmlns:p14="http://schemas.microsoft.com/office/powerpoint/2010/main" val="229717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AD32A-33AA-2EBA-6929-32FA388BF8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4130A2-DF45-A08D-ED96-9E6A53C480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511B9-3082-B129-8B95-46837DC08763}"/>
              </a:ext>
            </a:extLst>
          </p:cNvPr>
          <p:cNvSpPr>
            <a:spLocks noGrp="1"/>
          </p:cNvSpPr>
          <p:nvPr>
            <p:ph type="dt" sz="half" idx="10"/>
          </p:nvPr>
        </p:nvSpPr>
        <p:spPr/>
        <p:txBody>
          <a:bodyPr/>
          <a:lstStyle/>
          <a:p>
            <a:fld id="{63093486-3C13-412C-8161-9097BE216395}" type="datetimeFigureOut">
              <a:rPr lang="en-US" smtClean="0"/>
              <a:t>4/21/2024</a:t>
            </a:fld>
            <a:endParaRPr lang="en-US"/>
          </a:p>
        </p:txBody>
      </p:sp>
      <p:sp>
        <p:nvSpPr>
          <p:cNvPr id="5" name="Footer Placeholder 4">
            <a:extLst>
              <a:ext uri="{FF2B5EF4-FFF2-40B4-BE49-F238E27FC236}">
                <a16:creationId xmlns:a16="http://schemas.microsoft.com/office/drawing/2014/main" id="{34147FBD-0640-8090-61BF-F2EA213A7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61A7D-77E2-83D2-DEFA-398EA1971318}"/>
              </a:ext>
            </a:extLst>
          </p:cNvPr>
          <p:cNvSpPr>
            <a:spLocks noGrp="1"/>
          </p:cNvSpPr>
          <p:nvPr>
            <p:ph type="sldNum" sz="quarter" idx="12"/>
          </p:nvPr>
        </p:nvSpPr>
        <p:spPr/>
        <p:txBody>
          <a:bodyPr/>
          <a:lstStyle/>
          <a:p>
            <a:fld id="{B9E52214-3CE1-4E0D-B210-494BB6D54C08}" type="slidenum">
              <a:rPr lang="en-US" smtClean="0"/>
              <a:t>‹#›</a:t>
            </a:fld>
            <a:endParaRPr lang="en-US"/>
          </a:p>
        </p:txBody>
      </p:sp>
    </p:spTree>
    <p:extLst>
      <p:ext uri="{BB962C8B-B14F-4D97-AF65-F5344CB8AC3E}">
        <p14:creationId xmlns:p14="http://schemas.microsoft.com/office/powerpoint/2010/main" val="99656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2523-56C4-B780-D49D-CA511EC110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C2787B-B356-7342-50D4-BD25E1EA23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0568BE-6AE2-BE9D-E09A-55C16049E0F5}"/>
              </a:ext>
            </a:extLst>
          </p:cNvPr>
          <p:cNvSpPr>
            <a:spLocks noGrp="1"/>
          </p:cNvSpPr>
          <p:nvPr>
            <p:ph type="dt" sz="half" idx="10"/>
          </p:nvPr>
        </p:nvSpPr>
        <p:spPr/>
        <p:txBody>
          <a:bodyPr/>
          <a:lstStyle/>
          <a:p>
            <a:fld id="{63093486-3C13-412C-8161-9097BE216395}" type="datetimeFigureOut">
              <a:rPr lang="en-US" smtClean="0"/>
              <a:t>4/21/2024</a:t>
            </a:fld>
            <a:endParaRPr lang="en-US"/>
          </a:p>
        </p:txBody>
      </p:sp>
      <p:sp>
        <p:nvSpPr>
          <p:cNvPr id="5" name="Footer Placeholder 4">
            <a:extLst>
              <a:ext uri="{FF2B5EF4-FFF2-40B4-BE49-F238E27FC236}">
                <a16:creationId xmlns:a16="http://schemas.microsoft.com/office/drawing/2014/main" id="{5BBE97F8-A1AD-5202-F600-8EA21B4CF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E09889-C9B3-02D6-F1DB-FDA68C11C093}"/>
              </a:ext>
            </a:extLst>
          </p:cNvPr>
          <p:cNvSpPr>
            <a:spLocks noGrp="1"/>
          </p:cNvSpPr>
          <p:nvPr>
            <p:ph type="sldNum" sz="quarter" idx="12"/>
          </p:nvPr>
        </p:nvSpPr>
        <p:spPr/>
        <p:txBody>
          <a:bodyPr/>
          <a:lstStyle/>
          <a:p>
            <a:fld id="{B9E52214-3CE1-4E0D-B210-494BB6D54C08}" type="slidenum">
              <a:rPr lang="en-US" smtClean="0"/>
              <a:t>‹#›</a:t>
            </a:fld>
            <a:endParaRPr lang="en-US"/>
          </a:p>
        </p:txBody>
      </p:sp>
    </p:spTree>
    <p:extLst>
      <p:ext uri="{BB962C8B-B14F-4D97-AF65-F5344CB8AC3E}">
        <p14:creationId xmlns:p14="http://schemas.microsoft.com/office/powerpoint/2010/main" val="8216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EE80-9328-92B6-B035-4E3215DBF8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9E7B2F-5165-FA30-D20C-081E3FF19E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ADC08A-0D51-EE71-9544-524E4AA159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AEC00E-A493-507D-E567-CFDAFB06B383}"/>
              </a:ext>
            </a:extLst>
          </p:cNvPr>
          <p:cNvSpPr>
            <a:spLocks noGrp="1"/>
          </p:cNvSpPr>
          <p:nvPr>
            <p:ph type="dt" sz="half" idx="10"/>
          </p:nvPr>
        </p:nvSpPr>
        <p:spPr/>
        <p:txBody>
          <a:bodyPr/>
          <a:lstStyle/>
          <a:p>
            <a:fld id="{63093486-3C13-412C-8161-9097BE216395}" type="datetimeFigureOut">
              <a:rPr lang="en-US" smtClean="0"/>
              <a:t>4/21/2024</a:t>
            </a:fld>
            <a:endParaRPr lang="en-US"/>
          </a:p>
        </p:txBody>
      </p:sp>
      <p:sp>
        <p:nvSpPr>
          <p:cNvPr id="6" name="Footer Placeholder 5">
            <a:extLst>
              <a:ext uri="{FF2B5EF4-FFF2-40B4-BE49-F238E27FC236}">
                <a16:creationId xmlns:a16="http://schemas.microsoft.com/office/drawing/2014/main" id="{6ABDD723-A49F-B60A-BE70-C04E862AC4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92EF7F-76B1-3C35-F399-878E8D5DEAF3}"/>
              </a:ext>
            </a:extLst>
          </p:cNvPr>
          <p:cNvSpPr>
            <a:spLocks noGrp="1"/>
          </p:cNvSpPr>
          <p:nvPr>
            <p:ph type="sldNum" sz="quarter" idx="12"/>
          </p:nvPr>
        </p:nvSpPr>
        <p:spPr/>
        <p:txBody>
          <a:bodyPr/>
          <a:lstStyle/>
          <a:p>
            <a:fld id="{B9E52214-3CE1-4E0D-B210-494BB6D54C08}" type="slidenum">
              <a:rPr lang="en-US" smtClean="0"/>
              <a:t>‹#›</a:t>
            </a:fld>
            <a:endParaRPr lang="en-US"/>
          </a:p>
        </p:txBody>
      </p:sp>
    </p:spTree>
    <p:extLst>
      <p:ext uri="{BB962C8B-B14F-4D97-AF65-F5344CB8AC3E}">
        <p14:creationId xmlns:p14="http://schemas.microsoft.com/office/powerpoint/2010/main" val="308946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246C-48EC-5357-C8D9-2A40DE8303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E15968-A64E-6D97-5407-440C366C19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ECA79E-5E66-C45B-E4E5-FD6A6CCBAD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8DFA81-61A8-9852-204F-A17623C934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9F632F-4366-FB2D-D558-5D20EFDFC8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15D490-7871-EC61-89BC-D494B2B37BDD}"/>
              </a:ext>
            </a:extLst>
          </p:cNvPr>
          <p:cNvSpPr>
            <a:spLocks noGrp="1"/>
          </p:cNvSpPr>
          <p:nvPr>
            <p:ph type="dt" sz="half" idx="10"/>
          </p:nvPr>
        </p:nvSpPr>
        <p:spPr/>
        <p:txBody>
          <a:bodyPr/>
          <a:lstStyle/>
          <a:p>
            <a:fld id="{63093486-3C13-412C-8161-9097BE216395}" type="datetimeFigureOut">
              <a:rPr lang="en-US" smtClean="0"/>
              <a:t>4/21/2024</a:t>
            </a:fld>
            <a:endParaRPr lang="en-US"/>
          </a:p>
        </p:txBody>
      </p:sp>
      <p:sp>
        <p:nvSpPr>
          <p:cNvPr id="8" name="Footer Placeholder 7">
            <a:extLst>
              <a:ext uri="{FF2B5EF4-FFF2-40B4-BE49-F238E27FC236}">
                <a16:creationId xmlns:a16="http://schemas.microsoft.com/office/drawing/2014/main" id="{8BEB5261-A1E2-7061-AC3B-34BFADFDCF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98CDE6-541B-5FBC-2148-5F05965F35A3}"/>
              </a:ext>
            </a:extLst>
          </p:cNvPr>
          <p:cNvSpPr>
            <a:spLocks noGrp="1"/>
          </p:cNvSpPr>
          <p:nvPr>
            <p:ph type="sldNum" sz="quarter" idx="12"/>
          </p:nvPr>
        </p:nvSpPr>
        <p:spPr/>
        <p:txBody>
          <a:bodyPr/>
          <a:lstStyle/>
          <a:p>
            <a:fld id="{B9E52214-3CE1-4E0D-B210-494BB6D54C08}" type="slidenum">
              <a:rPr lang="en-US" smtClean="0"/>
              <a:t>‹#›</a:t>
            </a:fld>
            <a:endParaRPr lang="en-US"/>
          </a:p>
        </p:txBody>
      </p:sp>
    </p:spTree>
    <p:extLst>
      <p:ext uri="{BB962C8B-B14F-4D97-AF65-F5344CB8AC3E}">
        <p14:creationId xmlns:p14="http://schemas.microsoft.com/office/powerpoint/2010/main" val="1481566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33F8-AF21-171F-4DE3-4D247FF741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488C53-76C8-DC11-6AED-29F5AB2EEB89}"/>
              </a:ext>
            </a:extLst>
          </p:cNvPr>
          <p:cNvSpPr>
            <a:spLocks noGrp="1"/>
          </p:cNvSpPr>
          <p:nvPr>
            <p:ph type="dt" sz="half" idx="10"/>
          </p:nvPr>
        </p:nvSpPr>
        <p:spPr/>
        <p:txBody>
          <a:bodyPr/>
          <a:lstStyle/>
          <a:p>
            <a:fld id="{63093486-3C13-412C-8161-9097BE216395}" type="datetimeFigureOut">
              <a:rPr lang="en-US" smtClean="0"/>
              <a:t>4/21/2024</a:t>
            </a:fld>
            <a:endParaRPr lang="en-US"/>
          </a:p>
        </p:txBody>
      </p:sp>
      <p:sp>
        <p:nvSpPr>
          <p:cNvPr id="4" name="Footer Placeholder 3">
            <a:extLst>
              <a:ext uri="{FF2B5EF4-FFF2-40B4-BE49-F238E27FC236}">
                <a16:creationId xmlns:a16="http://schemas.microsoft.com/office/drawing/2014/main" id="{12D9EAB2-6295-503D-EF3E-3E3DD3A9EE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2DE9A4-0C3F-A6EB-9CBA-242C8517625F}"/>
              </a:ext>
            </a:extLst>
          </p:cNvPr>
          <p:cNvSpPr>
            <a:spLocks noGrp="1"/>
          </p:cNvSpPr>
          <p:nvPr>
            <p:ph type="sldNum" sz="quarter" idx="12"/>
          </p:nvPr>
        </p:nvSpPr>
        <p:spPr/>
        <p:txBody>
          <a:bodyPr/>
          <a:lstStyle/>
          <a:p>
            <a:fld id="{B9E52214-3CE1-4E0D-B210-494BB6D54C08}" type="slidenum">
              <a:rPr lang="en-US" smtClean="0"/>
              <a:t>‹#›</a:t>
            </a:fld>
            <a:endParaRPr lang="en-US"/>
          </a:p>
        </p:txBody>
      </p:sp>
    </p:spTree>
    <p:extLst>
      <p:ext uri="{BB962C8B-B14F-4D97-AF65-F5344CB8AC3E}">
        <p14:creationId xmlns:p14="http://schemas.microsoft.com/office/powerpoint/2010/main" val="2682171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34A7F-2727-C8A7-80E6-FF66E71DA405}"/>
              </a:ext>
            </a:extLst>
          </p:cNvPr>
          <p:cNvSpPr>
            <a:spLocks noGrp="1"/>
          </p:cNvSpPr>
          <p:nvPr>
            <p:ph type="dt" sz="half" idx="10"/>
          </p:nvPr>
        </p:nvSpPr>
        <p:spPr/>
        <p:txBody>
          <a:bodyPr/>
          <a:lstStyle/>
          <a:p>
            <a:fld id="{63093486-3C13-412C-8161-9097BE216395}" type="datetimeFigureOut">
              <a:rPr lang="en-US" smtClean="0"/>
              <a:t>4/21/2024</a:t>
            </a:fld>
            <a:endParaRPr lang="en-US"/>
          </a:p>
        </p:txBody>
      </p:sp>
      <p:sp>
        <p:nvSpPr>
          <p:cNvPr id="3" name="Footer Placeholder 2">
            <a:extLst>
              <a:ext uri="{FF2B5EF4-FFF2-40B4-BE49-F238E27FC236}">
                <a16:creationId xmlns:a16="http://schemas.microsoft.com/office/drawing/2014/main" id="{76B7A1E9-AFD3-EABE-F2BD-D030C4BD9E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09F1E9-7D41-DAE9-E881-1288770EEE6A}"/>
              </a:ext>
            </a:extLst>
          </p:cNvPr>
          <p:cNvSpPr>
            <a:spLocks noGrp="1"/>
          </p:cNvSpPr>
          <p:nvPr>
            <p:ph type="sldNum" sz="quarter" idx="12"/>
          </p:nvPr>
        </p:nvSpPr>
        <p:spPr/>
        <p:txBody>
          <a:bodyPr/>
          <a:lstStyle/>
          <a:p>
            <a:fld id="{B9E52214-3CE1-4E0D-B210-494BB6D54C08}" type="slidenum">
              <a:rPr lang="en-US" smtClean="0"/>
              <a:t>‹#›</a:t>
            </a:fld>
            <a:endParaRPr lang="en-US"/>
          </a:p>
        </p:txBody>
      </p:sp>
    </p:spTree>
    <p:extLst>
      <p:ext uri="{BB962C8B-B14F-4D97-AF65-F5344CB8AC3E}">
        <p14:creationId xmlns:p14="http://schemas.microsoft.com/office/powerpoint/2010/main" val="208524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7D8E-8DAD-9F77-C143-5D475BEDA0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5B05A2-94F7-7B9A-4614-8D7FD83353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21E11-DBDE-7A88-4287-60FB3A1AE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D95FD-A33F-8C40-B64C-AAAB60A2215E}"/>
              </a:ext>
            </a:extLst>
          </p:cNvPr>
          <p:cNvSpPr>
            <a:spLocks noGrp="1"/>
          </p:cNvSpPr>
          <p:nvPr>
            <p:ph type="dt" sz="half" idx="10"/>
          </p:nvPr>
        </p:nvSpPr>
        <p:spPr/>
        <p:txBody>
          <a:bodyPr/>
          <a:lstStyle/>
          <a:p>
            <a:fld id="{63093486-3C13-412C-8161-9097BE216395}" type="datetimeFigureOut">
              <a:rPr lang="en-US" smtClean="0"/>
              <a:t>4/21/2024</a:t>
            </a:fld>
            <a:endParaRPr lang="en-US"/>
          </a:p>
        </p:txBody>
      </p:sp>
      <p:sp>
        <p:nvSpPr>
          <p:cNvPr id="6" name="Footer Placeholder 5">
            <a:extLst>
              <a:ext uri="{FF2B5EF4-FFF2-40B4-BE49-F238E27FC236}">
                <a16:creationId xmlns:a16="http://schemas.microsoft.com/office/drawing/2014/main" id="{8A2F6204-B170-3DE0-0FBC-3C9CBAD257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1D73D-BB76-79FF-DC77-8B7351EA53B5}"/>
              </a:ext>
            </a:extLst>
          </p:cNvPr>
          <p:cNvSpPr>
            <a:spLocks noGrp="1"/>
          </p:cNvSpPr>
          <p:nvPr>
            <p:ph type="sldNum" sz="quarter" idx="12"/>
          </p:nvPr>
        </p:nvSpPr>
        <p:spPr/>
        <p:txBody>
          <a:bodyPr/>
          <a:lstStyle/>
          <a:p>
            <a:fld id="{B9E52214-3CE1-4E0D-B210-494BB6D54C08}" type="slidenum">
              <a:rPr lang="en-US" smtClean="0"/>
              <a:t>‹#›</a:t>
            </a:fld>
            <a:endParaRPr lang="en-US"/>
          </a:p>
        </p:txBody>
      </p:sp>
    </p:spTree>
    <p:extLst>
      <p:ext uri="{BB962C8B-B14F-4D97-AF65-F5344CB8AC3E}">
        <p14:creationId xmlns:p14="http://schemas.microsoft.com/office/powerpoint/2010/main" val="69323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DE21-BF7B-BE30-8B52-775F72D2F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CF6FCB-762C-CF61-2379-30D60BE56D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B9B126-BE5D-EE58-A742-57E82E7564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61E1C6-2825-AA59-810F-7B66F5B0D30B}"/>
              </a:ext>
            </a:extLst>
          </p:cNvPr>
          <p:cNvSpPr>
            <a:spLocks noGrp="1"/>
          </p:cNvSpPr>
          <p:nvPr>
            <p:ph type="dt" sz="half" idx="10"/>
          </p:nvPr>
        </p:nvSpPr>
        <p:spPr/>
        <p:txBody>
          <a:bodyPr/>
          <a:lstStyle/>
          <a:p>
            <a:fld id="{63093486-3C13-412C-8161-9097BE216395}" type="datetimeFigureOut">
              <a:rPr lang="en-US" smtClean="0"/>
              <a:t>4/21/2024</a:t>
            </a:fld>
            <a:endParaRPr lang="en-US"/>
          </a:p>
        </p:txBody>
      </p:sp>
      <p:sp>
        <p:nvSpPr>
          <p:cNvPr id="6" name="Footer Placeholder 5">
            <a:extLst>
              <a:ext uri="{FF2B5EF4-FFF2-40B4-BE49-F238E27FC236}">
                <a16:creationId xmlns:a16="http://schemas.microsoft.com/office/drawing/2014/main" id="{E9EB7D0B-27D2-777F-BD13-DF695CEFF5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59E77-B7F7-7DEB-BC5D-BCAB8781554D}"/>
              </a:ext>
            </a:extLst>
          </p:cNvPr>
          <p:cNvSpPr>
            <a:spLocks noGrp="1"/>
          </p:cNvSpPr>
          <p:nvPr>
            <p:ph type="sldNum" sz="quarter" idx="12"/>
          </p:nvPr>
        </p:nvSpPr>
        <p:spPr/>
        <p:txBody>
          <a:bodyPr/>
          <a:lstStyle/>
          <a:p>
            <a:fld id="{B9E52214-3CE1-4E0D-B210-494BB6D54C08}" type="slidenum">
              <a:rPr lang="en-US" smtClean="0"/>
              <a:t>‹#›</a:t>
            </a:fld>
            <a:endParaRPr lang="en-US"/>
          </a:p>
        </p:txBody>
      </p:sp>
    </p:spTree>
    <p:extLst>
      <p:ext uri="{BB962C8B-B14F-4D97-AF65-F5344CB8AC3E}">
        <p14:creationId xmlns:p14="http://schemas.microsoft.com/office/powerpoint/2010/main" val="424739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93D664-0B3D-E9E5-282E-D2E7C41BAE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03A3F8-F4D0-75A6-C61A-24943F1195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1EA3B-DCE4-623A-7A7A-72401471C4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93486-3C13-412C-8161-9097BE216395}" type="datetimeFigureOut">
              <a:rPr lang="en-US" smtClean="0"/>
              <a:t>4/21/2024</a:t>
            </a:fld>
            <a:endParaRPr lang="en-US"/>
          </a:p>
        </p:txBody>
      </p:sp>
      <p:sp>
        <p:nvSpPr>
          <p:cNvPr id="5" name="Footer Placeholder 4">
            <a:extLst>
              <a:ext uri="{FF2B5EF4-FFF2-40B4-BE49-F238E27FC236}">
                <a16:creationId xmlns:a16="http://schemas.microsoft.com/office/drawing/2014/main" id="{F86C0CBE-875E-45F6-1474-B0181BF885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9357FE-4292-38D2-1E60-A64664C21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52214-3CE1-4E0D-B210-494BB6D54C08}" type="slidenum">
              <a:rPr lang="en-US" smtClean="0"/>
              <a:t>‹#›</a:t>
            </a:fld>
            <a:endParaRPr lang="en-US"/>
          </a:p>
        </p:txBody>
      </p:sp>
    </p:spTree>
    <p:extLst>
      <p:ext uri="{BB962C8B-B14F-4D97-AF65-F5344CB8AC3E}">
        <p14:creationId xmlns:p14="http://schemas.microsoft.com/office/powerpoint/2010/main" val="738210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biblegateway.com/passage/?search=2+peter+3&amp;version=ESV#fen-ESV-30515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iblegateway.com/passage/?search=2+Peter+3&amp;version=ESV#fen-ESV-30516b" TargetMode="External"/><Relationship Id="rId2" Type="http://schemas.openxmlformats.org/officeDocument/2006/relationships/hyperlink" Target="https://www.biblegateway.com/passage/?search=2+peter+3&amp;version=ESV#fen-ESV-30515a"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2+Peter+3&amp;version=ESV#fen-ESV-30516c"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iblegateway.com/passage/?search=2+Peter+3&amp;version=ESV#fen-ESV-30516c" TargetMode="External"/><Relationship Id="rId2" Type="http://schemas.openxmlformats.org/officeDocument/2006/relationships/hyperlink" Target="https://www.biblegateway.com/passage/?search=2+Peter+3&amp;version=ESV#fen-ESV-30516b"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iblegateway.com/passage/?search=2+Peter+3&amp;version=ESV#fen-ESV-30516c" TargetMode="External"/><Relationship Id="rId2" Type="http://schemas.openxmlformats.org/officeDocument/2006/relationships/hyperlink" Target="https://www.biblegateway.com/passage/?search=2+Peter+3&amp;version=ESV#fen-ESV-30516b"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5E60-2AA5-0DD1-42EF-F512F026187E}"/>
              </a:ext>
            </a:extLst>
          </p:cNvPr>
          <p:cNvSpPr>
            <a:spLocks noGrp="1"/>
          </p:cNvSpPr>
          <p:nvPr>
            <p:ph type="title"/>
          </p:nvPr>
        </p:nvSpPr>
        <p:spPr>
          <a:xfrm>
            <a:off x="838200" y="365125"/>
            <a:ext cx="10515600" cy="5720399"/>
          </a:xfrm>
        </p:spPr>
        <p:txBody>
          <a:bodyPr>
            <a:normAutofit/>
          </a:bodyPr>
          <a:lstStyle/>
          <a:p>
            <a:pPr marL="0" marR="0">
              <a:lnSpc>
                <a:spcPct val="107000"/>
              </a:lnSpc>
              <a:spcBef>
                <a:spcPts val="0"/>
              </a:spcBef>
              <a:spcAft>
                <a:spcPts val="0"/>
              </a:spcAft>
            </a:pPr>
            <a:r>
              <a:rPr lang="en-US" sz="28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Peter 3:1-10 ESV</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b="1" kern="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sz="28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is now the second letter that I am writing to you, beloved. In both of them I am stirring up your sincere mind by way of reminder, </a:t>
            </a:r>
            <a:b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you should remember the predictions of the holy prophets and the commandment of the Lord and Savior through your apostles, </a:t>
            </a:r>
            <a:b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knowing this first of all, that scoffers will come in the last days with scoffing, following their own sinful desires.</a:t>
            </a:r>
            <a:b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They will say, “Where is the promise of his coming? For ever since the fathers fell asleep, all things are continuing as they were from the beginning of creation.” </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08C1FAC-6582-04D1-0CDF-C5D5A9E38E1D}"/>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35154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0B35-7FAA-6B0E-CC02-FE4CC51442EA}"/>
              </a:ext>
            </a:extLst>
          </p:cNvPr>
          <p:cNvSpPr>
            <a:spLocks noGrp="1"/>
          </p:cNvSpPr>
          <p:nvPr>
            <p:ph type="title"/>
          </p:nvPr>
        </p:nvSpPr>
        <p:spPr>
          <a:xfrm>
            <a:off x="838200" y="365125"/>
            <a:ext cx="10515600" cy="5697195"/>
          </a:xfrm>
        </p:spPr>
        <p:txBody>
          <a:bodyPr>
            <a:normAutofit/>
          </a:bodyPr>
          <a:lstStyle/>
          <a:p>
            <a:r>
              <a:rPr lang="en-US" sz="4000" kern="1800" dirty="0">
                <a:solidFill>
                  <a:srgbClr val="000000"/>
                </a:solidFill>
                <a:highlight>
                  <a:srgbClr val="FFFF00"/>
                </a:highlight>
                <a:latin typeface="Times New Roman" panose="02020603050405020304" pitchFamily="18" charset="0"/>
                <a:ea typeface="Times New Roman" panose="02020603050405020304" pitchFamily="18" charset="0"/>
              </a:rPr>
              <a:t>Read</a:t>
            </a:r>
            <a:r>
              <a:rPr lang="en-US" sz="4000" kern="1800" dirty="0">
                <a:solidFill>
                  <a:srgbClr val="000000"/>
                </a:solidFill>
                <a:effectLst/>
                <a:highlight>
                  <a:srgbClr val="FFFF00"/>
                </a:highlight>
                <a:latin typeface="Times New Roman" panose="02020603050405020304" pitchFamily="18" charset="0"/>
                <a:ea typeface="Times New Roman" panose="02020603050405020304" pitchFamily="18" charset="0"/>
              </a:rPr>
              <a:t> verses 5-6. “</a:t>
            </a:r>
            <a:r>
              <a:rPr lang="en-US" sz="40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5 </a:t>
            </a:r>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For they deliberately overlook this fact, that the heavens existed long ago, and the earth was formed out of water and through water by the word of God, </a:t>
            </a:r>
            <a:r>
              <a:rPr lang="en-US" sz="40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6 </a:t>
            </a:r>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and that by means of these the world that then existed was deluged with water and perished.”</a:t>
            </a:r>
            <a:endParaRPr lang="en-US" sz="4000" dirty="0"/>
          </a:p>
        </p:txBody>
      </p:sp>
      <p:sp>
        <p:nvSpPr>
          <p:cNvPr id="3" name="Content Placeholder 2">
            <a:extLst>
              <a:ext uri="{FF2B5EF4-FFF2-40B4-BE49-F238E27FC236}">
                <a16:creationId xmlns:a16="http://schemas.microsoft.com/office/drawing/2014/main" id="{E1701B00-DC11-F9F7-B361-5714AC308C9F}"/>
              </a:ext>
            </a:extLst>
          </p:cNvPr>
          <p:cNvSpPr>
            <a:spLocks noGrp="1"/>
          </p:cNvSpPr>
          <p:nvPr>
            <p:ph idx="1"/>
          </p:nvPr>
        </p:nvSpPr>
        <p:spPr>
          <a:xfrm>
            <a:off x="838200" y="6107787"/>
            <a:ext cx="10515600" cy="69175"/>
          </a:xfrm>
        </p:spPr>
        <p:txBody>
          <a:bodyPr>
            <a:normAutofit fontScale="25000" lnSpcReduction="20000"/>
          </a:bodyPr>
          <a:lstStyle/>
          <a:p>
            <a:endParaRPr lang="en-US" dirty="0"/>
          </a:p>
        </p:txBody>
      </p:sp>
    </p:spTree>
    <p:extLst>
      <p:ext uri="{BB962C8B-B14F-4D97-AF65-F5344CB8AC3E}">
        <p14:creationId xmlns:p14="http://schemas.microsoft.com/office/powerpoint/2010/main" val="1862595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8EA45-9BEA-4CFE-E5A4-501D6632F22A}"/>
              </a:ext>
            </a:extLst>
          </p:cNvPr>
          <p:cNvSpPr>
            <a:spLocks noGrp="1"/>
          </p:cNvSpPr>
          <p:nvPr>
            <p:ph type="title"/>
          </p:nvPr>
        </p:nvSpPr>
        <p:spPr>
          <a:xfrm>
            <a:off x="838200" y="365125"/>
            <a:ext cx="10515600" cy="5766118"/>
          </a:xfrm>
        </p:spPr>
        <p:txBody>
          <a:bodyPr>
            <a:normAutofit/>
          </a:bodyPr>
          <a:lstStyle/>
          <a:p>
            <a:r>
              <a:rPr lang="en-US" sz="6000" kern="0" dirty="0">
                <a:solidFill>
                  <a:srgbClr val="000000"/>
                </a:solidFill>
                <a:effectLst/>
                <a:highlight>
                  <a:srgbClr val="00FF00"/>
                </a:highlight>
                <a:latin typeface="Times New Roman" panose="02020603050405020304" pitchFamily="18" charset="0"/>
                <a:ea typeface="Times New Roman" panose="02020603050405020304" pitchFamily="18" charset="0"/>
              </a:rPr>
              <a:t>Genesis 1:1, “In the beginning God created the heavens and the earth,”</a:t>
            </a:r>
            <a:endParaRPr lang="en-US" sz="6000" dirty="0"/>
          </a:p>
        </p:txBody>
      </p:sp>
      <p:sp>
        <p:nvSpPr>
          <p:cNvPr id="3" name="Content Placeholder 2">
            <a:extLst>
              <a:ext uri="{FF2B5EF4-FFF2-40B4-BE49-F238E27FC236}">
                <a16:creationId xmlns:a16="http://schemas.microsoft.com/office/drawing/2014/main" id="{5D12611B-1970-8344-5825-492C14F0695C}"/>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16780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2853-B29F-1D78-3B3C-931432A548CB}"/>
              </a:ext>
            </a:extLst>
          </p:cNvPr>
          <p:cNvSpPr>
            <a:spLocks noGrp="1"/>
          </p:cNvSpPr>
          <p:nvPr>
            <p:ph type="title"/>
          </p:nvPr>
        </p:nvSpPr>
        <p:spPr>
          <a:xfrm>
            <a:off x="838200" y="365125"/>
            <a:ext cx="10515600" cy="5742662"/>
          </a:xfrm>
        </p:spPr>
        <p:txBody>
          <a:bodyPr>
            <a:normAutofit/>
          </a:bodyPr>
          <a:lstStyle/>
          <a:p>
            <a:r>
              <a:rPr lang="en-US" sz="4800" kern="0" dirty="0">
                <a:solidFill>
                  <a:srgbClr val="000000"/>
                </a:solidFill>
                <a:effectLst/>
                <a:highlight>
                  <a:srgbClr val="00FF00"/>
                </a:highlight>
                <a:latin typeface="Times New Roman" panose="02020603050405020304" pitchFamily="18" charset="0"/>
                <a:ea typeface="Times New Roman" panose="02020603050405020304" pitchFamily="18" charset="0"/>
              </a:rPr>
              <a:t>Genesis 8:22, “</a:t>
            </a:r>
            <a:r>
              <a:rPr lang="en-US" sz="4800" b="1" baseline="30000" dirty="0">
                <a:solidFill>
                  <a:srgbClr val="000000"/>
                </a:solidFill>
                <a:effectLst/>
                <a:highlight>
                  <a:srgbClr val="00FF00"/>
                </a:highlight>
                <a:latin typeface="Times New Roman" panose="02020603050405020304" pitchFamily="18" charset="0"/>
                <a:ea typeface="Calibri" panose="020F0502020204030204" pitchFamily="34" charset="0"/>
              </a:rPr>
              <a:t>22 </a:t>
            </a:r>
            <a:r>
              <a:rPr lang="en-US" sz="4800" dirty="0">
                <a:solidFill>
                  <a:srgbClr val="000000"/>
                </a:solidFill>
                <a:effectLst/>
                <a:highlight>
                  <a:srgbClr val="00FF00"/>
                </a:highlight>
                <a:latin typeface="Times New Roman" panose="02020603050405020304" pitchFamily="18" charset="0"/>
                <a:ea typeface="Calibri" panose="020F0502020204030204" pitchFamily="34" charset="0"/>
              </a:rPr>
              <a:t>While the earth remains, seedtime and harvest, cold and heat, summer and winter, day and night, shall not cease.”</a:t>
            </a:r>
            <a:endParaRPr lang="en-US" sz="4800" dirty="0"/>
          </a:p>
        </p:txBody>
      </p:sp>
      <p:sp>
        <p:nvSpPr>
          <p:cNvPr id="3" name="Content Placeholder 2">
            <a:extLst>
              <a:ext uri="{FF2B5EF4-FFF2-40B4-BE49-F238E27FC236}">
                <a16:creationId xmlns:a16="http://schemas.microsoft.com/office/drawing/2014/main" id="{0E91DD4C-3AFA-82C2-C7EF-F47F099BBCCB}"/>
              </a:ext>
            </a:extLst>
          </p:cNvPr>
          <p:cNvSpPr>
            <a:spLocks noGrp="1"/>
          </p:cNvSpPr>
          <p:nvPr>
            <p:ph idx="1"/>
          </p:nvPr>
        </p:nvSpPr>
        <p:spPr>
          <a:xfrm>
            <a:off x="838200" y="6107787"/>
            <a:ext cx="10515600" cy="69175"/>
          </a:xfrm>
        </p:spPr>
        <p:txBody>
          <a:bodyPr>
            <a:normAutofit fontScale="25000" lnSpcReduction="20000"/>
          </a:bodyPr>
          <a:lstStyle/>
          <a:p>
            <a:endParaRPr lang="en-US" dirty="0"/>
          </a:p>
        </p:txBody>
      </p:sp>
    </p:spTree>
    <p:extLst>
      <p:ext uri="{BB962C8B-B14F-4D97-AF65-F5344CB8AC3E}">
        <p14:creationId xmlns:p14="http://schemas.microsoft.com/office/powerpoint/2010/main" val="1939669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C98F-2CE0-101F-3306-27A8A582478A}"/>
              </a:ext>
            </a:extLst>
          </p:cNvPr>
          <p:cNvSpPr>
            <a:spLocks noGrp="1"/>
          </p:cNvSpPr>
          <p:nvPr>
            <p:ph type="title"/>
          </p:nvPr>
        </p:nvSpPr>
        <p:spPr>
          <a:xfrm>
            <a:off x="838200" y="365125"/>
            <a:ext cx="10515600" cy="5661832"/>
          </a:xfrm>
        </p:spPr>
        <p:txBody>
          <a:bodyPr>
            <a:normAutofit/>
          </a:bodyPr>
          <a:lstStyle/>
          <a:p>
            <a:r>
              <a:rPr lang="en-US" sz="4000" kern="1800" dirty="0">
                <a:solidFill>
                  <a:srgbClr val="000000"/>
                </a:solidFill>
                <a:highlight>
                  <a:srgbClr val="FFFF00"/>
                </a:highlight>
                <a:latin typeface="Times New Roman" panose="02020603050405020304" pitchFamily="18" charset="0"/>
                <a:ea typeface="Times New Roman" panose="02020603050405020304" pitchFamily="18" charset="0"/>
              </a:rPr>
              <a:t>Read</a:t>
            </a:r>
            <a:r>
              <a:rPr lang="en-US" sz="4000" kern="1800" dirty="0">
                <a:solidFill>
                  <a:srgbClr val="000000"/>
                </a:solidFill>
                <a:effectLst/>
                <a:highlight>
                  <a:srgbClr val="FFFF00"/>
                </a:highlight>
                <a:latin typeface="Times New Roman" panose="02020603050405020304" pitchFamily="18" charset="0"/>
                <a:ea typeface="Times New Roman" panose="02020603050405020304" pitchFamily="18" charset="0"/>
              </a:rPr>
              <a:t> verse 7. “</a:t>
            </a:r>
            <a:r>
              <a:rPr lang="en-US" sz="40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7 </a:t>
            </a:r>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But by the same word the heavens and earth that now exist are stored up for fire, being kept until the day of judgment and destruction of the ungodly.”</a:t>
            </a:r>
            <a:endParaRPr lang="en-US" sz="4000" dirty="0"/>
          </a:p>
        </p:txBody>
      </p:sp>
      <p:sp>
        <p:nvSpPr>
          <p:cNvPr id="3" name="Content Placeholder 2">
            <a:extLst>
              <a:ext uri="{FF2B5EF4-FFF2-40B4-BE49-F238E27FC236}">
                <a16:creationId xmlns:a16="http://schemas.microsoft.com/office/drawing/2014/main" id="{B306FEF4-F9BE-D8AD-C9D5-A23966A4CF01}"/>
              </a:ext>
            </a:extLst>
          </p:cNvPr>
          <p:cNvSpPr>
            <a:spLocks noGrp="1"/>
          </p:cNvSpPr>
          <p:nvPr>
            <p:ph idx="1"/>
          </p:nvPr>
        </p:nvSpPr>
        <p:spPr>
          <a:xfrm>
            <a:off x="838200" y="6131243"/>
            <a:ext cx="10515600" cy="45719"/>
          </a:xfrm>
        </p:spPr>
        <p:txBody>
          <a:bodyPr>
            <a:normAutofit fontScale="25000" lnSpcReduction="20000"/>
          </a:bodyPr>
          <a:lstStyle/>
          <a:p>
            <a:endParaRPr lang="en-US"/>
          </a:p>
        </p:txBody>
      </p:sp>
    </p:spTree>
    <p:extLst>
      <p:ext uri="{BB962C8B-B14F-4D97-AF65-F5344CB8AC3E}">
        <p14:creationId xmlns:p14="http://schemas.microsoft.com/office/powerpoint/2010/main" val="2114118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40DFF-90D6-E806-5D46-31A01C6503F4}"/>
              </a:ext>
            </a:extLst>
          </p:cNvPr>
          <p:cNvSpPr>
            <a:spLocks noGrp="1"/>
          </p:cNvSpPr>
          <p:nvPr>
            <p:ph type="title"/>
          </p:nvPr>
        </p:nvSpPr>
        <p:spPr>
          <a:xfrm>
            <a:off x="838200" y="365125"/>
            <a:ext cx="10515600" cy="5687092"/>
          </a:xfrm>
        </p:spPr>
        <p:txBody>
          <a:bodyPr>
            <a:normAutofit/>
          </a:bodyPr>
          <a:lstStyle/>
          <a:p>
            <a:r>
              <a:rPr lang="en-US" sz="4000" kern="1800" dirty="0">
                <a:solidFill>
                  <a:srgbClr val="000000"/>
                </a:solidFill>
                <a:effectLst/>
                <a:highlight>
                  <a:srgbClr val="00FF00"/>
                </a:highlight>
                <a:latin typeface="Times New Roman" panose="02020603050405020304" pitchFamily="18" charset="0"/>
                <a:ea typeface="Times New Roman" panose="02020603050405020304" pitchFamily="18" charset="0"/>
              </a:rPr>
              <a:t>Isaiah 13:10 reads, “</a:t>
            </a:r>
            <a:r>
              <a:rPr lang="en-US" sz="4000" dirty="0">
                <a:solidFill>
                  <a:srgbClr val="000000"/>
                </a:solidFill>
                <a:effectLst/>
                <a:highlight>
                  <a:srgbClr val="00FF00"/>
                </a:highlight>
                <a:latin typeface="Times New Roman" panose="02020603050405020304" pitchFamily="18" charset="0"/>
                <a:ea typeface="Calibri" panose="020F0502020204030204" pitchFamily="34" charset="0"/>
              </a:rPr>
              <a:t>For the stars of the heavens and their constellations will not give their light; the sun will be dark at its rising, and the moon will not shed its light.”</a:t>
            </a:r>
            <a:endParaRPr lang="en-US" sz="4000" dirty="0"/>
          </a:p>
        </p:txBody>
      </p:sp>
      <p:sp>
        <p:nvSpPr>
          <p:cNvPr id="3" name="Content Placeholder 2">
            <a:extLst>
              <a:ext uri="{FF2B5EF4-FFF2-40B4-BE49-F238E27FC236}">
                <a16:creationId xmlns:a16="http://schemas.microsoft.com/office/drawing/2014/main" id="{60792DCE-5570-C8E7-8DBF-3A00A0938310}"/>
              </a:ext>
            </a:extLst>
          </p:cNvPr>
          <p:cNvSpPr>
            <a:spLocks noGrp="1"/>
          </p:cNvSpPr>
          <p:nvPr>
            <p:ph idx="1"/>
          </p:nvPr>
        </p:nvSpPr>
        <p:spPr>
          <a:xfrm>
            <a:off x="838200" y="6102735"/>
            <a:ext cx="10515600" cy="74227"/>
          </a:xfrm>
        </p:spPr>
        <p:txBody>
          <a:bodyPr>
            <a:normAutofit fontScale="25000" lnSpcReduction="20000"/>
          </a:bodyPr>
          <a:lstStyle/>
          <a:p>
            <a:endParaRPr lang="en-US" dirty="0"/>
          </a:p>
        </p:txBody>
      </p:sp>
    </p:spTree>
    <p:extLst>
      <p:ext uri="{BB962C8B-B14F-4D97-AF65-F5344CB8AC3E}">
        <p14:creationId xmlns:p14="http://schemas.microsoft.com/office/powerpoint/2010/main" val="2532052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D556D-192C-823A-EC84-85CE0D56AD39}"/>
              </a:ext>
            </a:extLst>
          </p:cNvPr>
          <p:cNvSpPr>
            <a:spLocks noGrp="1"/>
          </p:cNvSpPr>
          <p:nvPr>
            <p:ph type="title"/>
          </p:nvPr>
        </p:nvSpPr>
        <p:spPr>
          <a:xfrm>
            <a:off x="838200" y="365125"/>
            <a:ext cx="10515600" cy="5732558"/>
          </a:xfrm>
        </p:spPr>
        <p:txBody>
          <a:bodyPr>
            <a:normAutofit/>
          </a:bodyPr>
          <a:lstStyle/>
          <a:p>
            <a:r>
              <a:rPr lang="en-US" sz="4800" kern="1800" dirty="0">
                <a:solidFill>
                  <a:srgbClr val="000000"/>
                </a:solidFill>
                <a:effectLst/>
                <a:highlight>
                  <a:srgbClr val="00FF00"/>
                </a:highlight>
                <a:latin typeface="Times New Roman" panose="02020603050405020304" pitchFamily="18" charset="0"/>
                <a:ea typeface="Times New Roman" panose="02020603050405020304" pitchFamily="18" charset="0"/>
              </a:rPr>
              <a:t>Isaiah 24:19 reads, “</a:t>
            </a:r>
            <a:r>
              <a:rPr lang="en-US" sz="4800" dirty="0">
                <a:solidFill>
                  <a:srgbClr val="000000"/>
                </a:solidFill>
                <a:effectLst/>
                <a:highlight>
                  <a:srgbClr val="00FF00"/>
                </a:highlight>
                <a:latin typeface="Times New Roman" panose="02020603050405020304" pitchFamily="18" charset="0"/>
                <a:ea typeface="Calibri" panose="020F0502020204030204" pitchFamily="34" charset="0"/>
              </a:rPr>
              <a:t>The earth is utterly broken, the earth is split apart, the earth is violently shaken.”</a:t>
            </a:r>
            <a:endParaRPr lang="en-US" sz="4800" dirty="0"/>
          </a:p>
        </p:txBody>
      </p:sp>
      <p:sp>
        <p:nvSpPr>
          <p:cNvPr id="3" name="Content Placeholder 2">
            <a:extLst>
              <a:ext uri="{FF2B5EF4-FFF2-40B4-BE49-F238E27FC236}">
                <a16:creationId xmlns:a16="http://schemas.microsoft.com/office/drawing/2014/main" id="{97DA0393-8AFA-6048-3632-8A284E4BEF54}"/>
              </a:ext>
            </a:extLst>
          </p:cNvPr>
          <p:cNvSpPr>
            <a:spLocks noGrp="1"/>
          </p:cNvSpPr>
          <p:nvPr>
            <p:ph idx="1"/>
          </p:nvPr>
        </p:nvSpPr>
        <p:spPr>
          <a:xfrm>
            <a:off x="838200" y="6097683"/>
            <a:ext cx="10515600" cy="79279"/>
          </a:xfrm>
        </p:spPr>
        <p:txBody>
          <a:bodyPr>
            <a:normAutofit fontScale="25000" lnSpcReduction="20000"/>
          </a:bodyPr>
          <a:lstStyle/>
          <a:p>
            <a:endParaRPr lang="en-US" dirty="0"/>
          </a:p>
        </p:txBody>
      </p:sp>
    </p:spTree>
    <p:extLst>
      <p:ext uri="{BB962C8B-B14F-4D97-AF65-F5344CB8AC3E}">
        <p14:creationId xmlns:p14="http://schemas.microsoft.com/office/powerpoint/2010/main" val="2345661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D607-6421-D97A-D5D0-81D7A62D1099}"/>
              </a:ext>
            </a:extLst>
          </p:cNvPr>
          <p:cNvSpPr>
            <a:spLocks noGrp="1"/>
          </p:cNvSpPr>
          <p:nvPr>
            <p:ph type="title"/>
          </p:nvPr>
        </p:nvSpPr>
        <p:spPr>
          <a:xfrm>
            <a:off x="838200" y="365125"/>
            <a:ext cx="10515600" cy="5621416"/>
          </a:xfrm>
        </p:spPr>
        <p:txBody>
          <a:bodyPr>
            <a:normAutofit/>
          </a:bodyPr>
          <a:lstStyle/>
          <a:p>
            <a:r>
              <a:rPr lang="en-US" sz="4000" kern="1800" dirty="0">
                <a:solidFill>
                  <a:srgbClr val="000000"/>
                </a:solidFill>
                <a:effectLst/>
                <a:highlight>
                  <a:srgbClr val="00FF00"/>
                </a:highlight>
                <a:latin typeface="Times New Roman" panose="02020603050405020304" pitchFamily="18" charset="0"/>
                <a:ea typeface="Times New Roman" panose="02020603050405020304" pitchFamily="18" charset="0"/>
              </a:rPr>
              <a:t>Micah 1:4 reads, “</a:t>
            </a:r>
            <a:r>
              <a:rPr lang="en-US" sz="4000" dirty="0">
                <a:solidFill>
                  <a:srgbClr val="000000"/>
                </a:solidFill>
                <a:effectLst/>
                <a:highlight>
                  <a:srgbClr val="00FF00"/>
                </a:highlight>
                <a:latin typeface="Times New Roman" panose="02020603050405020304" pitchFamily="18" charset="0"/>
                <a:ea typeface="Calibri" panose="020F0502020204030204" pitchFamily="34" charset="0"/>
              </a:rPr>
              <a:t>And the mountains will melt under him, and the valleys will split open,</a:t>
            </a:r>
            <a:br>
              <a:rPr lang="en-US" sz="4000" dirty="0">
                <a:solidFill>
                  <a:srgbClr val="000000"/>
                </a:solidFill>
                <a:effectLst/>
                <a:highlight>
                  <a:srgbClr val="00FF00"/>
                </a:highlight>
                <a:latin typeface="Times New Roman" panose="02020603050405020304" pitchFamily="18" charset="0"/>
                <a:ea typeface="Calibri" panose="020F0502020204030204" pitchFamily="34" charset="0"/>
              </a:rPr>
            </a:br>
            <a:r>
              <a:rPr lang="en-US" sz="4000" dirty="0">
                <a:solidFill>
                  <a:srgbClr val="000000"/>
                </a:solidFill>
                <a:effectLst/>
                <a:highlight>
                  <a:srgbClr val="00FF00"/>
                </a:highlight>
                <a:latin typeface="Times New Roman" panose="02020603050405020304" pitchFamily="18" charset="0"/>
                <a:ea typeface="Calibri" panose="020F0502020204030204" pitchFamily="34" charset="0"/>
              </a:rPr>
              <a:t>like wax before the fire, like waters poured down a steep place.”</a:t>
            </a:r>
            <a:endParaRPr lang="en-US" sz="4000" dirty="0"/>
          </a:p>
        </p:txBody>
      </p:sp>
      <p:sp>
        <p:nvSpPr>
          <p:cNvPr id="3" name="Content Placeholder 2">
            <a:extLst>
              <a:ext uri="{FF2B5EF4-FFF2-40B4-BE49-F238E27FC236}">
                <a16:creationId xmlns:a16="http://schemas.microsoft.com/office/drawing/2014/main" id="{B77CF1CD-C758-B992-F880-5389CF9D7A85}"/>
              </a:ext>
            </a:extLst>
          </p:cNvPr>
          <p:cNvSpPr>
            <a:spLocks noGrp="1"/>
          </p:cNvSpPr>
          <p:nvPr>
            <p:ph idx="1"/>
          </p:nvPr>
        </p:nvSpPr>
        <p:spPr>
          <a:xfrm>
            <a:off x="838200" y="5986541"/>
            <a:ext cx="10515600" cy="190422"/>
          </a:xfrm>
        </p:spPr>
        <p:txBody>
          <a:bodyPr>
            <a:normAutofit fontScale="25000" lnSpcReduction="20000"/>
          </a:bodyPr>
          <a:lstStyle/>
          <a:p>
            <a:endParaRPr lang="en-US" dirty="0"/>
          </a:p>
        </p:txBody>
      </p:sp>
    </p:spTree>
    <p:extLst>
      <p:ext uri="{BB962C8B-B14F-4D97-AF65-F5344CB8AC3E}">
        <p14:creationId xmlns:p14="http://schemas.microsoft.com/office/powerpoint/2010/main" val="1905142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F97A-FC71-E892-D783-53CB07B79F57}"/>
              </a:ext>
            </a:extLst>
          </p:cNvPr>
          <p:cNvSpPr>
            <a:spLocks noGrp="1"/>
          </p:cNvSpPr>
          <p:nvPr>
            <p:ph type="title"/>
          </p:nvPr>
        </p:nvSpPr>
        <p:spPr>
          <a:xfrm>
            <a:off x="838200" y="365125"/>
            <a:ext cx="10515600" cy="5682040"/>
          </a:xfrm>
        </p:spPr>
        <p:txBody>
          <a:bodyPr>
            <a:normAutofit/>
          </a:bodyPr>
          <a:lstStyle/>
          <a:p>
            <a:r>
              <a:rPr lang="en-US" kern="1800" dirty="0">
                <a:solidFill>
                  <a:srgbClr val="000000"/>
                </a:solidFill>
                <a:highlight>
                  <a:srgbClr val="FFFF00"/>
                </a:highlight>
                <a:latin typeface="Times New Roman" panose="02020603050405020304" pitchFamily="18" charset="0"/>
                <a:ea typeface="Times New Roman" panose="02020603050405020304" pitchFamily="18" charset="0"/>
              </a:rPr>
              <a:t>Read</a:t>
            </a:r>
            <a:r>
              <a:rPr lang="en-US" kern="1800" dirty="0">
                <a:solidFill>
                  <a:srgbClr val="000000"/>
                </a:solidFill>
                <a:effectLst/>
                <a:highlight>
                  <a:srgbClr val="FFFF00"/>
                </a:highlight>
                <a:latin typeface="Times New Roman" panose="02020603050405020304" pitchFamily="18" charset="0"/>
                <a:ea typeface="Times New Roman" panose="02020603050405020304" pitchFamily="18" charset="0"/>
              </a:rPr>
              <a:t> verse 8. “</a:t>
            </a:r>
            <a:r>
              <a:rPr lang="en-US"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8 </a:t>
            </a: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t>But do not overlook this one fact, beloved, that with the Lord one day is as a thousand years, and a thousand years as one day.”</a:t>
            </a:r>
            <a:endParaRPr lang="en-US" dirty="0"/>
          </a:p>
        </p:txBody>
      </p:sp>
      <p:sp>
        <p:nvSpPr>
          <p:cNvPr id="3" name="Content Placeholder 2">
            <a:extLst>
              <a:ext uri="{FF2B5EF4-FFF2-40B4-BE49-F238E27FC236}">
                <a16:creationId xmlns:a16="http://schemas.microsoft.com/office/drawing/2014/main" id="{2B89B902-0105-3D62-9C0F-5B43BDDC2327}"/>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587512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4BBF-79F6-B662-369F-1F4374AB27A3}"/>
              </a:ext>
            </a:extLst>
          </p:cNvPr>
          <p:cNvSpPr>
            <a:spLocks noGrp="1"/>
          </p:cNvSpPr>
          <p:nvPr>
            <p:ph type="title"/>
          </p:nvPr>
        </p:nvSpPr>
        <p:spPr>
          <a:xfrm>
            <a:off x="838200" y="365125"/>
            <a:ext cx="10515600" cy="5712350"/>
          </a:xfrm>
        </p:spPr>
        <p:txBody>
          <a:bodyPr>
            <a:normAutofit/>
          </a:bodyPr>
          <a:lstStyle/>
          <a:p>
            <a:r>
              <a:rPr lang="en-US" sz="4800" kern="1800" dirty="0">
                <a:solidFill>
                  <a:srgbClr val="000000"/>
                </a:solidFill>
                <a:effectLst/>
                <a:highlight>
                  <a:srgbClr val="00FF00"/>
                </a:highlight>
                <a:latin typeface="Times New Roman" panose="02020603050405020304" pitchFamily="18" charset="0"/>
                <a:ea typeface="Times New Roman" panose="02020603050405020304" pitchFamily="18" charset="0"/>
              </a:rPr>
              <a:t>Psalm 90:4, “</a:t>
            </a:r>
            <a:r>
              <a:rPr lang="en-US" sz="4800" dirty="0">
                <a:solidFill>
                  <a:srgbClr val="000000"/>
                </a:solidFill>
                <a:effectLst/>
                <a:highlight>
                  <a:srgbClr val="00FF00"/>
                </a:highlight>
                <a:latin typeface="Times New Roman" panose="02020603050405020304" pitchFamily="18" charset="0"/>
                <a:ea typeface="Calibri" panose="020F0502020204030204" pitchFamily="34" charset="0"/>
              </a:rPr>
              <a:t>For a thousand years in your sight are but as yesterday when it is past, or as a watch in the night.”</a:t>
            </a:r>
            <a:endParaRPr lang="en-US" sz="4800" dirty="0"/>
          </a:p>
        </p:txBody>
      </p:sp>
      <p:sp>
        <p:nvSpPr>
          <p:cNvPr id="3" name="Content Placeholder 2">
            <a:extLst>
              <a:ext uri="{FF2B5EF4-FFF2-40B4-BE49-F238E27FC236}">
                <a16:creationId xmlns:a16="http://schemas.microsoft.com/office/drawing/2014/main" id="{4FE339BE-32FE-05F3-280F-F18C6749C8A1}"/>
              </a:ext>
            </a:extLst>
          </p:cNvPr>
          <p:cNvSpPr>
            <a:spLocks noGrp="1"/>
          </p:cNvSpPr>
          <p:nvPr>
            <p:ph idx="1"/>
          </p:nvPr>
        </p:nvSpPr>
        <p:spPr>
          <a:xfrm>
            <a:off x="838200" y="6077475"/>
            <a:ext cx="10515600" cy="99487"/>
          </a:xfrm>
        </p:spPr>
        <p:txBody>
          <a:bodyPr>
            <a:normAutofit fontScale="25000" lnSpcReduction="20000"/>
          </a:bodyPr>
          <a:lstStyle/>
          <a:p>
            <a:endParaRPr lang="en-US" dirty="0"/>
          </a:p>
        </p:txBody>
      </p:sp>
    </p:spTree>
    <p:extLst>
      <p:ext uri="{BB962C8B-B14F-4D97-AF65-F5344CB8AC3E}">
        <p14:creationId xmlns:p14="http://schemas.microsoft.com/office/powerpoint/2010/main" val="4049754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B8F3-4AEB-D613-7C00-7EB1676A46F8}"/>
              </a:ext>
            </a:extLst>
          </p:cNvPr>
          <p:cNvSpPr>
            <a:spLocks noGrp="1"/>
          </p:cNvSpPr>
          <p:nvPr>
            <p:ph type="title"/>
          </p:nvPr>
        </p:nvSpPr>
        <p:spPr>
          <a:xfrm>
            <a:off x="838200" y="365125"/>
            <a:ext cx="10515600" cy="5720399"/>
          </a:xfrm>
        </p:spPr>
        <p:txBody>
          <a:bodyPr>
            <a:normAutofit/>
          </a:bodyPr>
          <a:lstStyle/>
          <a:p>
            <a:r>
              <a:rPr lang="en-US" kern="1800" dirty="0">
                <a:solidFill>
                  <a:srgbClr val="000000"/>
                </a:solidFill>
                <a:highlight>
                  <a:srgbClr val="FFFF00"/>
                </a:highlight>
                <a:latin typeface="Times New Roman" panose="02020603050405020304" pitchFamily="18" charset="0"/>
                <a:ea typeface="Times New Roman" panose="02020603050405020304" pitchFamily="18" charset="0"/>
              </a:rPr>
              <a:t>Read</a:t>
            </a:r>
            <a:r>
              <a:rPr lang="en-US" kern="1800" dirty="0">
                <a:solidFill>
                  <a:srgbClr val="000000"/>
                </a:solidFill>
                <a:effectLst/>
                <a:highlight>
                  <a:srgbClr val="FFFF00"/>
                </a:highlight>
                <a:latin typeface="Times New Roman" panose="02020603050405020304" pitchFamily="18" charset="0"/>
                <a:ea typeface="Times New Roman" panose="02020603050405020304" pitchFamily="18" charset="0"/>
              </a:rPr>
              <a:t> verse 9. “</a:t>
            </a:r>
            <a:r>
              <a:rPr lang="en-US"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9 </a:t>
            </a: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t>The Lord is not slow to fulfill his promise as some count slowness, but is patient toward you,</a:t>
            </a:r>
            <a:r>
              <a:rPr lang="en-US"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a:t>
            </a:r>
            <a:r>
              <a:rPr lang="en-US" u="sng" kern="0" baseline="30000" dirty="0">
                <a:solidFill>
                  <a:srgbClr val="4A4A4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hlinkClick r:id="rId2" tooltip="See footnote a"/>
              </a:rPr>
              <a:t>b</a:t>
            </a:r>
            <a:r>
              <a:rPr lang="en-US"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a:t>
            </a: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t> not wishing that any should perish, but that all should reach repentance.”</a:t>
            </a:r>
            <a:endParaRPr lang="en-US" dirty="0"/>
          </a:p>
        </p:txBody>
      </p:sp>
      <p:sp>
        <p:nvSpPr>
          <p:cNvPr id="3" name="Content Placeholder 2">
            <a:extLst>
              <a:ext uri="{FF2B5EF4-FFF2-40B4-BE49-F238E27FC236}">
                <a16:creationId xmlns:a16="http://schemas.microsoft.com/office/drawing/2014/main" id="{4839ED43-99F0-5109-5DCF-3566C8D2F4AB}"/>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56362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D050B-3A1B-B1E9-80D9-DEC215A67DD4}"/>
              </a:ext>
            </a:extLst>
          </p:cNvPr>
          <p:cNvSpPr>
            <a:spLocks noGrp="1"/>
          </p:cNvSpPr>
          <p:nvPr>
            <p:ph type="title"/>
          </p:nvPr>
        </p:nvSpPr>
        <p:spPr>
          <a:xfrm>
            <a:off x="838200" y="365125"/>
            <a:ext cx="10515600" cy="5712350"/>
          </a:xfrm>
        </p:spPr>
        <p:txBody>
          <a:bodyPr>
            <a:normAutofit/>
          </a:bodyPr>
          <a:lstStyle/>
          <a:p>
            <a:pPr marL="0" marR="0">
              <a:lnSpc>
                <a:spcPts val="2040"/>
              </a:lnSpc>
              <a:spcBef>
                <a:spcPts val="0"/>
              </a:spcBef>
              <a:spcAft>
                <a:spcPts val="800"/>
              </a:spcAft>
            </a:pP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they deliberately overlook this fact, that the heavens existed long ago, and the earth was formed out of water and through water by the word of God,</a:t>
            </a:r>
            <a:b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that by means of these the world that then existed was deluged with water and perished.</a:t>
            </a:r>
            <a:b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by the same word the heavens and earth that now exist are stored up for fire, being kept until the day of judgment and destruction of the ungodly.</a:t>
            </a:r>
            <a:b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do not overlook this one fact, beloved, that with the Lord one day is as a thousand years, and a thousand years as one day.</a:t>
            </a:r>
            <a:b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Lord is not slow to fulfill his promise as some count slowness, but is patient toward you,</a:t>
            </a:r>
            <a:r>
              <a:rPr lang="en-US" sz="2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u="sng" kern="0" baseline="30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See footnote a"/>
              </a:rPr>
              <a:t>a</a:t>
            </a:r>
            <a:r>
              <a:rPr lang="en-US" sz="2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not wishing that any should perish, but that all should reach repentance.</a:t>
            </a:r>
            <a:b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kern="100" baseline="300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10 </a:t>
            </a:r>
            <a:r>
              <a:rPr lang="en-US" sz="2400" kern="1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But the day of the Lord will come like a thief, and then the heavens will pass away with a roar, and the heavenly bodies</a:t>
            </a:r>
            <a:r>
              <a:rPr lang="en-US" sz="2400" kern="100" baseline="300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a:t>
            </a:r>
            <a:r>
              <a:rPr lang="en-US" sz="2400" u="sng" kern="100" baseline="30000" dirty="0">
                <a:solidFill>
                  <a:srgbClr val="4A4A4A"/>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hlinkClick r:id="rId3" tooltip="See footnote b"/>
              </a:rPr>
              <a:t>b</a:t>
            </a:r>
            <a:r>
              <a:rPr lang="en-US" sz="2400" kern="100" baseline="300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will be burned up and dissolved, and the earth and the works that are done on it will be exposed.</a:t>
            </a:r>
            <a:r>
              <a:rPr lang="en-US" sz="2400" kern="100" baseline="300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a:t>
            </a:r>
            <a:r>
              <a:rPr lang="en-US" sz="2400" u="sng" kern="100" baseline="30000" dirty="0">
                <a:solidFill>
                  <a:srgbClr val="4A4A4A"/>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hlinkClick r:id="rId4" tooltip="See footnote c"/>
              </a:rPr>
              <a:t>c</a:t>
            </a:r>
            <a:r>
              <a:rPr lang="en-US" sz="2400" kern="100" baseline="300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8B2E1ED-4D7C-DC19-D064-CE8C37DEDD53}"/>
              </a:ext>
            </a:extLst>
          </p:cNvPr>
          <p:cNvSpPr>
            <a:spLocks noGrp="1"/>
          </p:cNvSpPr>
          <p:nvPr>
            <p:ph idx="1"/>
          </p:nvPr>
        </p:nvSpPr>
        <p:spPr>
          <a:xfrm>
            <a:off x="838200" y="6077475"/>
            <a:ext cx="10515600" cy="99487"/>
          </a:xfrm>
        </p:spPr>
        <p:txBody>
          <a:bodyPr>
            <a:normAutofit fontScale="25000" lnSpcReduction="20000"/>
          </a:bodyPr>
          <a:lstStyle/>
          <a:p>
            <a:endParaRPr lang="en-US" dirty="0"/>
          </a:p>
        </p:txBody>
      </p:sp>
    </p:spTree>
    <p:extLst>
      <p:ext uri="{BB962C8B-B14F-4D97-AF65-F5344CB8AC3E}">
        <p14:creationId xmlns:p14="http://schemas.microsoft.com/office/powerpoint/2010/main" val="999987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507A8-5D67-DE07-CD60-54F9F4D003E6}"/>
              </a:ext>
            </a:extLst>
          </p:cNvPr>
          <p:cNvSpPr>
            <a:spLocks noGrp="1"/>
          </p:cNvSpPr>
          <p:nvPr>
            <p:ph type="title"/>
          </p:nvPr>
        </p:nvSpPr>
        <p:spPr>
          <a:xfrm>
            <a:off x="-601966" y="924504"/>
            <a:ext cx="13346872" cy="3880658"/>
          </a:xfrm>
        </p:spPr>
        <p:txBody>
          <a:bodyPr/>
          <a:lstStyle/>
          <a:p>
            <a:endParaRPr lang="en-US" dirty="0"/>
          </a:p>
        </p:txBody>
      </p:sp>
      <p:sp>
        <p:nvSpPr>
          <p:cNvPr id="3" name="Content Placeholder 2">
            <a:extLst>
              <a:ext uri="{FF2B5EF4-FFF2-40B4-BE49-F238E27FC236}">
                <a16:creationId xmlns:a16="http://schemas.microsoft.com/office/drawing/2014/main" id="{E57B77CF-5A17-A1CD-003D-FBF0702F1B2D}"/>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pic>
        <p:nvPicPr>
          <p:cNvPr id="2050" name="Picture 2" descr="If God does not judge America, He will have to send a...">
            <a:extLst>
              <a:ext uri="{FF2B5EF4-FFF2-40B4-BE49-F238E27FC236}">
                <a16:creationId xmlns:a16="http://schemas.microsoft.com/office/drawing/2014/main" id="{921E7222-005A-E6CB-2150-D0E83ADEC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761" y="686751"/>
            <a:ext cx="8704482" cy="476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93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E22E-7AA8-CEE8-FA2F-F9763C1E982A}"/>
              </a:ext>
            </a:extLst>
          </p:cNvPr>
          <p:cNvSpPr>
            <a:spLocks noGrp="1"/>
          </p:cNvSpPr>
          <p:nvPr>
            <p:ph type="title"/>
          </p:nvPr>
        </p:nvSpPr>
        <p:spPr>
          <a:xfrm>
            <a:off x="838200" y="365125"/>
            <a:ext cx="10515600" cy="5702246"/>
          </a:xfrm>
        </p:spPr>
        <p:txBody>
          <a:bodyPr>
            <a:normAutofit/>
          </a:bodyPr>
          <a:lstStyle/>
          <a:p>
            <a:r>
              <a:rPr lang="en-US" sz="4000" kern="0" dirty="0">
                <a:solidFill>
                  <a:srgbClr val="000000"/>
                </a:solidFill>
                <a:effectLst/>
                <a:highlight>
                  <a:srgbClr val="00FF00"/>
                </a:highlight>
                <a:latin typeface="Times New Roman" panose="02020603050405020304" pitchFamily="18" charset="0"/>
                <a:ea typeface="Times New Roman" panose="02020603050405020304" pitchFamily="18" charset="0"/>
              </a:rPr>
              <a:t>Ezekiel 33:11 reads, “</a:t>
            </a:r>
            <a:r>
              <a:rPr lang="en-US" sz="4000" dirty="0">
                <a:solidFill>
                  <a:srgbClr val="000000"/>
                </a:solidFill>
                <a:effectLst/>
                <a:highlight>
                  <a:srgbClr val="00FF00"/>
                </a:highlight>
                <a:latin typeface="Times New Roman" panose="02020603050405020304" pitchFamily="18" charset="0"/>
                <a:ea typeface="Calibri" panose="020F0502020204030204" pitchFamily="34" charset="0"/>
              </a:rPr>
              <a:t>Say to them, As I live, declares the Lord </a:t>
            </a:r>
            <a:r>
              <a:rPr lang="en-US" sz="4000" cap="small" dirty="0">
                <a:solidFill>
                  <a:srgbClr val="000000"/>
                </a:solidFill>
                <a:effectLst/>
                <a:highlight>
                  <a:srgbClr val="00FF00"/>
                </a:highlight>
                <a:latin typeface="Times New Roman" panose="02020603050405020304" pitchFamily="18" charset="0"/>
                <a:ea typeface="Calibri" panose="020F0502020204030204" pitchFamily="34" charset="0"/>
              </a:rPr>
              <a:t>God</a:t>
            </a:r>
            <a:r>
              <a:rPr lang="en-US" sz="4000" dirty="0">
                <a:solidFill>
                  <a:srgbClr val="000000"/>
                </a:solidFill>
                <a:effectLst/>
                <a:highlight>
                  <a:srgbClr val="00FF00"/>
                </a:highlight>
                <a:latin typeface="Times New Roman" panose="02020603050405020304" pitchFamily="18" charset="0"/>
                <a:ea typeface="Calibri" panose="020F0502020204030204" pitchFamily="34" charset="0"/>
              </a:rPr>
              <a:t>, I have no pleasure in the death of the wicked, but that the wicked turn from his way and live; turn back, turn back from your evil ways, for why will you die, O house of Israel?”</a:t>
            </a:r>
            <a:endParaRPr lang="en-US" sz="4000" dirty="0"/>
          </a:p>
        </p:txBody>
      </p:sp>
      <p:sp>
        <p:nvSpPr>
          <p:cNvPr id="3" name="Content Placeholder 2">
            <a:extLst>
              <a:ext uri="{FF2B5EF4-FFF2-40B4-BE49-F238E27FC236}">
                <a16:creationId xmlns:a16="http://schemas.microsoft.com/office/drawing/2014/main" id="{259AE438-17FA-2316-E6E1-F360DF496C1D}"/>
              </a:ext>
            </a:extLst>
          </p:cNvPr>
          <p:cNvSpPr>
            <a:spLocks noGrp="1"/>
          </p:cNvSpPr>
          <p:nvPr>
            <p:ph idx="1"/>
          </p:nvPr>
        </p:nvSpPr>
        <p:spPr>
          <a:xfrm>
            <a:off x="838200" y="6067371"/>
            <a:ext cx="10515600" cy="109591"/>
          </a:xfrm>
        </p:spPr>
        <p:txBody>
          <a:bodyPr>
            <a:normAutofit fontScale="25000" lnSpcReduction="20000"/>
          </a:bodyPr>
          <a:lstStyle/>
          <a:p>
            <a:endParaRPr lang="en-US" dirty="0"/>
          </a:p>
        </p:txBody>
      </p:sp>
    </p:spTree>
    <p:extLst>
      <p:ext uri="{BB962C8B-B14F-4D97-AF65-F5344CB8AC3E}">
        <p14:creationId xmlns:p14="http://schemas.microsoft.com/office/powerpoint/2010/main" val="1167514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5A8F8-1671-8094-301B-421F7F54BB60}"/>
              </a:ext>
            </a:extLst>
          </p:cNvPr>
          <p:cNvSpPr>
            <a:spLocks noGrp="1"/>
          </p:cNvSpPr>
          <p:nvPr>
            <p:ph type="title"/>
          </p:nvPr>
        </p:nvSpPr>
        <p:spPr>
          <a:xfrm>
            <a:off x="838200" y="365125"/>
            <a:ext cx="10515600" cy="5631520"/>
          </a:xfrm>
        </p:spPr>
        <p:txBody>
          <a:bodyPr>
            <a:normAutofit/>
          </a:bodyPr>
          <a:lstStyle/>
          <a:p>
            <a:r>
              <a:rPr lang="en-US" kern="1800" dirty="0">
                <a:solidFill>
                  <a:srgbClr val="000000"/>
                </a:solidFill>
                <a:effectLst/>
                <a:highlight>
                  <a:srgbClr val="00FF00"/>
                </a:highlight>
                <a:latin typeface="Times New Roman" panose="02020603050405020304" pitchFamily="18" charset="0"/>
                <a:ea typeface="Times New Roman" panose="02020603050405020304" pitchFamily="18" charset="0"/>
              </a:rPr>
              <a:t>Romans 8:25 reads, “</a:t>
            </a:r>
            <a:r>
              <a:rPr lang="en-US" b="1" baseline="30000" dirty="0">
                <a:solidFill>
                  <a:srgbClr val="000000"/>
                </a:solidFill>
                <a:effectLst/>
                <a:highlight>
                  <a:srgbClr val="00FF00"/>
                </a:highlight>
                <a:latin typeface="Times New Roman" panose="02020603050405020304" pitchFamily="18" charset="0"/>
                <a:ea typeface="Calibri" panose="020F0502020204030204" pitchFamily="34" charset="0"/>
              </a:rPr>
              <a:t>25 </a:t>
            </a:r>
            <a:r>
              <a:rPr lang="en-US" dirty="0">
                <a:solidFill>
                  <a:srgbClr val="000000"/>
                </a:solidFill>
                <a:effectLst/>
                <a:highlight>
                  <a:srgbClr val="00FF00"/>
                </a:highlight>
                <a:latin typeface="Times New Roman" panose="02020603050405020304" pitchFamily="18" charset="0"/>
                <a:ea typeface="Calibri" panose="020F0502020204030204" pitchFamily="34" charset="0"/>
              </a:rPr>
              <a:t>Lest you be wise in your own sight, I do not want you to be unaware of this mystery, brothers: a partial hardening has come upon Israel, until the fullness of the Gentiles has come in.”</a:t>
            </a:r>
            <a:endParaRPr lang="en-US" dirty="0"/>
          </a:p>
        </p:txBody>
      </p:sp>
      <p:sp>
        <p:nvSpPr>
          <p:cNvPr id="3" name="Content Placeholder 2">
            <a:extLst>
              <a:ext uri="{FF2B5EF4-FFF2-40B4-BE49-F238E27FC236}">
                <a16:creationId xmlns:a16="http://schemas.microsoft.com/office/drawing/2014/main" id="{A307788E-9EBB-D254-460C-DA258671183B}"/>
              </a:ext>
            </a:extLst>
          </p:cNvPr>
          <p:cNvSpPr>
            <a:spLocks noGrp="1"/>
          </p:cNvSpPr>
          <p:nvPr>
            <p:ph idx="1"/>
          </p:nvPr>
        </p:nvSpPr>
        <p:spPr>
          <a:xfrm>
            <a:off x="838200" y="6072423"/>
            <a:ext cx="10515600" cy="104539"/>
          </a:xfrm>
        </p:spPr>
        <p:txBody>
          <a:bodyPr>
            <a:normAutofit fontScale="25000" lnSpcReduction="20000"/>
          </a:bodyPr>
          <a:lstStyle/>
          <a:p>
            <a:endParaRPr lang="en-US" dirty="0"/>
          </a:p>
        </p:txBody>
      </p:sp>
    </p:spTree>
    <p:extLst>
      <p:ext uri="{BB962C8B-B14F-4D97-AF65-F5344CB8AC3E}">
        <p14:creationId xmlns:p14="http://schemas.microsoft.com/office/powerpoint/2010/main" val="1107501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96CD0-81D5-7C9A-832F-B9CBCA2566E8}"/>
              </a:ext>
            </a:extLst>
          </p:cNvPr>
          <p:cNvSpPr>
            <a:spLocks noGrp="1"/>
          </p:cNvSpPr>
          <p:nvPr>
            <p:ph type="title"/>
          </p:nvPr>
        </p:nvSpPr>
        <p:spPr>
          <a:xfrm>
            <a:off x="838200" y="365125"/>
            <a:ext cx="10515600" cy="5666884"/>
          </a:xfrm>
        </p:spPr>
        <p:txBody>
          <a:bodyPr>
            <a:normAutofit/>
          </a:bodyPr>
          <a:lstStyle/>
          <a:p>
            <a:r>
              <a:rPr lang="en-US" kern="1800" dirty="0">
                <a:solidFill>
                  <a:srgbClr val="000000"/>
                </a:solidFill>
                <a:highlight>
                  <a:srgbClr val="FFFF00"/>
                </a:highlight>
                <a:latin typeface="Times New Roman" panose="02020603050405020304" pitchFamily="18" charset="0"/>
                <a:ea typeface="Times New Roman" panose="02020603050405020304" pitchFamily="18" charset="0"/>
              </a:rPr>
              <a:t>Read</a:t>
            </a:r>
            <a:r>
              <a:rPr lang="en-US" kern="1800" dirty="0">
                <a:solidFill>
                  <a:srgbClr val="000000"/>
                </a:solidFill>
                <a:effectLst/>
                <a:highlight>
                  <a:srgbClr val="FFFF00"/>
                </a:highlight>
                <a:latin typeface="Times New Roman" panose="02020603050405020304" pitchFamily="18" charset="0"/>
                <a:ea typeface="Times New Roman" panose="02020603050405020304" pitchFamily="18" charset="0"/>
              </a:rPr>
              <a:t> verse 10. “</a:t>
            </a:r>
            <a:r>
              <a:rPr lang="en-US" b="1" baseline="30000" dirty="0">
                <a:solidFill>
                  <a:srgbClr val="000000"/>
                </a:solidFill>
                <a:effectLst/>
                <a:highlight>
                  <a:srgbClr val="FFFF00"/>
                </a:highlight>
                <a:latin typeface="Times New Roman" panose="02020603050405020304" pitchFamily="18" charset="0"/>
                <a:ea typeface="Calibri" panose="020F0502020204030204" pitchFamily="34" charset="0"/>
              </a:rPr>
              <a:t>10 </a:t>
            </a:r>
            <a:r>
              <a:rPr lang="en-US" dirty="0">
                <a:solidFill>
                  <a:srgbClr val="000000"/>
                </a:solidFill>
                <a:effectLst/>
                <a:highlight>
                  <a:srgbClr val="FFFF00"/>
                </a:highlight>
                <a:latin typeface="Times New Roman" panose="02020603050405020304" pitchFamily="18" charset="0"/>
                <a:ea typeface="Calibri" panose="020F0502020204030204" pitchFamily="34" charset="0"/>
              </a:rPr>
              <a:t>But the day of the Lord will come like a thief, and then the heavens will pass away with a roar, and the heavenly bodies</a:t>
            </a:r>
            <a:r>
              <a:rPr lang="en-US" u="sng"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u="sng" baseline="30000" dirty="0">
                <a:solidFill>
                  <a:srgbClr val="4A4A4A"/>
                </a:solidFill>
                <a:effectLst/>
                <a:highlight>
                  <a:srgbClr val="FFFF00"/>
                </a:highlight>
                <a:latin typeface="Times New Roman" panose="02020603050405020304" pitchFamily="18" charset="0"/>
                <a:ea typeface="Calibri" panose="020F0502020204030204" pitchFamily="34" charset="0"/>
                <a:hlinkClick r:id="rId2" tooltip="See footnote b"/>
              </a:rPr>
              <a:t>d</a:t>
            </a:r>
            <a:r>
              <a:rPr lang="en-US"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dirty="0">
                <a:solidFill>
                  <a:srgbClr val="000000"/>
                </a:solidFill>
                <a:effectLst/>
                <a:highlight>
                  <a:srgbClr val="FFFF00"/>
                </a:highlight>
                <a:latin typeface="Times New Roman" panose="02020603050405020304" pitchFamily="18" charset="0"/>
                <a:ea typeface="Calibri" panose="020F0502020204030204" pitchFamily="34" charset="0"/>
              </a:rPr>
              <a:t> will be burned up and dissolved, and the earth and the works that are done on it will be exposed.</a:t>
            </a:r>
            <a:r>
              <a:rPr lang="en-US" u="sng"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r>
              <a:rPr lang="en-US" u="sng" baseline="30000" dirty="0">
                <a:solidFill>
                  <a:srgbClr val="4A4A4A"/>
                </a:solidFill>
                <a:effectLst/>
                <a:highlight>
                  <a:srgbClr val="FFFF00"/>
                </a:highlight>
                <a:latin typeface="Times New Roman" panose="02020603050405020304" pitchFamily="18" charset="0"/>
                <a:ea typeface="Calibri" panose="020F0502020204030204" pitchFamily="34" charset="0"/>
                <a:hlinkClick r:id="rId3" tooltip="See footnote c"/>
              </a:rPr>
              <a:t>e</a:t>
            </a:r>
            <a:r>
              <a:rPr lang="en-US" baseline="30000" dirty="0">
                <a:solidFill>
                  <a:srgbClr val="000000"/>
                </a:solidFill>
                <a:effectLst/>
                <a:highlight>
                  <a:srgbClr val="FFFF00"/>
                </a:highlight>
                <a:latin typeface="Times New Roman" panose="02020603050405020304" pitchFamily="18" charset="0"/>
                <a:ea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8F4BFA37-AD6B-67EB-B75E-830027F6F7F3}"/>
              </a:ext>
            </a:extLst>
          </p:cNvPr>
          <p:cNvSpPr>
            <a:spLocks noGrp="1"/>
          </p:cNvSpPr>
          <p:nvPr>
            <p:ph idx="1"/>
          </p:nvPr>
        </p:nvSpPr>
        <p:spPr>
          <a:xfrm>
            <a:off x="838200" y="6122943"/>
            <a:ext cx="10515600" cy="54019"/>
          </a:xfrm>
        </p:spPr>
        <p:txBody>
          <a:bodyPr>
            <a:normAutofit fontScale="25000" lnSpcReduction="20000"/>
          </a:bodyPr>
          <a:lstStyle/>
          <a:p>
            <a:endParaRPr lang="en-US" dirty="0"/>
          </a:p>
        </p:txBody>
      </p:sp>
    </p:spTree>
    <p:extLst>
      <p:ext uri="{BB962C8B-B14F-4D97-AF65-F5344CB8AC3E}">
        <p14:creationId xmlns:p14="http://schemas.microsoft.com/office/powerpoint/2010/main" val="157684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2D14-0CC0-9679-CDEC-A09C50D63874}"/>
              </a:ext>
            </a:extLst>
          </p:cNvPr>
          <p:cNvSpPr>
            <a:spLocks noGrp="1"/>
          </p:cNvSpPr>
          <p:nvPr>
            <p:ph type="title"/>
          </p:nvPr>
        </p:nvSpPr>
        <p:spPr>
          <a:xfrm>
            <a:off x="838200" y="365125"/>
            <a:ext cx="10515600" cy="5757818"/>
          </a:xfrm>
        </p:spPr>
        <p:txBody>
          <a:bodyPr>
            <a:normAutofit/>
          </a:bodyPr>
          <a:lstStyle/>
          <a:p>
            <a:r>
              <a:rPr lang="en-US" kern="0" dirty="0">
                <a:solidFill>
                  <a:srgbClr val="000000"/>
                </a:solidFill>
                <a:effectLst/>
                <a:highlight>
                  <a:srgbClr val="00FF00"/>
                </a:highlight>
                <a:latin typeface="Times New Roman" panose="02020603050405020304" pitchFamily="18" charset="0"/>
                <a:ea typeface="Times New Roman" panose="02020603050405020304" pitchFamily="18" charset="0"/>
              </a:rPr>
              <a:t>Isaiah 13:6 reads, “</a:t>
            </a:r>
            <a:r>
              <a:rPr lang="en-US" dirty="0">
                <a:solidFill>
                  <a:srgbClr val="000000"/>
                </a:solidFill>
                <a:effectLst/>
                <a:highlight>
                  <a:srgbClr val="00FF00"/>
                </a:highlight>
                <a:latin typeface="Times New Roman" panose="02020603050405020304" pitchFamily="18" charset="0"/>
                <a:ea typeface="Calibri" panose="020F0502020204030204" pitchFamily="34" charset="0"/>
              </a:rPr>
              <a:t>Wail, for the day of the </a:t>
            </a:r>
            <a:r>
              <a:rPr lang="en-US" cap="small" dirty="0">
                <a:solidFill>
                  <a:srgbClr val="000000"/>
                </a:solidFill>
                <a:effectLst/>
                <a:highlight>
                  <a:srgbClr val="00FF00"/>
                </a:highlight>
                <a:latin typeface="Times New Roman" panose="02020603050405020304" pitchFamily="18" charset="0"/>
                <a:ea typeface="Calibri" panose="020F0502020204030204" pitchFamily="34" charset="0"/>
              </a:rPr>
              <a:t>Lord</a:t>
            </a:r>
            <a:r>
              <a:rPr lang="en-US" dirty="0">
                <a:solidFill>
                  <a:srgbClr val="000000"/>
                </a:solidFill>
                <a:effectLst/>
                <a:highlight>
                  <a:srgbClr val="00FF00"/>
                </a:highlight>
                <a:latin typeface="Times New Roman" panose="02020603050405020304" pitchFamily="18" charset="0"/>
                <a:ea typeface="Calibri" panose="020F0502020204030204" pitchFamily="34" charset="0"/>
              </a:rPr>
              <a:t> is near; as destruction from the Almighty it will come!”</a:t>
            </a:r>
            <a:endParaRPr lang="en-US" dirty="0"/>
          </a:p>
        </p:txBody>
      </p:sp>
      <p:sp>
        <p:nvSpPr>
          <p:cNvPr id="3" name="Content Placeholder 2">
            <a:extLst>
              <a:ext uri="{FF2B5EF4-FFF2-40B4-BE49-F238E27FC236}">
                <a16:creationId xmlns:a16="http://schemas.microsoft.com/office/drawing/2014/main" id="{03920C90-210D-60BB-862C-2217FC8EBDF2}"/>
              </a:ext>
            </a:extLst>
          </p:cNvPr>
          <p:cNvSpPr>
            <a:spLocks noGrp="1"/>
          </p:cNvSpPr>
          <p:nvPr>
            <p:ph idx="1"/>
          </p:nvPr>
        </p:nvSpPr>
        <p:spPr>
          <a:xfrm>
            <a:off x="838200" y="6122943"/>
            <a:ext cx="10515600" cy="54019"/>
          </a:xfrm>
        </p:spPr>
        <p:txBody>
          <a:bodyPr>
            <a:normAutofit fontScale="25000" lnSpcReduction="20000"/>
          </a:bodyPr>
          <a:lstStyle/>
          <a:p>
            <a:endParaRPr lang="en-US" dirty="0"/>
          </a:p>
        </p:txBody>
      </p:sp>
    </p:spTree>
    <p:extLst>
      <p:ext uri="{BB962C8B-B14F-4D97-AF65-F5344CB8AC3E}">
        <p14:creationId xmlns:p14="http://schemas.microsoft.com/office/powerpoint/2010/main" val="1357605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C273-1CDD-85E9-FDE6-B8FCA8C701A8}"/>
              </a:ext>
            </a:extLst>
          </p:cNvPr>
          <p:cNvSpPr>
            <a:spLocks noGrp="1"/>
          </p:cNvSpPr>
          <p:nvPr>
            <p:ph type="title"/>
          </p:nvPr>
        </p:nvSpPr>
        <p:spPr>
          <a:xfrm>
            <a:off x="838200" y="365125"/>
            <a:ext cx="10515600" cy="5717402"/>
          </a:xfrm>
        </p:spPr>
        <p:txBody>
          <a:bodyPr>
            <a:normAutofit/>
          </a:bodyPr>
          <a:lstStyle/>
          <a:p>
            <a:r>
              <a:rPr lang="en-US" kern="0" dirty="0">
                <a:solidFill>
                  <a:srgbClr val="000000"/>
                </a:solidFill>
                <a:effectLst/>
                <a:highlight>
                  <a:srgbClr val="00FF00"/>
                </a:highlight>
                <a:latin typeface="Times New Roman" panose="02020603050405020304" pitchFamily="18" charset="0"/>
                <a:ea typeface="Times New Roman" panose="02020603050405020304" pitchFamily="18" charset="0"/>
              </a:rPr>
              <a:t>Jeremiah 46:10a reads, “</a:t>
            </a:r>
            <a:r>
              <a:rPr lang="en-US" dirty="0">
                <a:solidFill>
                  <a:srgbClr val="000000"/>
                </a:solidFill>
                <a:effectLst/>
                <a:highlight>
                  <a:srgbClr val="00FF00"/>
                </a:highlight>
                <a:latin typeface="Times New Roman" panose="02020603050405020304" pitchFamily="18" charset="0"/>
                <a:ea typeface="Calibri" panose="020F0502020204030204" pitchFamily="34" charset="0"/>
              </a:rPr>
              <a:t>That day is the day of the Lord </a:t>
            </a:r>
            <a:r>
              <a:rPr lang="en-US" cap="small" dirty="0">
                <a:solidFill>
                  <a:srgbClr val="000000"/>
                </a:solidFill>
                <a:effectLst/>
                <a:highlight>
                  <a:srgbClr val="00FF00"/>
                </a:highlight>
                <a:latin typeface="Times New Roman" panose="02020603050405020304" pitchFamily="18" charset="0"/>
                <a:ea typeface="Calibri" panose="020F0502020204030204" pitchFamily="34" charset="0"/>
              </a:rPr>
              <a:t>God</a:t>
            </a:r>
            <a:r>
              <a:rPr lang="en-US" dirty="0">
                <a:solidFill>
                  <a:srgbClr val="000000"/>
                </a:solidFill>
                <a:effectLst/>
                <a:highlight>
                  <a:srgbClr val="00FF00"/>
                </a:highlight>
                <a:latin typeface="Times New Roman" panose="02020603050405020304" pitchFamily="18" charset="0"/>
                <a:ea typeface="Calibri" panose="020F0502020204030204" pitchFamily="34" charset="0"/>
              </a:rPr>
              <a:t> of hosts, a day of vengeance, to avenge himself on his foes. The sword shall devour and be sated and drink its fill of their blood.”</a:t>
            </a:r>
            <a:endParaRPr lang="en-US" dirty="0"/>
          </a:p>
        </p:txBody>
      </p:sp>
      <p:sp>
        <p:nvSpPr>
          <p:cNvPr id="3" name="Content Placeholder 2">
            <a:extLst>
              <a:ext uri="{FF2B5EF4-FFF2-40B4-BE49-F238E27FC236}">
                <a16:creationId xmlns:a16="http://schemas.microsoft.com/office/drawing/2014/main" id="{C20B8480-A323-9B9A-13C6-DB643D59DE91}"/>
              </a:ext>
            </a:extLst>
          </p:cNvPr>
          <p:cNvSpPr>
            <a:spLocks noGrp="1"/>
          </p:cNvSpPr>
          <p:nvPr>
            <p:ph idx="1"/>
          </p:nvPr>
        </p:nvSpPr>
        <p:spPr>
          <a:xfrm>
            <a:off x="838200" y="6082527"/>
            <a:ext cx="10515600" cy="94435"/>
          </a:xfrm>
        </p:spPr>
        <p:txBody>
          <a:bodyPr>
            <a:normAutofit fontScale="25000" lnSpcReduction="20000"/>
          </a:bodyPr>
          <a:lstStyle/>
          <a:p>
            <a:endParaRPr lang="en-US" dirty="0"/>
          </a:p>
        </p:txBody>
      </p:sp>
    </p:spTree>
    <p:extLst>
      <p:ext uri="{BB962C8B-B14F-4D97-AF65-F5344CB8AC3E}">
        <p14:creationId xmlns:p14="http://schemas.microsoft.com/office/powerpoint/2010/main" val="1096214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49BD-71A4-C57C-4589-DD5C88E2E2D7}"/>
              </a:ext>
            </a:extLst>
          </p:cNvPr>
          <p:cNvSpPr>
            <a:spLocks noGrp="1"/>
          </p:cNvSpPr>
          <p:nvPr>
            <p:ph type="title"/>
          </p:nvPr>
        </p:nvSpPr>
        <p:spPr>
          <a:xfrm>
            <a:off x="2027740" y="1241935"/>
            <a:ext cx="8644869" cy="4202789"/>
          </a:xfrm>
        </p:spPr>
        <p:txBody>
          <a:bodyPr/>
          <a:lstStyle/>
          <a:p>
            <a:endParaRPr lang="en-US" dirty="0"/>
          </a:p>
        </p:txBody>
      </p:sp>
      <p:sp>
        <p:nvSpPr>
          <p:cNvPr id="3" name="Content Placeholder 2">
            <a:extLst>
              <a:ext uri="{FF2B5EF4-FFF2-40B4-BE49-F238E27FC236}">
                <a16:creationId xmlns:a16="http://schemas.microsoft.com/office/drawing/2014/main" id="{230D1D60-7450-194A-1664-832A791F127B}"/>
              </a:ext>
            </a:extLst>
          </p:cNvPr>
          <p:cNvSpPr>
            <a:spLocks noGrp="1"/>
          </p:cNvSpPr>
          <p:nvPr>
            <p:ph idx="1"/>
          </p:nvPr>
        </p:nvSpPr>
        <p:spPr>
          <a:xfrm>
            <a:off x="838200" y="6087579"/>
            <a:ext cx="10515600" cy="89383"/>
          </a:xfrm>
        </p:spPr>
        <p:txBody>
          <a:bodyPr>
            <a:normAutofit fontScale="25000" lnSpcReduction="20000"/>
          </a:bodyPr>
          <a:lstStyle/>
          <a:p>
            <a:endParaRPr lang="en-US" dirty="0"/>
          </a:p>
        </p:txBody>
      </p:sp>
      <p:pic>
        <p:nvPicPr>
          <p:cNvPr id="3074" name="Picture 2" descr="Guard dog: german shepherd attacks intruder, family returns to find blood  on the walls - TomoNews">
            <a:extLst>
              <a:ext uri="{FF2B5EF4-FFF2-40B4-BE49-F238E27FC236}">
                <a16:creationId xmlns:a16="http://schemas.microsoft.com/office/drawing/2014/main" id="{200EEB32-33E3-F9F2-09D9-658C16C5E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178" y="1050802"/>
            <a:ext cx="10023036" cy="503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083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1CDB-D2EB-6EB5-492A-9C666CCD6379}"/>
              </a:ext>
            </a:extLst>
          </p:cNvPr>
          <p:cNvSpPr>
            <a:spLocks noGrp="1"/>
          </p:cNvSpPr>
          <p:nvPr>
            <p:ph type="title"/>
          </p:nvPr>
        </p:nvSpPr>
        <p:spPr>
          <a:xfrm>
            <a:off x="838200" y="365125"/>
            <a:ext cx="10515600" cy="5703799"/>
          </a:xfrm>
        </p:spPr>
        <p:txBody>
          <a:bodyPr>
            <a:normAutofit/>
          </a:bodyPr>
          <a:lstStyle/>
          <a:p>
            <a:r>
              <a:rPr lang="en-US" sz="4800" dirty="0">
                <a:solidFill>
                  <a:srgbClr val="000000"/>
                </a:solidFill>
                <a:effectLst/>
                <a:highlight>
                  <a:srgbClr val="00FF00"/>
                </a:highlight>
                <a:latin typeface="Times New Roman" panose="02020603050405020304" pitchFamily="18" charset="0"/>
                <a:ea typeface="Calibri" panose="020F0502020204030204" pitchFamily="34" charset="0"/>
              </a:rPr>
              <a:t>First Thessalonians 5:2 reads, “</a:t>
            </a:r>
            <a:r>
              <a:rPr lang="en-US" sz="4800" b="1" baseline="30000" dirty="0">
                <a:solidFill>
                  <a:srgbClr val="000000"/>
                </a:solidFill>
                <a:effectLst/>
                <a:highlight>
                  <a:srgbClr val="00FF00"/>
                </a:highlight>
                <a:latin typeface="Times New Roman" panose="02020603050405020304" pitchFamily="18" charset="0"/>
                <a:ea typeface="Calibri" panose="020F0502020204030204" pitchFamily="34" charset="0"/>
              </a:rPr>
              <a:t>2 </a:t>
            </a:r>
            <a:r>
              <a:rPr lang="en-US" sz="4800" dirty="0">
                <a:solidFill>
                  <a:srgbClr val="000000"/>
                </a:solidFill>
                <a:effectLst/>
                <a:highlight>
                  <a:srgbClr val="00FF00"/>
                </a:highlight>
                <a:latin typeface="Times New Roman" panose="02020603050405020304" pitchFamily="18" charset="0"/>
                <a:ea typeface="Calibri" panose="020F0502020204030204" pitchFamily="34" charset="0"/>
              </a:rPr>
              <a:t>For you yourselves are fully aware that the day of the Lord will come like a thief in the night.”</a:t>
            </a:r>
            <a:endParaRPr lang="en-US" sz="4800" dirty="0"/>
          </a:p>
        </p:txBody>
      </p:sp>
      <p:sp>
        <p:nvSpPr>
          <p:cNvPr id="3" name="Content Placeholder 2">
            <a:extLst>
              <a:ext uri="{FF2B5EF4-FFF2-40B4-BE49-F238E27FC236}">
                <a16:creationId xmlns:a16="http://schemas.microsoft.com/office/drawing/2014/main" id="{BF98A274-2F83-C6AA-DF90-71CC54C0AFDD}"/>
              </a:ext>
            </a:extLst>
          </p:cNvPr>
          <p:cNvSpPr>
            <a:spLocks noGrp="1"/>
          </p:cNvSpPr>
          <p:nvPr>
            <p:ph idx="1"/>
          </p:nvPr>
        </p:nvSpPr>
        <p:spPr>
          <a:xfrm>
            <a:off x="838200" y="6122943"/>
            <a:ext cx="10515600" cy="54019"/>
          </a:xfrm>
        </p:spPr>
        <p:txBody>
          <a:bodyPr>
            <a:normAutofit fontScale="25000" lnSpcReduction="20000"/>
          </a:bodyPr>
          <a:lstStyle/>
          <a:p>
            <a:endParaRPr lang="en-US" dirty="0"/>
          </a:p>
        </p:txBody>
      </p:sp>
    </p:spTree>
    <p:extLst>
      <p:ext uri="{BB962C8B-B14F-4D97-AF65-F5344CB8AC3E}">
        <p14:creationId xmlns:p14="http://schemas.microsoft.com/office/powerpoint/2010/main" val="176260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B2C8-4B02-C793-4F15-3DAA48864580}"/>
              </a:ext>
            </a:extLst>
          </p:cNvPr>
          <p:cNvSpPr>
            <a:spLocks noGrp="1"/>
          </p:cNvSpPr>
          <p:nvPr>
            <p:ph type="title"/>
          </p:nvPr>
        </p:nvSpPr>
        <p:spPr>
          <a:xfrm>
            <a:off x="838200" y="365125"/>
            <a:ext cx="10515600" cy="5722455"/>
          </a:xfrm>
        </p:spPr>
        <p:txBody>
          <a:bodyPr/>
          <a:lstStyle/>
          <a:p>
            <a:endParaRPr lang="en-US" dirty="0"/>
          </a:p>
        </p:txBody>
      </p:sp>
      <p:sp>
        <p:nvSpPr>
          <p:cNvPr id="3" name="Content Placeholder 2">
            <a:extLst>
              <a:ext uri="{FF2B5EF4-FFF2-40B4-BE49-F238E27FC236}">
                <a16:creationId xmlns:a16="http://schemas.microsoft.com/office/drawing/2014/main" id="{550FFD43-362C-CE29-E86A-ABF7B5574F06}"/>
              </a:ext>
            </a:extLst>
          </p:cNvPr>
          <p:cNvSpPr>
            <a:spLocks noGrp="1"/>
          </p:cNvSpPr>
          <p:nvPr>
            <p:ph idx="1"/>
          </p:nvPr>
        </p:nvSpPr>
        <p:spPr>
          <a:xfrm>
            <a:off x="838200" y="6047165"/>
            <a:ext cx="10515600" cy="129798"/>
          </a:xfrm>
        </p:spPr>
        <p:txBody>
          <a:bodyPr>
            <a:normAutofit fontScale="25000" lnSpcReduction="20000"/>
          </a:bodyPr>
          <a:lstStyle/>
          <a:p>
            <a:endParaRPr lang="en-US" dirty="0"/>
          </a:p>
        </p:txBody>
      </p:sp>
      <p:pic>
        <p:nvPicPr>
          <p:cNvPr id="5" name="Picture 4">
            <a:extLst>
              <a:ext uri="{FF2B5EF4-FFF2-40B4-BE49-F238E27FC236}">
                <a16:creationId xmlns:a16="http://schemas.microsoft.com/office/drawing/2014/main" id="{7CDF44A6-46DC-6EF0-75D7-752D343AAF2C}"/>
              </a:ext>
            </a:extLst>
          </p:cNvPr>
          <p:cNvPicPr>
            <a:picLocks noChangeAspect="1"/>
          </p:cNvPicPr>
          <p:nvPr/>
        </p:nvPicPr>
        <p:blipFill>
          <a:blip r:embed="rId2"/>
          <a:stretch>
            <a:fillRect/>
          </a:stretch>
        </p:blipFill>
        <p:spPr>
          <a:xfrm>
            <a:off x="939660" y="621388"/>
            <a:ext cx="10331204" cy="5648062"/>
          </a:xfrm>
          <a:prstGeom prst="rect">
            <a:avLst/>
          </a:prstGeom>
        </p:spPr>
      </p:pic>
    </p:spTree>
    <p:extLst>
      <p:ext uri="{BB962C8B-B14F-4D97-AF65-F5344CB8AC3E}">
        <p14:creationId xmlns:p14="http://schemas.microsoft.com/office/powerpoint/2010/main" val="1050762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1363-B177-ACE1-68A7-8C59C2A1BD37}"/>
              </a:ext>
            </a:extLst>
          </p:cNvPr>
          <p:cNvSpPr>
            <a:spLocks noGrp="1"/>
          </p:cNvSpPr>
          <p:nvPr>
            <p:ph type="title"/>
          </p:nvPr>
        </p:nvSpPr>
        <p:spPr>
          <a:xfrm>
            <a:off x="838200" y="365125"/>
            <a:ext cx="10515600" cy="5722454"/>
          </a:xfrm>
        </p:spPr>
        <p:txBody>
          <a:bodyPr>
            <a:normAutofit/>
          </a:bodyPr>
          <a:lstStyle/>
          <a:p>
            <a:r>
              <a:rPr lang="en-US" sz="4000" kern="0" dirty="0">
                <a:solidFill>
                  <a:srgbClr val="000000"/>
                </a:solidFill>
                <a:effectLst/>
                <a:highlight>
                  <a:srgbClr val="00FF00"/>
                </a:highlight>
                <a:latin typeface="Times New Roman" panose="02020603050405020304" pitchFamily="18" charset="0"/>
                <a:ea typeface="Times New Roman" panose="02020603050405020304" pitchFamily="18" charset="0"/>
              </a:rPr>
              <a:t>Two Timothy 4:8 reads, “</a:t>
            </a:r>
            <a:r>
              <a:rPr lang="en-US" sz="4000" dirty="0">
                <a:solidFill>
                  <a:srgbClr val="000000"/>
                </a:solidFill>
                <a:effectLst/>
                <a:highlight>
                  <a:srgbClr val="00FF00"/>
                </a:highlight>
                <a:latin typeface="Times New Roman" panose="02020603050405020304" pitchFamily="18" charset="0"/>
                <a:ea typeface="Calibri" panose="020F0502020204030204" pitchFamily="34" charset="0"/>
              </a:rPr>
              <a:t>Henceforth there is laid up for me the crown of righteousness, which the Lord, the righteous judge, will award to me on that day, and not only to me but also to all who have loved his appearing.”</a:t>
            </a:r>
            <a:endParaRPr lang="en-US" sz="4000" dirty="0"/>
          </a:p>
        </p:txBody>
      </p:sp>
      <p:sp>
        <p:nvSpPr>
          <p:cNvPr id="3" name="Content Placeholder 2">
            <a:extLst>
              <a:ext uri="{FF2B5EF4-FFF2-40B4-BE49-F238E27FC236}">
                <a16:creationId xmlns:a16="http://schemas.microsoft.com/office/drawing/2014/main" id="{D5DD784A-341D-6DE6-DAEB-91040CB77C85}"/>
              </a:ext>
            </a:extLst>
          </p:cNvPr>
          <p:cNvSpPr>
            <a:spLocks noGrp="1"/>
          </p:cNvSpPr>
          <p:nvPr>
            <p:ph idx="1"/>
          </p:nvPr>
        </p:nvSpPr>
        <p:spPr>
          <a:xfrm>
            <a:off x="838200" y="6087579"/>
            <a:ext cx="10515600" cy="89383"/>
          </a:xfrm>
        </p:spPr>
        <p:txBody>
          <a:bodyPr>
            <a:normAutofit fontScale="25000" lnSpcReduction="20000"/>
          </a:bodyPr>
          <a:lstStyle/>
          <a:p>
            <a:endParaRPr lang="en-US" dirty="0"/>
          </a:p>
        </p:txBody>
      </p:sp>
    </p:spTree>
    <p:extLst>
      <p:ext uri="{BB962C8B-B14F-4D97-AF65-F5344CB8AC3E}">
        <p14:creationId xmlns:p14="http://schemas.microsoft.com/office/powerpoint/2010/main" val="3719888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009C-286B-444D-80F6-322D9F179CFC}"/>
              </a:ext>
            </a:extLst>
          </p:cNvPr>
          <p:cNvSpPr>
            <a:spLocks noGrp="1"/>
          </p:cNvSpPr>
          <p:nvPr>
            <p:ph type="title"/>
          </p:nvPr>
        </p:nvSpPr>
        <p:spPr>
          <a:xfrm>
            <a:off x="838200" y="365125"/>
            <a:ext cx="10515600" cy="5766118"/>
          </a:xfrm>
        </p:spPr>
        <p:txBody>
          <a:bodyPr>
            <a:normAutofit/>
          </a:bodyPr>
          <a:lstStyle/>
          <a:p>
            <a:pPr marL="0" marR="0">
              <a:lnSpc>
                <a:spcPts val="2040"/>
              </a:lnSpc>
              <a:spcBef>
                <a:spcPts val="0"/>
              </a:spcBef>
              <a:spcAft>
                <a:spcPts val="750"/>
              </a:spcAft>
            </a:pP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r>
              <a:rPr lang="en-US" sz="2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The Day of the Lord Will Come</a:t>
            </a:r>
            <a:br>
              <a:rPr lang="en-US" sz="2800" kern="100" dirty="0">
                <a:effectLst/>
                <a:latin typeface="Aptos Narrow" panose="020B0004020202020204" pitchFamily="34" charset="0"/>
                <a:ea typeface="Calibri" panose="020F0502020204030204" pitchFamily="34" charset="0"/>
                <a:cs typeface="Times New Roman" panose="02020603050405020304" pitchFamily="18" charset="0"/>
              </a:rPr>
            </a:br>
            <a:r>
              <a:rPr lang="en-US" sz="2800" kern="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 Peter 3:1-10</a:t>
            </a:r>
            <a:br>
              <a:rPr lang="en-US" sz="2800" kern="100" dirty="0">
                <a:effectLst/>
                <a:latin typeface="Aptos Narrow" panose="020B0004020202020204" pitchFamily="34" charset="0"/>
                <a:ea typeface="Calibri" panose="020F0502020204030204" pitchFamily="34" charset="0"/>
                <a:cs typeface="Times New Roman" panose="02020603050405020304" pitchFamily="18" charset="0"/>
              </a:rPr>
            </a:br>
            <a:r>
              <a:rPr lang="en-US" sz="2800" kern="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Key Verse:10:</a:t>
            </a:r>
            <a:br>
              <a:rPr lang="en-US" sz="2800" kern="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br>
            <a:br>
              <a:rPr lang="en-US" sz="2800" kern="100" dirty="0">
                <a:effectLst/>
                <a:latin typeface="Aptos Narrow" panose="020B0004020202020204" pitchFamily="34" charset="0"/>
                <a:ea typeface="Calibri" panose="020F0502020204030204" pitchFamily="34" charset="0"/>
                <a:cs typeface="Times New Roman" panose="02020603050405020304" pitchFamily="18" charset="0"/>
              </a:rPr>
            </a:br>
            <a:r>
              <a:rPr lang="en-US" sz="2800" kern="18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t>
            </a:r>
            <a:r>
              <a:rPr lang="en-US" sz="2800" b="1" kern="100" baseline="30000" dirty="0">
                <a:solidFill>
                  <a:srgbClr val="000000"/>
                </a:solidFill>
                <a:effectLst/>
                <a:highlight>
                  <a:srgbClr val="FFFFFF"/>
                </a:highlight>
                <a:latin typeface="Aptos Narrow" panose="020B0004020202020204" pitchFamily="34" charset="0"/>
                <a:ea typeface="Calibri" panose="020F0502020204030204" pitchFamily="34" charset="0"/>
                <a:cs typeface="Times New Roman" panose="02020603050405020304" pitchFamily="18" charset="0"/>
              </a:rPr>
              <a:t>10 </a:t>
            </a:r>
            <a:r>
              <a:rPr lang="en-US" sz="2800" kern="100" dirty="0">
                <a:solidFill>
                  <a:srgbClr val="000000"/>
                </a:solidFill>
                <a:effectLst/>
                <a:highlight>
                  <a:srgbClr val="FFFFFF"/>
                </a:highlight>
                <a:latin typeface="Aptos Narrow" panose="020B0004020202020204" pitchFamily="34" charset="0"/>
                <a:ea typeface="Calibri" panose="020F0502020204030204" pitchFamily="34" charset="0"/>
                <a:cs typeface="Times New Roman" panose="02020603050405020304" pitchFamily="18" charset="0"/>
              </a:rPr>
              <a:t>But the day of the Lord will come like a thief, and then the heavens will pass away with a roar, and the heavenly bodies</a:t>
            </a:r>
            <a:r>
              <a:rPr lang="en-US" sz="2800" kern="100" baseline="30000" dirty="0">
                <a:solidFill>
                  <a:srgbClr val="000000"/>
                </a:solidFill>
                <a:effectLst/>
                <a:highlight>
                  <a:srgbClr val="FFFFFF"/>
                </a:highlight>
                <a:latin typeface="Aptos Narrow" panose="020B0004020202020204" pitchFamily="34" charset="0"/>
                <a:ea typeface="Calibri" panose="020F0502020204030204" pitchFamily="34" charset="0"/>
                <a:cs typeface="Times New Roman" panose="02020603050405020304" pitchFamily="18" charset="0"/>
              </a:rPr>
              <a:t>[</a:t>
            </a:r>
            <a:r>
              <a:rPr lang="en-US" sz="2800" u="sng" kern="100" baseline="30000" dirty="0">
                <a:solidFill>
                  <a:srgbClr val="4A4A4A"/>
                </a:solidFill>
                <a:effectLst/>
                <a:latin typeface="Aptos Narrow" panose="020B0004020202020204" pitchFamily="34" charset="0"/>
                <a:ea typeface="Calibri" panose="020F0502020204030204" pitchFamily="34" charset="0"/>
                <a:cs typeface="Times New Roman" panose="02020603050405020304" pitchFamily="18" charset="0"/>
                <a:hlinkClick r:id="rId2" tooltip="See footnote b"/>
              </a:rPr>
              <a:t>b</a:t>
            </a:r>
            <a:r>
              <a:rPr lang="en-US" sz="2800" kern="100" baseline="30000" dirty="0">
                <a:solidFill>
                  <a:srgbClr val="000000"/>
                </a:solidFill>
                <a:effectLst/>
                <a:highlight>
                  <a:srgbClr val="FFFFFF"/>
                </a:highlight>
                <a:latin typeface="Aptos Narrow" panose="020B0004020202020204" pitchFamily="34" charset="0"/>
                <a:ea typeface="Calibri" panose="020F0502020204030204" pitchFamily="34" charset="0"/>
                <a:cs typeface="Times New Roman" panose="02020603050405020304" pitchFamily="18" charset="0"/>
              </a:rPr>
              <a:t>]</a:t>
            </a:r>
            <a:r>
              <a:rPr lang="en-US" sz="2800" kern="100" dirty="0">
                <a:solidFill>
                  <a:srgbClr val="000000"/>
                </a:solidFill>
                <a:effectLst/>
                <a:highlight>
                  <a:srgbClr val="FFFFFF"/>
                </a:highlight>
                <a:latin typeface="Aptos Narrow" panose="020B0004020202020204" pitchFamily="34" charset="0"/>
                <a:ea typeface="Calibri" panose="020F0502020204030204" pitchFamily="34" charset="0"/>
                <a:cs typeface="Times New Roman" panose="02020603050405020304" pitchFamily="18" charset="0"/>
              </a:rPr>
              <a:t> will be burned up and dissolved, and the earth and the works that are done on it will be exposed.</a:t>
            </a:r>
            <a:r>
              <a:rPr lang="en-US" sz="2800" kern="100" baseline="30000" dirty="0">
                <a:solidFill>
                  <a:srgbClr val="000000"/>
                </a:solidFill>
                <a:effectLst/>
                <a:highlight>
                  <a:srgbClr val="FFFFFF"/>
                </a:highlight>
                <a:latin typeface="Aptos Narrow" panose="020B0004020202020204" pitchFamily="34" charset="0"/>
                <a:ea typeface="Calibri" panose="020F0502020204030204" pitchFamily="34" charset="0"/>
                <a:cs typeface="Times New Roman" panose="02020603050405020304" pitchFamily="18" charset="0"/>
              </a:rPr>
              <a:t>[</a:t>
            </a:r>
            <a:r>
              <a:rPr lang="en-US" sz="2800" u="sng" kern="100" baseline="30000" dirty="0">
                <a:solidFill>
                  <a:srgbClr val="4A4A4A"/>
                </a:solidFill>
                <a:effectLst/>
                <a:latin typeface="Aptos Narrow" panose="020B0004020202020204" pitchFamily="34" charset="0"/>
                <a:ea typeface="Calibri" panose="020F0502020204030204" pitchFamily="34" charset="0"/>
                <a:cs typeface="Times New Roman" panose="02020603050405020304" pitchFamily="18" charset="0"/>
                <a:hlinkClick r:id="rId3" tooltip="See footnote c"/>
              </a:rPr>
              <a:t>c</a:t>
            </a:r>
            <a:r>
              <a:rPr lang="en-US" sz="2800" kern="100" baseline="30000" dirty="0">
                <a:solidFill>
                  <a:srgbClr val="000000"/>
                </a:solidFill>
                <a:effectLst/>
                <a:highlight>
                  <a:srgbClr val="FFFFFF"/>
                </a:highlight>
                <a:latin typeface="Aptos Narrow" panose="020B0004020202020204" pitchFamily="34" charset="0"/>
                <a:ea typeface="Calibri" panose="020F0502020204030204" pitchFamily="34" charset="0"/>
                <a:cs typeface="Times New Roman" panose="02020603050405020304" pitchFamily="18" charset="0"/>
              </a:rPr>
              <a:t>]</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9D7F645-F7D4-9C2B-FCBE-BDAE8567E701}"/>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21736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11C81-8862-3BD1-8884-2750C5A59C7F}"/>
              </a:ext>
            </a:extLst>
          </p:cNvPr>
          <p:cNvSpPr>
            <a:spLocks noGrp="1"/>
          </p:cNvSpPr>
          <p:nvPr>
            <p:ph type="title"/>
          </p:nvPr>
        </p:nvSpPr>
        <p:spPr>
          <a:xfrm>
            <a:off x="838200" y="365125"/>
            <a:ext cx="10515600" cy="5766118"/>
          </a:xfrm>
        </p:spPr>
        <p:txBody>
          <a:bodyPr>
            <a:normAutofit/>
          </a:bodyPr>
          <a:lstStyle/>
          <a:p>
            <a:r>
              <a:rPr lang="en-US" sz="3600" kern="1800" dirty="0">
                <a:solidFill>
                  <a:srgbClr val="000000"/>
                </a:solidFill>
                <a:highlight>
                  <a:srgbClr val="FFFF00"/>
                </a:highlight>
                <a:latin typeface="Times New Roman" panose="02020603050405020304" pitchFamily="18" charset="0"/>
                <a:ea typeface="Times New Roman" panose="02020603050405020304" pitchFamily="18" charset="0"/>
              </a:rPr>
              <a:t>Read</a:t>
            </a:r>
            <a:r>
              <a:rPr lang="en-US" sz="3600" kern="1800" dirty="0">
                <a:solidFill>
                  <a:srgbClr val="000000"/>
                </a:solidFill>
                <a:effectLst/>
                <a:highlight>
                  <a:srgbClr val="FFFF00"/>
                </a:highlight>
                <a:latin typeface="Times New Roman" panose="02020603050405020304" pitchFamily="18" charset="0"/>
                <a:ea typeface="Times New Roman" panose="02020603050405020304" pitchFamily="18" charset="0"/>
              </a:rPr>
              <a:t> verses 1-2. “</a:t>
            </a:r>
            <a:r>
              <a:rPr lang="en-US" sz="3600" kern="0" dirty="0">
                <a:solidFill>
                  <a:srgbClr val="000000"/>
                </a:solidFill>
                <a:effectLst/>
                <a:highlight>
                  <a:srgbClr val="FFFF00"/>
                </a:highlight>
                <a:latin typeface="Times New Roman" panose="02020603050405020304" pitchFamily="18" charset="0"/>
                <a:ea typeface="Times New Roman" panose="02020603050405020304" pitchFamily="18" charset="0"/>
              </a:rPr>
              <a:t>This is now the second letter that I am writing to you, beloved. In both of them I am stirring up your sincere mind by way of reminder, </a:t>
            </a:r>
            <a:r>
              <a:rPr lang="en-US" sz="36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2 </a:t>
            </a:r>
            <a:r>
              <a:rPr lang="en-US" sz="3600" kern="0" dirty="0">
                <a:solidFill>
                  <a:srgbClr val="000000"/>
                </a:solidFill>
                <a:effectLst/>
                <a:highlight>
                  <a:srgbClr val="FFFF00"/>
                </a:highlight>
                <a:latin typeface="Times New Roman" panose="02020603050405020304" pitchFamily="18" charset="0"/>
                <a:ea typeface="Times New Roman" panose="02020603050405020304" pitchFamily="18" charset="0"/>
              </a:rPr>
              <a:t>that you should remember the predictions of the holy prophets and the commandment of the Lord and Savior through your apostles…”</a:t>
            </a:r>
            <a:endParaRPr lang="en-US" sz="3600" dirty="0"/>
          </a:p>
        </p:txBody>
      </p:sp>
      <p:sp>
        <p:nvSpPr>
          <p:cNvPr id="3" name="Content Placeholder 2">
            <a:extLst>
              <a:ext uri="{FF2B5EF4-FFF2-40B4-BE49-F238E27FC236}">
                <a16:creationId xmlns:a16="http://schemas.microsoft.com/office/drawing/2014/main" id="{A320DD74-6CF0-215F-E3B2-1F6ED2B3E102}"/>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39795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97A4-630D-7809-F666-AAF67B417C4F}"/>
              </a:ext>
            </a:extLst>
          </p:cNvPr>
          <p:cNvSpPr>
            <a:spLocks noGrp="1"/>
          </p:cNvSpPr>
          <p:nvPr>
            <p:ph type="title"/>
          </p:nvPr>
        </p:nvSpPr>
        <p:spPr>
          <a:xfrm>
            <a:off x="838200" y="365125"/>
            <a:ext cx="10515600" cy="5766118"/>
          </a:xfrm>
        </p:spPr>
        <p:txBody>
          <a:bodyPr/>
          <a:lstStyle/>
          <a:p>
            <a:endParaRPr lang="en-US" dirty="0"/>
          </a:p>
        </p:txBody>
      </p:sp>
      <p:pic>
        <p:nvPicPr>
          <p:cNvPr id="5" name="Content Placeholder 4">
            <a:extLst>
              <a:ext uri="{FF2B5EF4-FFF2-40B4-BE49-F238E27FC236}">
                <a16:creationId xmlns:a16="http://schemas.microsoft.com/office/drawing/2014/main" id="{769B2F90-C179-4F83-B724-16F4446566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2015" y="6130925"/>
            <a:ext cx="87970" cy="46038"/>
          </a:xfrm>
        </p:spPr>
      </p:pic>
      <p:pic>
        <p:nvPicPr>
          <p:cNvPr id="7" name="Picture 6">
            <a:extLst>
              <a:ext uri="{FF2B5EF4-FFF2-40B4-BE49-F238E27FC236}">
                <a16:creationId xmlns:a16="http://schemas.microsoft.com/office/drawing/2014/main" id="{05B10C4F-8348-3BC7-228B-7E715E660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38150"/>
            <a:ext cx="11430000" cy="5981700"/>
          </a:xfrm>
          <a:prstGeom prst="rect">
            <a:avLst/>
          </a:prstGeom>
        </p:spPr>
      </p:pic>
    </p:spTree>
    <p:extLst>
      <p:ext uri="{BB962C8B-B14F-4D97-AF65-F5344CB8AC3E}">
        <p14:creationId xmlns:p14="http://schemas.microsoft.com/office/powerpoint/2010/main" val="411660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22B7-6B9B-B9D8-217F-7879166953B4}"/>
              </a:ext>
            </a:extLst>
          </p:cNvPr>
          <p:cNvSpPr>
            <a:spLocks noGrp="1"/>
          </p:cNvSpPr>
          <p:nvPr>
            <p:ph type="title"/>
          </p:nvPr>
        </p:nvSpPr>
        <p:spPr>
          <a:xfrm>
            <a:off x="838200" y="365125"/>
            <a:ext cx="10515600" cy="5713903"/>
          </a:xfrm>
        </p:spPr>
        <p:txBody>
          <a:bodyPr>
            <a:normAutofit/>
          </a:bodyPr>
          <a:lstStyle/>
          <a:p>
            <a:r>
              <a:rPr lang="en-US" sz="4000" kern="1800" dirty="0">
                <a:solidFill>
                  <a:srgbClr val="000000"/>
                </a:solidFill>
                <a:highlight>
                  <a:srgbClr val="FFFF00"/>
                </a:highlight>
                <a:latin typeface="Times New Roman" panose="02020603050405020304" pitchFamily="18" charset="0"/>
                <a:ea typeface="Times New Roman" panose="02020603050405020304" pitchFamily="18" charset="0"/>
              </a:rPr>
              <a:t>Read </a:t>
            </a:r>
            <a:r>
              <a:rPr lang="en-US" sz="4000" kern="1800" dirty="0">
                <a:solidFill>
                  <a:srgbClr val="000000"/>
                </a:solidFill>
                <a:effectLst/>
                <a:highlight>
                  <a:srgbClr val="FFFF00"/>
                </a:highlight>
                <a:latin typeface="Times New Roman" panose="02020603050405020304" pitchFamily="18" charset="0"/>
                <a:ea typeface="Times New Roman" panose="02020603050405020304" pitchFamily="18" charset="0"/>
              </a:rPr>
              <a:t>verses 3-4. “…</a:t>
            </a:r>
            <a:r>
              <a:rPr lang="en-US" sz="40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3 </a:t>
            </a:r>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knowing this first of all, that scoffers will come in the last days with scoffing, following their own sinful desires. </a:t>
            </a:r>
            <a:r>
              <a:rPr lang="en-US" sz="40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4 </a:t>
            </a:r>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They will say, ‘Where is the promise of his coming? For ever since the fathers fell asleep, all things are continuing as they were from the beginning of creation.’”</a:t>
            </a:r>
            <a:r>
              <a:rPr lang="en-US" sz="4000" kern="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307E4385-A803-9B71-B412-326BE76929CB}"/>
              </a:ext>
            </a:extLst>
          </p:cNvPr>
          <p:cNvSpPr>
            <a:spLocks noGrp="1"/>
          </p:cNvSpPr>
          <p:nvPr>
            <p:ph idx="1"/>
          </p:nvPr>
        </p:nvSpPr>
        <p:spPr>
          <a:xfrm>
            <a:off x="838200" y="6127995"/>
            <a:ext cx="10515600" cy="48967"/>
          </a:xfrm>
        </p:spPr>
        <p:txBody>
          <a:bodyPr>
            <a:normAutofit fontScale="25000" lnSpcReduction="20000"/>
          </a:bodyPr>
          <a:lstStyle/>
          <a:p>
            <a:endParaRPr lang="en-US" dirty="0"/>
          </a:p>
        </p:txBody>
      </p:sp>
    </p:spTree>
    <p:extLst>
      <p:ext uri="{BB962C8B-B14F-4D97-AF65-F5344CB8AC3E}">
        <p14:creationId xmlns:p14="http://schemas.microsoft.com/office/powerpoint/2010/main" val="302420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35F4-F194-66E6-B006-82C897D39885}"/>
              </a:ext>
            </a:extLst>
          </p:cNvPr>
          <p:cNvSpPr>
            <a:spLocks noGrp="1"/>
          </p:cNvSpPr>
          <p:nvPr>
            <p:ph type="title"/>
          </p:nvPr>
        </p:nvSpPr>
        <p:spPr>
          <a:xfrm>
            <a:off x="-7781957" y="-6693425"/>
            <a:ext cx="19135757" cy="17360678"/>
          </a:xfrm>
        </p:spPr>
        <p:txBody>
          <a:bodyPr/>
          <a:lstStyle/>
          <a:p>
            <a:endParaRPr lang="en-US" dirty="0"/>
          </a:p>
        </p:txBody>
      </p:sp>
      <p:sp>
        <p:nvSpPr>
          <p:cNvPr id="3" name="Content Placeholder 2">
            <a:extLst>
              <a:ext uri="{FF2B5EF4-FFF2-40B4-BE49-F238E27FC236}">
                <a16:creationId xmlns:a16="http://schemas.microsoft.com/office/drawing/2014/main" id="{8934194F-12A3-C0AB-D81C-E44F28962E7D}"/>
              </a:ext>
            </a:extLst>
          </p:cNvPr>
          <p:cNvSpPr>
            <a:spLocks noGrp="1"/>
          </p:cNvSpPr>
          <p:nvPr>
            <p:ph idx="1"/>
          </p:nvPr>
        </p:nvSpPr>
        <p:spPr>
          <a:xfrm>
            <a:off x="838200" y="6112839"/>
            <a:ext cx="10515600" cy="64123"/>
          </a:xfrm>
        </p:spPr>
        <p:txBody>
          <a:bodyPr>
            <a:normAutofit fontScale="25000" lnSpcReduction="20000"/>
          </a:bodyPr>
          <a:lstStyle/>
          <a:p>
            <a:endParaRPr lang="en-US" dirty="0"/>
          </a:p>
        </p:txBody>
      </p:sp>
      <p:pic>
        <p:nvPicPr>
          <p:cNvPr id="1026" name="Picture 2" descr="Richard Dawkins quote: I'm a cultural ...">
            <a:extLst>
              <a:ext uri="{FF2B5EF4-FFF2-40B4-BE49-F238E27FC236}">
                <a16:creationId xmlns:a16="http://schemas.microsoft.com/office/drawing/2014/main" id="{F0B2AAD4-A069-7FBC-E639-63FA33C26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172" y="600741"/>
            <a:ext cx="9776637" cy="532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69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591C0-731C-A979-B047-4BF9AF8E21EA}"/>
              </a:ext>
            </a:extLst>
          </p:cNvPr>
          <p:cNvSpPr>
            <a:spLocks noGrp="1"/>
          </p:cNvSpPr>
          <p:nvPr>
            <p:ph type="title"/>
          </p:nvPr>
        </p:nvSpPr>
        <p:spPr>
          <a:xfrm>
            <a:off x="838200" y="365125"/>
            <a:ext cx="10515600" cy="5766118"/>
          </a:xfrm>
        </p:spPr>
        <p:txBody>
          <a:bodyPr>
            <a:normAutofit/>
          </a:bodyPr>
          <a:lstStyle/>
          <a:p>
            <a:r>
              <a:rPr lang="en-US" sz="4800" kern="0" dirty="0">
                <a:solidFill>
                  <a:srgbClr val="000000"/>
                </a:solidFill>
                <a:effectLst/>
                <a:highlight>
                  <a:srgbClr val="00FF00"/>
                </a:highlight>
                <a:latin typeface="Times New Roman" panose="02020603050405020304" pitchFamily="18" charset="0"/>
                <a:ea typeface="Times New Roman" panose="02020603050405020304" pitchFamily="18" charset="0"/>
              </a:rPr>
              <a:t>2 Corinthians 5:10 reads, “</a:t>
            </a:r>
            <a:r>
              <a:rPr lang="en-US" sz="4800" b="1" baseline="30000" dirty="0">
                <a:solidFill>
                  <a:srgbClr val="000000"/>
                </a:solidFill>
                <a:effectLst/>
                <a:highlight>
                  <a:srgbClr val="00FF00"/>
                </a:highlight>
                <a:latin typeface="Times New Roman" panose="02020603050405020304" pitchFamily="18" charset="0"/>
                <a:ea typeface="Calibri" panose="020F0502020204030204" pitchFamily="34" charset="0"/>
              </a:rPr>
              <a:t>10 </a:t>
            </a:r>
            <a:r>
              <a:rPr lang="en-US" sz="4800" dirty="0">
                <a:solidFill>
                  <a:srgbClr val="000000"/>
                </a:solidFill>
                <a:effectLst/>
                <a:highlight>
                  <a:srgbClr val="00FF00"/>
                </a:highlight>
                <a:latin typeface="Times New Roman" panose="02020603050405020304" pitchFamily="18" charset="0"/>
                <a:ea typeface="Calibri" panose="020F0502020204030204" pitchFamily="34" charset="0"/>
              </a:rPr>
              <a:t>For we must all appear before the judgment seat of Christ, so that each one may receive what is due for what he has done in the body, whether good or evil.”</a:t>
            </a:r>
            <a:endParaRPr lang="en-US" sz="4800" dirty="0"/>
          </a:p>
        </p:txBody>
      </p:sp>
      <p:sp>
        <p:nvSpPr>
          <p:cNvPr id="3" name="Content Placeholder 2">
            <a:extLst>
              <a:ext uri="{FF2B5EF4-FFF2-40B4-BE49-F238E27FC236}">
                <a16:creationId xmlns:a16="http://schemas.microsoft.com/office/drawing/2014/main" id="{A0CEE027-2156-FC0F-74B6-C951A40ECF94}"/>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386601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89C1-630B-FC0B-5B4C-6C29296D11C8}"/>
              </a:ext>
            </a:extLst>
          </p:cNvPr>
          <p:cNvSpPr>
            <a:spLocks noGrp="1"/>
          </p:cNvSpPr>
          <p:nvPr>
            <p:ph type="title"/>
          </p:nvPr>
        </p:nvSpPr>
        <p:spPr>
          <a:xfrm>
            <a:off x="838200" y="365125"/>
            <a:ext cx="10515600" cy="5757818"/>
          </a:xfrm>
        </p:spPr>
        <p:txBody>
          <a:bodyPr>
            <a:normAutofit/>
          </a:bodyPr>
          <a:lstStyle/>
          <a:p>
            <a:r>
              <a:rPr lang="en-US" sz="4000" kern="1800" dirty="0">
                <a:solidFill>
                  <a:srgbClr val="000000"/>
                </a:solidFill>
                <a:highlight>
                  <a:srgbClr val="FFFF00"/>
                </a:highlight>
                <a:latin typeface="Times New Roman" panose="02020603050405020304" pitchFamily="18" charset="0"/>
                <a:ea typeface="Times New Roman" panose="02020603050405020304" pitchFamily="18" charset="0"/>
              </a:rPr>
              <a:t>V</a:t>
            </a:r>
            <a:r>
              <a:rPr lang="en-US" sz="4000" kern="1800" dirty="0">
                <a:solidFill>
                  <a:srgbClr val="000000"/>
                </a:solidFill>
                <a:effectLst/>
                <a:highlight>
                  <a:srgbClr val="FFFF00"/>
                </a:highlight>
                <a:latin typeface="Times New Roman" panose="02020603050405020304" pitchFamily="18" charset="0"/>
                <a:ea typeface="Times New Roman" panose="02020603050405020304" pitchFamily="18" charset="0"/>
              </a:rPr>
              <a:t>erse 4, </a:t>
            </a:r>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“Where is the promise of his coming? For ever since the fathers fell asleep, all things are continuing as they were from the beginning of creation.”</a:t>
            </a:r>
            <a:r>
              <a:rPr lang="en-US" sz="4000" kern="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5EBEED2B-9883-8FDF-594C-64F02AB49065}"/>
              </a:ext>
            </a:extLst>
          </p:cNvPr>
          <p:cNvSpPr>
            <a:spLocks noGrp="1"/>
          </p:cNvSpPr>
          <p:nvPr>
            <p:ph idx="1"/>
          </p:nvPr>
        </p:nvSpPr>
        <p:spPr>
          <a:xfrm>
            <a:off x="838200" y="6122943"/>
            <a:ext cx="10515600" cy="54019"/>
          </a:xfrm>
        </p:spPr>
        <p:txBody>
          <a:bodyPr>
            <a:normAutofit fontScale="25000" lnSpcReduction="20000"/>
          </a:bodyPr>
          <a:lstStyle/>
          <a:p>
            <a:endParaRPr lang="en-US" dirty="0"/>
          </a:p>
        </p:txBody>
      </p:sp>
    </p:spTree>
    <p:extLst>
      <p:ext uri="{BB962C8B-B14F-4D97-AF65-F5344CB8AC3E}">
        <p14:creationId xmlns:p14="http://schemas.microsoft.com/office/powerpoint/2010/main" val="3594255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1271</Words>
  <Application>Microsoft Office PowerPoint</Application>
  <PresentationFormat>Widescreen</PresentationFormat>
  <Paragraphs>24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Aptos Narrow</vt:lpstr>
      <vt:lpstr>Arial</vt:lpstr>
      <vt:lpstr>Calibri</vt:lpstr>
      <vt:lpstr>Calibri Light</vt:lpstr>
      <vt:lpstr>Times New Roman</vt:lpstr>
      <vt:lpstr>Office Theme</vt:lpstr>
      <vt:lpstr>2 Peter 3:1-10 ESV 1 This is now the second letter that I am writing to you, beloved. In both of them I am stirring up your sincere mind by way of reminder,  2 that you should remember the predictions of the holy prophets and the commandment of the Lord and Savior through your apostles,  3 knowing this first of all, that scoffers will come in the last days with scoffing, following their own sinful desires. 4 They will say, “Where is the promise of his coming? For ever since the fathers fell asleep, all things are continuing as they were from the beginning of creation.” </vt:lpstr>
      <vt:lpstr>5 For they deliberately overlook this fact, that the heavens existed long ago, and the earth was formed out of water and through water by the word of God,   6 and that by means of these the world that then existed was deluged with water and perished.   7 But by the same word the heavens and earth that now exist are stored up for fire, being kept until the day of judgment and destruction of the ungodly.  8 But do not overlook this one fact, beloved, that with the Lord one day is as a thousand years, and a thousand years as one day.   9 The Lord is not slow to fulfill his promise as some count slowness, but is patient toward you,[a] not wishing that any should perish, but that all should reach repentance.  10 But the day of the Lord will come like a thief, and then the heavens will pass away with a roar, and the heavenly bodies[b] will be burned up and dissolved, and the earth and the works that are done on it will be exposed.[c] </vt:lpstr>
      <vt:lpstr>                                            The Day of the Lord Will Come 2 Peter 3:1-10 Key Verse:10:  “10 But the day of the Lord will come like a thief, and then the heavens will pass away with a roar, and the heavenly bodies[b] will be burned up and dissolved, and the earth and the works that are done on it will be exposed.[c] </vt:lpstr>
      <vt:lpstr>Read verses 1-2. “This is now the second letter that I am writing to you, beloved. In both of them I am stirring up your sincere mind by way of reminder, 2 that you should remember the predictions of the holy prophets and the commandment of the Lord and Savior through your apostles…”</vt:lpstr>
      <vt:lpstr>PowerPoint Presentation</vt:lpstr>
      <vt:lpstr>Read verses 3-4. “…3 knowing this first of all, that scoffers will come in the last days with scoffing, following their own sinful desires. 4 They will say, ‘Where is the promise of his coming? For ever since the fathers fell asleep, all things are continuing as they were from the beginning of creation.’” </vt:lpstr>
      <vt:lpstr>PowerPoint Presentation</vt:lpstr>
      <vt:lpstr>2 Corinthians 5:10 reads, “10 For we must all appear before the judgment seat of Christ, so that each one may receive what is due for what he has done in the body, whether good or evil.”</vt:lpstr>
      <vt:lpstr>Verse 4, “Where is the promise of his coming? For ever since the fathers fell asleep, all things are continuing as they were from the beginning of creation.” </vt:lpstr>
      <vt:lpstr>Read verses 5-6. “5 For they deliberately overlook this fact, that the heavens existed long ago, and the earth was formed out of water and through water by the word of God, 6 and that by means of these the world that then existed was deluged with water and perished.”</vt:lpstr>
      <vt:lpstr>Genesis 1:1, “In the beginning God created the heavens and the earth,”</vt:lpstr>
      <vt:lpstr>Genesis 8:22, “22 While the earth remains, seedtime and harvest, cold and heat, summer and winter, day and night, shall not cease.”</vt:lpstr>
      <vt:lpstr>Read verse 7. “7 But by the same word the heavens and earth that now exist are stored up for fire, being kept until the day of judgment and destruction of the ungodly.”</vt:lpstr>
      <vt:lpstr>Isaiah 13:10 reads, “For the stars of the heavens and their constellations will not give their light; the sun will be dark at its rising, and the moon will not shed its light.”</vt:lpstr>
      <vt:lpstr>Isaiah 24:19 reads, “The earth is utterly broken, the earth is split apart, the earth is violently shaken.”</vt:lpstr>
      <vt:lpstr>Micah 1:4 reads, “And the mountains will melt under him, and the valleys will split open, like wax before the fire, like waters poured down a steep place.”</vt:lpstr>
      <vt:lpstr>Read verse 8. “8 But do not overlook this one fact, beloved, that with the Lord one day is as a thousand years, and a thousand years as one day.”</vt:lpstr>
      <vt:lpstr>Psalm 90:4, “For a thousand years in your sight are but as yesterday when it is past, or as a watch in the night.”</vt:lpstr>
      <vt:lpstr>Read verse 9. “9 The Lord is not slow to fulfill his promise as some count slowness, but is patient toward you,[b] not wishing that any should perish, but that all should reach repentance.”</vt:lpstr>
      <vt:lpstr>PowerPoint Presentation</vt:lpstr>
      <vt:lpstr>Ezekiel 33:11 reads, “Say to them, As I live, declares the Lord God, I have no pleasure in the death of the wicked, but that the wicked turn from his way and live; turn back, turn back from your evil ways, for why will you die, O house of Israel?”</vt:lpstr>
      <vt:lpstr>Romans 8:25 reads, “25 Lest you be wise in your own sight, I do not want you to be unaware of this mystery, brothers: a partial hardening has come upon Israel, until the fullness of the Gentiles has come in.”</vt:lpstr>
      <vt:lpstr>Read verse 10. “10 But the day of the Lord will come like a thief, and then the heavens will pass away with a roar, and the heavenly bodies[d] will be burned up and dissolved, and the earth and the works that are done on it will be exposed.[e]”</vt:lpstr>
      <vt:lpstr>Isaiah 13:6 reads, “Wail, for the day of the Lord is near; as destruction from the Almighty it will come!”</vt:lpstr>
      <vt:lpstr>Jeremiah 46:10a reads, “That day is the day of the Lord God of hosts, a day of vengeance, to avenge himself on his foes. The sword shall devour and be sated and drink its fill of their blood.”</vt:lpstr>
      <vt:lpstr>PowerPoint Presentation</vt:lpstr>
      <vt:lpstr>First Thessalonians 5:2 reads, “2 For you yourselves are fully aware that the day of the Lord will come like a thief in the night.”</vt:lpstr>
      <vt:lpstr>PowerPoint Presentation</vt:lpstr>
      <vt:lpstr>Two Timothy 4:8 reads, “Henceforth there is laid up for me the crown of righteousness, which the Lord, the righteous judge, will award to me on that day, and not only to me but also to all who have loved his appearing.”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cp:revision>
  <dcterms:created xsi:type="dcterms:W3CDTF">2024-04-21T12:36:24Z</dcterms:created>
  <dcterms:modified xsi:type="dcterms:W3CDTF">2024-04-21T14:57:25Z</dcterms:modified>
</cp:coreProperties>
</file>