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67" d="100"/>
          <a:sy n="67" d="100"/>
        </p:scale>
        <p:origin x="648" y="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Peace" userId="ade83045bffd2eee" providerId="LiveId" clId="{D2480680-6356-4B3F-AB56-78BB27D146B3}"/>
    <pc:docChg chg="custSel addSld delSld modSld">
      <pc:chgData name="Maria Peace" userId="ade83045bffd2eee" providerId="LiveId" clId="{D2480680-6356-4B3F-AB56-78BB27D146B3}" dt="2024-03-28T02:37:22.291" v="266" actId="255"/>
      <pc:docMkLst>
        <pc:docMk/>
      </pc:docMkLst>
      <pc:sldChg chg="del">
        <pc:chgData name="Maria Peace" userId="ade83045bffd2eee" providerId="LiveId" clId="{D2480680-6356-4B3F-AB56-78BB27D146B3}" dt="2024-03-27T01:31:32.906" v="2" actId="2696"/>
        <pc:sldMkLst>
          <pc:docMk/>
          <pc:sldMk cId="3367435001" sldId="256"/>
        </pc:sldMkLst>
      </pc:sldChg>
      <pc:sldChg chg="modSp new mod">
        <pc:chgData name="Maria Peace" userId="ade83045bffd2eee" providerId="LiveId" clId="{D2480680-6356-4B3F-AB56-78BB27D146B3}" dt="2024-03-28T01:51:04.006" v="31" actId="255"/>
        <pc:sldMkLst>
          <pc:docMk/>
          <pc:sldMk cId="3032807921" sldId="257"/>
        </pc:sldMkLst>
        <pc:spChg chg="mod">
          <ac:chgData name="Maria Peace" userId="ade83045bffd2eee" providerId="LiveId" clId="{D2480680-6356-4B3F-AB56-78BB27D146B3}" dt="2024-03-28T01:51:04.006" v="31" actId="255"/>
          <ac:spMkLst>
            <pc:docMk/>
            <pc:sldMk cId="3032807921" sldId="257"/>
            <ac:spMk id="2" creationId="{7E677AF4-84B7-1913-927F-3B193A9C1F0C}"/>
          </ac:spMkLst>
        </pc:spChg>
        <pc:spChg chg="mod">
          <ac:chgData name="Maria Peace" userId="ade83045bffd2eee" providerId="LiveId" clId="{D2480680-6356-4B3F-AB56-78BB27D146B3}" dt="2024-03-27T01:31:38.897" v="4" actId="27636"/>
          <ac:spMkLst>
            <pc:docMk/>
            <pc:sldMk cId="3032807921" sldId="257"/>
            <ac:spMk id="3" creationId="{E071ADB0-B3DD-89B8-2256-1CB1500FE037}"/>
          </ac:spMkLst>
        </pc:spChg>
      </pc:sldChg>
      <pc:sldChg chg="modSp new mod">
        <pc:chgData name="Maria Peace" userId="ade83045bffd2eee" providerId="LiveId" clId="{D2480680-6356-4B3F-AB56-78BB27D146B3}" dt="2024-03-28T01:52:10.264" v="36" actId="2711"/>
        <pc:sldMkLst>
          <pc:docMk/>
          <pc:sldMk cId="728021533" sldId="258"/>
        </pc:sldMkLst>
        <pc:spChg chg="mod">
          <ac:chgData name="Maria Peace" userId="ade83045bffd2eee" providerId="LiveId" clId="{D2480680-6356-4B3F-AB56-78BB27D146B3}" dt="2024-03-28T01:52:10.264" v="36" actId="2711"/>
          <ac:spMkLst>
            <pc:docMk/>
            <pc:sldMk cId="728021533" sldId="258"/>
            <ac:spMk id="2" creationId="{FDAA4C93-11FA-32ED-5B84-A183F2612A09}"/>
          </ac:spMkLst>
        </pc:spChg>
        <pc:spChg chg="mod">
          <ac:chgData name="Maria Peace" userId="ade83045bffd2eee" providerId="LiveId" clId="{D2480680-6356-4B3F-AB56-78BB27D146B3}" dt="2024-03-27T01:31:48.768" v="7" actId="27636"/>
          <ac:spMkLst>
            <pc:docMk/>
            <pc:sldMk cId="728021533" sldId="258"/>
            <ac:spMk id="3" creationId="{326020A7-95FB-88E4-0096-1931B711EFE2}"/>
          </ac:spMkLst>
        </pc:spChg>
      </pc:sldChg>
      <pc:sldChg chg="modSp new mod">
        <pc:chgData name="Maria Peace" userId="ade83045bffd2eee" providerId="LiveId" clId="{D2480680-6356-4B3F-AB56-78BB27D146B3}" dt="2024-03-28T01:53:06.870" v="41" actId="27636"/>
        <pc:sldMkLst>
          <pc:docMk/>
          <pc:sldMk cId="499632905" sldId="259"/>
        </pc:sldMkLst>
        <pc:spChg chg="mod">
          <ac:chgData name="Maria Peace" userId="ade83045bffd2eee" providerId="LiveId" clId="{D2480680-6356-4B3F-AB56-78BB27D146B3}" dt="2024-03-28T01:53:06.870" v="41" actId="27636"/>
          <ac:spMkLst>
            <pc:docMk/>
            <pc:sldMk cId="499632905" sldId="259"/>
            <ac:spMk id="2" creationId="{B474153C-8177-245F-E729-6CF00C4BD3E9}"/>
          </ac:spMkLst>
        </pc:spChg>
        <pc:spChg chg="mod">
          <ac:chgData name="Maria Peace" userId="ade83045bffd2eee" providerId="LiveId" clId="{D2480680-6356-4B3F-AB56-78BB27D146B3}" dt="2024-03-27T01:32:04.203" v="11" actId="27636"/>
          <ac:spMkLst>
            <pc:docMk/>
            <pc:sldMk cId="499632905" sldId="259"/>
            <ac:spMk id="3" creationId="{A9E79041-1FA7-7698-CE3C-DB7A86D55883}"/>
          </ac:spMkLst>
        </pc:spChg>
      </pc:sldChg>
      <pc:sldChg chg="modSp new mod">
        <pc:chgData name="Maria Peace" userId="ade83045bffd2eee" providerId="LiveId" clId="{D2480680-6356-4B3F-AB56-78BB27D146B3}" dt="2024-03-28T01:54:10.486" v="51" actId="27636"/>
        <pc:sldMkLst>
          <pc:docMk/>
          <pc:sldMk cId="4153140044" sldId="260"/>
        </pc:sldMkLst>
        <pc:spChg chg="mod">
          <ac:chgData name="Maria Peace" userId="ade83045bffd2eee" providerId="LiveId" clId="{D2480680-6356-4B3F-AB56-78BB27D146B3}" dt="2024-03-28T01:54:10.486" v="51" actId="27636"/>
          <ac:spMkLst>
            <pc:docMk/>
            <pc:sldMk cId="4153140044" sldId="260"/>
            <ac:spMk id="2" creationId="{3DEA86CF-E956-987D-A70F-18AE9812A5D9}"/>
          </ac:spMkLst>
        </pc:spChg>
        <pc:spChg chg="mod">
          <ac:chgData name="Maria Peace" userId="ade83045bffd2eee" providerId="LiveId" clId="{D2480680-6356-4B3F-AB56-78BB27D146B3}" dt="2024-03-28T01:53:21.104" v="45" actId="27636"/>
          <ac:spMkLst>
            <pc:docMk/>
            <pc:sldMk cId="4153140044" sldId="260"/>
            <ac:spMk id="3" creationId="{B64ACC6C-48FD-82CC-A2ED-F18439093947}"/>
          </ac:spMkLst>
        </pc:spChg>
      </pc:sldChg>
      <pc:sldChg chg="modSp new mod">
        <pc:chgData name="Maria Peace" userId="ade83045bffd2eee" providerId="LiveId" clId="{D2480680-6356-4B3F-AB56-78BB27D146B3}" dt="2024-03-28T01:54:56.065" v="58" actId="255"/>
        <pc:sldMkLst>
          <pc:docMk/>
          <pc:sldMk cId="2912078592" sldId="261"/>
        </pc:sldMkLst>
        <pc:spChg chg="mod">
          <ac:chgData name="Maria Peace" userId="ade83045bffd2eee" providerId="LiveId" clId="{D2480680-6356-4B3F-AB56-78BB27D146B3}" dt="2024-03-28T01:54:56.065" v="58" actId="255"/>
          <ac:spMkLst>
            <pc:docMk/>
            <pc:sldMk cId="2912078592" sldId="261"/>
            <ac:spMk id="2" creationId="{1C54B130-DE30-7E11-4C86-A3B10383906F}"/>
          </ac:spMkLst>
        </pc:spChg>
        <pc:spChg chg="mod">
          <ac:chgData name="Maria Peace" userId="ade83045bffd2eee" providerId="LiveId" clId="{D2480680-6356-4B3F-AB56-78BB27D146B3}" dt="2024-03-28T01:54:19.649" v="53" actId="27636"/>
          <ac:spMkLst>
            <pc:docMk/>
            <pc:sldMk cId="2912078592" sldId="261"/>
            <ac:spMk id="3" creationId="{00BFFBCF-F72E-6ACD-C6D3-A225CD291C5A}"/>
          </ac:spMkLst>
        </pc:spChg>
      </pc:sldChg>
      <pc:sldChg chg="modSp new mod">
        <pc:chgData name="Maria Peace" userId="ade83045bffd2eee" providerId="LiveId" clId="{D2480680-6356-4B3F-AB56-78BB27D146B3}" dt="2024-03-28T01:56:21.140" v="67" actId="20577"/>
        <pc:sldMkLst>
          <pc:docMk/>
          <pc:sldMk cId="66227164" sldId="262"/>
        </pc:sldMkLst>
        <pc:spChg chg="mod">
          <ac:chgData name="Maria Peace" userId="ade83045bffd2eee" providerId="LiveId" clId="{D2480680-6356-4B3F-AB56-78BB27D146B3}" dt="2024-03-28T01:56:21.140" v="67" actId="20577"/>
          <ac:spMkLst>
            <pc:docMk/>
            <pc:sldMk cId="66227164" sldId="262"/>
            <ac:spMk id="2" creationId="{EB2C35CA-0DCC-1AE1-8683-E8FE849BE057}"/>
          </ac:spMkLst>
        </pc:spChg>
        <pc:spChg chg="mod">
          <ac:chgData name="Maria Peace" userId="ade83045bffd2eee" providerId="LiveId" clId="{D2480680-6356-4B3F-AB56-78BB27D146B3}" dt="2024-03-28T01:55:11.416" v="61" actId="27636"/>
          <ac:spMkLst>
            <pc:docMk/>
            <pc:sldMk cId="66227164" sldId="262"/>
            <ac:spMk id="3" creationId="{671A638C-1D40-BE00-47A9-438000090E66}"/>
          </ac:spMkLst>
        </pc:spChg>
      </pc:sldChg>
      <pc:sldChg chg="modSp new mod">
        <pc:chgData name="Maria Peace" userId="ade83045bffd2eee" providerId="LiveId" clId="{D2480680-6356-4B3F-AB56-78BB27D146B3}" dt="2024-03-28T01:57:37.874" v="87" actId="20577"/>
        <pc:sldMkLst>
          <pc:docMk/>
          <pc:sldMk cId="1431114383" sldId="263"/>
        </pc:sldMkLst>
        <pc:spChg chg="mod">
          <ac:chgData name="Maria Peace" userId="ade83045bffd2eee" providerId="LiveId" clId="{D2480680-6356-4B3F-AB56-78BB27D146B3}" dt="2024-03-28T01:57:37.874" v="87" actId="20577"/>
          <ac:spMkLst>
            <pc:docMk/>
            <pc:sldMk cId="1431114383" sldId="263"/>
            <ac:spMk id="2" creationId="{1415CFA4-65C7-1999-ECFF-AF45CE01C5AF}"/>
          </ac:spMkLst>
        </pc:spChg>
        <pc:spChg chg="mod">
          <ac:chgData name="Maria Peace" userId="ade83045bffd2eee" providerId="LiveId" clId="{D2480680-6356-4B3F-AB56-78BB27D146B3}" dt="2024-03-28T01:56:34.489" v="70" actId="27636"/>
          <ac:spMkLst>
            <pc:docMk/>
            <pc:sldMk cId="1431114383" sldId="263"/>
            <ac:spMk id="3" creationId="{C14F882E-D9BB-696E-3DF5-C2D884797511}"/>
          </ac:spMkLst>
        </pc:spChg>
      </pc:sldChg>
      <pc:sldChg chg="addSp modSp new mod">
        <pc:chgData name="Maria Peace" userId="ade83045bffd2eee" providerId="LiveId" clId="{D2480680-6356-4B3F-AB56-78BB27D146B3}" dt="2024-03-28T02:00:00.964" v="94" actId="14100"/>
        <pc:sldMkLst>
          <pc:docMk/>
          <pc:sldMk cId="2805725444" sldId="264"/>
        </pc:sldMkLst>
        <pc:spChg chg="mod">
          <ac:chgData name="Maria Peace" userId="ade83045bffd2eee" providerId="LiveId" clId="{D2480680-6356-4B3F-AB56-78BB27D146B3}" dt="2024-03-28T02:00:00.964" v="94" actId="14100"/>
          <ac:spMkLst>
            <pc:docMk/>
            <pc:sldMk cId="2805725444" sldId="264"/>
            <ac:spMk id="2" creationId="{03BD21B2-23A4-0DEB-C8D3-2DF8234AA53C}"/>
          </ac:spMkLst>
        </pc:spChg>
        <pc:spChg chg="mod">
          <ac:chgData name="Maria Peace" userId="ade83045bffd2eee" providerId="LiveId" clId="{D2480680-6356-4B3F-AB56-78BB27D146B3}" dt="2024-03-28T01:56:47.971" v="74" actId="27636"/>
          <ac:spMkLst>
            <pc:docMk/>
            <pc:sldMk cId="2805725444" sldId="264"/>
            <ac:spMk id="3" creationId="{47087751-A090-A26A-0AE6-0CF596C5669B}"/>
          </ac:spMkLst>
        </pc:spChg>
        <pc:picChg chg="add mod">
          <ac:chgData name="Maria Peace" userId="ade83045bffd2eee" providerId="LiveId" clId="{D2480680-6356-4B3F-AB56-78BB27D146B3}" dt="2024-03-28T02:00:00.964" v="94" actId="14100"/>
          <ac:picMkLst>
            <pc:docMk/>
            <pc:sldMk cId="2805725444" sldId="264"/>
            <ac:picMk id="1026" creationId="{67F66727-C7B0-642C-06FF-0C94756D9E18}"/>
          </ac:picMkLst>
        </pc:picChg>
      </pc:sldChg>
      <pc:sldChg chg="addSp modSp new mod">
        <pc:chgData name="Maria Peace" userId="ade83045bffd2eee" providerId="LiveId" clId="{D2480680-6356-4B3F-AB56-78BB27D146B3}" dt="2024-03-28T02:03:30.077" v="102" actId="14100"/>
        <pc:sldMkLst>
          <pc:docMk/>
          <pc:sldMk cId="3083483506" sldId="265"/>
        </pc:sldMkLst>
        <pc:spChg chg="mod">
          <ac:chgData name="Maria Peace" userId="ade83045bffd2eee" providerId="LiveId" clId="{D2480680-6356-4B3F-AB56-78BB27D146B3}" dt="2024-03-28T01:57:54.824" v="91" actId="14100"/>
          <ac:spMkLst>
            <pc:docMk/>
            <pc:sldMk cId="3083483506" sldId="265"/>
            <ac:spMk id="2" creationId="{426FFE6E-3BA3-725B-62B1-99D69C9F802B}"/>
          </ac:spMkLst>
        </pc:spChg>
        <pc:spChg chg="mod">
          <ac:chgData name="Maria Peace" userId="ade83045bffd2eee" providerId="LiveId" clId="{D2480680-6356-4B3F-AB56-78BB27D146B3}" dt="2024-03-28T01:57:51.167" v="90" actId="27636"/>
          <ac:spMkLst>
            <pc:docMk/>
            <pc:sldMk cId="3083483506" sldId="265"/>
            <ac:spMk id="3" creationId="{609D6F26-9DC7-F35E-7B19-F7EFA01E3F8F}"/>
          </ac:spMkLst>
        </pc:spChg>
        <pc:picChg chg="add mod">
          <ac:chgData name="Maria Peace" userId="ade83045bffd2eee" providerId="LiveId" clId="{D2480680-6356-4B3F-AB56-78BB27D146B3}" dt="2024-03-28T02:03:30.077" v="102" actId="14100"/>
          <ac:picMkLst>
            <pc:docMk/>
            <pc:sldMk cId="3083483506" sldId="265"/>
            <ac:picMk id="4" creationId="{5F6978BE-2C22-3AA2-1F48-95734293D828}"/>
          </ac:picMkLst>
        </pc:picChg>
      </pc:sldChg>
      <pc:sldChg chg="addSp delSp modSp new mod">
        <pc:chgData name="Maria Peace" userId="ade83045bffd2eee" providerId="LiveId" clId="{D2480680-6356-4B3F-AB56-78BB27D146B3}" dt="2024-03-28T02:08:24.236" v="114"/>
        <pc:sldMkLst>
          <pc:docMk/>
          <pc:sldMk cId="3489740439" sldId="266"/>
        </pc:sldMkLst>
        <pc:spChg chg="mod">
          <ac:chgData name="Maria Peace" userId="ade83045bffd2eee" providerId="LiveId" clId="{D2480680-6356-4B3F-AB56-78BB27D146B3}" dt="2024-03-28T02:03:42.193" v="106" actId="14100"/>
          <ac:spMkLst>
            <pc:docMk/>
            <pc:sldMk cId="3489740439" sldId="266"/>
            <ac:spMk id="2" creationId="{4699E10F-2E2E-6D98-D5FA-E8FE83B78A09}"/>
          </ac:spMkLst>
        </pc:spChg>
        <pc:spChg chg="mod">
          <ac:chgData name="Maria Peace" userId="ade83045bffd2eee" providerId="LiveId" clId="{D2480680-6356-4B3F-AB56-78BB27D146B3}" dt="2024-03-28T02:03:39.065" v="105" actId="27636"/>
          <ac:spMkLst>
            <pc:docMk/>
            <pc:sldMk cId="3489740439" sldId="266"/>
            <ac:spMk id="3" creationId="{6906B81F-6BEC-52CB-4066-0C5588AAFD40}"/>
          </ac:spMkLst>
        </pc:spChg>
        <pc:picChg chg="add del mod">
          <ac:chgData name="Maria Peace" userId="ade83045bffd2eee" providerId="LiveId" clId="{D2480680-6356-4B3F-AB56-78BB27D146B3}" dt="2024-03-28T02:06:57.659" v="113" actId="21"/>
          <ac:picMkLst>
            <pc:docMk/>
            <pc:sldMk cId="3489740439" sldId="266"/>
            <ac:picMk id="4" creationId="{3C13F379-6A3C-C71A-A41C-3E2CC6BB28C9}"/>
          </ac:picMkLst>
        </pc:picChg>
        <pc:picChg chg="add mod">
          <ac:chgData name="Maria Peace" userId="ade83045bffd2eee" providerId="LiveId" clId="{D2480680-6356-4B3F-AB56-78BB27D146B3}" dt="2024-03-28T02:08:24.236" v="114"/>
          <ac:picMkLst>
            <pc:docMk/>
            <pc:sldMk cId="3489740439" sldId="266"/>
            <ac:picMk id="5" creationId="{CE0DA99D-08FB-E19C-2505-238D3B88296C}"/>
          </ac:picMkLst>
        </pc:picChg>
      </pc:sldChg>
      <pc:sldChg chg="addSp modSp new mod">
        <pc:chgData name="Maria Peace" userId="ade83045bffd2eee" providerId="LiveId" clId="{D2480680-6356-4B3F-AB56-78BB27D146B3}" dt="2024-03-28T02:11:04.174" v="121" actId="14100"/>
        <pc:sldMkLst>
          <pc:docMk/>
          <pc:sldMk cId="4020117901" sldId="267"/>
        </pc:sldMkLst>
        <pc:spChg chg="mod">
          <ac:chgData name="Maria Peace" userId="ade83045bffd2eee" providerId="LiveId" clId="{D2480680-6356-4B3F-AB56-78BB27D146B3}" dt="2024-03-28T02:11:04.174" v="121" actId="14100"/>
          <ac:spMkLst>
            <pc:docMk/>
            <pc:sldMk cId="4020117901" sldId="267"/>
            <ac:spMk id="2" creationId="{AAE1E7F4-1906-6DB4-3AB0-9B130E333853}"/>
          </ac:spMkLst>
        </pc:spChg>
        <pc:spChg chg="mod">
          <ac:chgData name="Maria Peace" userId="ade83045bffd2eee" providerId="LiveId" clId="{D2480680-6356-4B3F-AB56-78BB27D146B3}" dt="2024-03-28T02:06:42.983" v="111" actId="27636"/>
          <ac:spMkLst>
            <pc:docMk/>
            <pc:sldMk cId="4020117901" sldId="267"/>
            <ac:spMk id="3" creationId="{61097CE9-33A4-1CFA-694D-DBEF799F821D}"/>
          </ac:spMkLst>
        </pc:spChg>
        <pc:picChg chg="add mod">
          <ac:chgData name="Maria Peace" userId="ade83045bffd2eee" providerId="LiveId" clId="{D2480680-6356-4B3F-AB56-78BB27D146B3}" dt="2024-03-28T02:11:04.174" v="121" actId="14100"/>
          <ac:picMkLst>
            <pc:docMk/>
            <pc:sldMk cId="4020117901" sldId="267"/>
            <ac:picMk id="2050" creationId="{624667D5-522D-0AEB-3E0A-CFDD571DDC59}"/>
          </ac:picMkLst>
        </pc:picChg>
      </pc:sldChg>
      <pc:sldChg chg="modSp new mod">
        <pc:chgData name="Maria Peace" userId="ade83045bffd2eee" providerId="LiveId" clId="{D2480680-6356-4B3F-AB56-78BB27D146B3}" dt="2024-03-28T02:12:27.422" v="127" actId="255"/>
        <pc:sldMkLst>
          <pc:docMk/>
          <pc:sldMk cId="2838131756" sldId="268"/>
        </pc:sldMkLst>
        <pc:spChg chg="mod">
          <ac:chgData name="Maria Peace" userId="ade83045bffd2eee" providerId="LiveId" clId="{D2480680-6356-4B3F-AB56-78BB27D146B3}" dt="2024-03-28T02:12:27.422" v="127" actId="255"/>
          <ac:spMkLst>
            <pc:docMk/>
            <pc:sldMk cId="2838131756" sldId="268"/>
            <ac:spMk id="2" creationId="{64E772CC-DE5D-C71B-10E6-E4E73D751EE0}"/>
          </ac:spMkLst>
        </pc:spChg>
        <pc:spChg chg="mod">
          <ac:chgData name="Maria Peace" userId="ade83045bffd2eee" providerId="LiveId" clId="{D2480680-6356-4B3F-AB56-78BB27D146B3}" dt="2024-03-28T02:08:43.077" v="117" actId="27636"/>
          <ac:spMkLst>
            <pc:docMk/>
            <pc:sldMk cId="2838131756" sldId="268"/>
            <ac:spMk id="3" creationId="{8F148C83-EAB9-5294-EEA8-9C4BB5BDEC9E}"/>
          </ac:spMkLst>
        </pc:spChg>
      </pc:sldChg>
      <pc:sldChg chg="modSp new mod">
        <pc:chgData name="Maria Peace" userId="ade83045bffd2eee" providerId="LiveId" clId="{D2480680-6356-4B3F-AB56-78BB27D146B3}" dt="2024-03-28T02:13:26.202" v="135"/>
        <pc:sldMkLst>
          <pc:docMk/>
          <pc:sldMk cId="4224877719" sldId="269"/>
        </pc:sldMkLst>
        <pc:spChg chg="mod">
          <ac:chgData name="Maria Peace" userId="ade83045bffd2eee" providerId="LiveId" clId="{D2480680-6356-4B3F-AB56-78BB27D146B3}" dt="2024-03-28T02:13:26.202" v="135"/>
          <ac:spMkLst>
            <pc:docMk/>
            <pc:sldMk cId="4224877719" sldId="269"/>
            <ac:spMk id="2" creationId="{A5671A4E-B83F-14EF-DAE8-BDD9F4312395}"/>
          </ac:spMkLst>
        </pc:spChg>
        <pc:spChg chg="mod">
          <ac:chgData name="Maria Peace" userId="ade83045bffd2eee" providerId="LiveId" clId="{D2480680-6356-4B3F-AB56-78BB27D146B3}" dt="2024-03-28T02:11:16.909" v="124" actId="27636"/>
          <ac:spMkLst>
            <pc:docMk/>
            <pc:sldMk cId="4224877719" sldId="269"/>
            <ac:spMk id="3" creationId="{8667308C-9A7A-7367-2983-F6F43E51E011}"/>
          </ac:spMkLst>
        </pc:spChg>
      </pc:sldChg>
      <pc:sldChg chg="modSp new mod">
        <pc:chgData name="Maria Peace" userId="ade83045bffd2eee" providerId="LiveId" clId="{D2480680-6356-4B3F-AB56-78BB27D146B3}" dt="2024-03-28T02:15:07.294" v="141" actId="255"/>
        <pc:sldMkLst>
          <pc:docMk/>
          <pc:sldMk cId="2635116714" sldId="270"/>
        </pc:sldMkLst>
        <pc:spChg chg="mod">
          <ac:chgData name="Maria Peace" userId="ade83045bffd2eee" providerId="LiveId" clId="{D2480680-6356-4B3F-AB56-78BB27D146B3}" dt="2024-03-28T02:15:07.294" v="141" actId="255"/>
          <ac:spMkLst>
            <pc:docMk/>
            <pc:sldMk cId="2635116714" sldId="270"/>
            <ac:spMk id="2" creationId="{674B0D88-E485-EB20-3336-85279419FF47}"/>
          </ac:spMkLst>
        </pc:spChg>
        <pc:spChg chg="mod">
          <ac:chgData name="Maria Peace" userId="ade83045bffd2eee" providerId="LiveId" clId="{D2480680-6356-4B3F-AB56-78BB27D146B3}" dt="2024-03-28T02:12:37.384" v="130" actId="27636"/>
          <ac:spMkLst>
            <pc:docMk/>
            <pc:sldMk cId="2635116714" sldId="270"/>
            <ac:spMk id="3" creationId="{B30AE255-9F8D-8CBF-2F57-A487CB1B888D}"/>
          </ac:spMkLst>
        </pc:spChg>
      </pc:sldChg>
      <pc:sldChg chg="modSp new mod">
        <pc:chgData name="Maria Peace" userId="ade83045bffd2eee" providerId="LiveId" clId="{D2480680-6356-4B3F-AB56-78BB27D146B3}" dt="2024-03-28T02:15:30.993" v="143" actId="255"/>
        <pc:sldMkLst>
          <pc:docMk/>
          <pc:sldMk cId="3497707588" sldId="271"/>
        </pc:sldMkLst>
        <pc:spChg chg="mod">
          <ac:chgData name="Maria Peace" userId="ade83045bffd2eee" providerId="LiveId" clId="{D2480680-6356-4B3F-AB56-78BB27D146B3}" dt="2024-03-28T02:15:30.993" v="143" actId="255"/>
          <ac:spMkLst>
            <pc:docMk/>
            <pc:sldMk cId="3497707588" sldId="271"/>
            <ac:spMk id="2" creationId="{F37F6261-EE4F-389A-7F11-EA27434F070D}"/>
          </ac:spMkLst>
        </pc:spChg>
        <pc:spChg chg="mod">
          <ac:chgData name="Maria Peace" userId="ade83045bffd2eee" providerId="LiveId" clId="{D2480680-6356-4B3F-AB56-78BB27D146B3}" dt="2024-03-28T02:13:35.890" v="138" actId="27636"/>
          <ac:spMkLst>
            <pc:docMk/>
            <pc:sldMk cId="3497707588" sldId="271"/>
            <ac:spMk id="3" creationId="{EC93BB9B-56FE-D300-4994-B7BC048BF36C}"/>
          </ac:spMkLst>
        </pc:spChg>
      </pc:sldChg>
      <pc:sldChg chg="modSp new mod">
        <pc:chgData name="Maria Peace" userId="ade83045bffd2eee" providerId="LiveId" clId="{D2480680-6356-4B3F-AB56-78BB27D146B3}" dt="2024-03-28T02:16:16.243" v="153" actId="255"/>
        <pc:sldMkLst>
          <pc:docMk/>
          <pc:sldMk cId="2615357242" sldId="272"/>
        </pc:sldMkLst>
        <pc:spChg chg="mod">
          <ac:chgData name="Maria Peace" userId="ade83045bffd2eee" providerId="LiveId" clId="{D2480680-6356-4B3F-AB56-78BB27D146B3}" dt="2024-03-28T02:16:16.243" v="153" actId="255"/>
          <ac:spMkLst>
            <pc:docMk/>
            <pc:sldMk cId="2615357242" sldId="272"/>
            <ac:spMk id="2" creationId="{1BE54392-1C97-97D7-B57A-A5D4298E100B}"/>
          </ac:spMkLst>
        </pc:spChg>
        <pc:spChg chg="mod">
          <ac:chgData name="Maria Peace" userId="ade83045bffd2eee" providerId="LiveId" clId="{D2480680-6356-4B3F-AB56-78BB27D146B3}" dt="2024-03-28T02:15:50.020" v="150" actId="27636"/>
          <ac:spMkLst>
            <pc:docMk/>
            <pc:sldMk cId="2615357242" sldId="272"/>
            <ac:spMk id="3" creationId="{C95AEDA9-EE7E-F23A-8BA7-0C5737ABA40A}"/>
          </ac:spMkLst>
        </pc:spChg>
      </pc:sldChg>
      <pc:sldChg chg="modSp new mod">
        <pc:chgData name="Maria Peace" userId="ade83045bffd2eee" providerId="LiveId" clId="{D2480680-6356-4B3F-AB56-78BB27D146B3}" dt="2024-03-28T02:17:11.358" v="159" actId="255"/>
        <pc:sldMkLst>
          <pc:docMk/>
          <pc:sldMk cId="1286789905" sldId="273"/>
        </pc:sldMkLst>
        <pc:spChg chg="mod">
          <ac:chgData name="Maria Peace" userId="ade83045bffd2eee" providerId="LiveId" clId="{D2480680-6356-4B3F-AB56-78BB27D146B3}" dt="2024-03-28T02:17:11.358" v="159" actId="255"/>
          <ac:spMkLst>
            <pc:docMk/>
            <pc:sldMk cId="1286789905" sldId="273"/>
            <ac:spMk id="2" creationId="{D278C843-AFC5-449D-ED08-79E804D324A1}"/>
          </ac:spMkLst>
        </pc:spChg>
        <pc:spChg chg="mod">
          <ac:chgData name="Maria Peace" userId="ade83045bffd2eee" providerId="LiveId" clId="{D2480680-6356-4B3F-AB56-78BB27D146B3}" dt="2024-03-28T02:15:40.873" v="147" actId="27636"/>
          <ac:spMkLst>
            <pc:docMk/>
            <pc:sldMk cId="1286789905" sldId="273"/>
            <ac:spMk id="3" creationId="{9AC7DC97-5A04-710E-C056-F3C1D7985AFE}"/>
          </ac:spMkLst>
        </pc:spChg>
      </pc:sldChg>
      <pc:sldChg chg="modSp new mod">
        <pc:chgData name="Maria Peace" userId="ade83045bffd2eee" providerId="LiveId" clId="{D2480680-6356-4B3F-AB56-78BB27D146B3}" dt="2024-03-28T02:17:57.797" v="166" actId="255"/>
        <pc:sldMkLst>
          <pc:docMk/>
          <pc:sldMk cId="1432040157" sldId="274"/>
        </pc:sldMkLst>
        <pc:spChg chg="mod">
          <ac:chgData name="Maria Peace" userId="ade83045bffd2eee" providerId="LiveId" clId="{D2480680-6356-4B3F-AB56-78BB27D146B3}" dt="2024-03-28T02:17:57.797" v="166" actId="255"/>
          <ac:spMkLst>
            <pc:docMk/>
            <pc:sldMk cId="1432040157" sldId="274"/>
            <ac:spMk id="2" creationId="{4E2BAC89-A57E-ECEF-4780-EBC44288C45B}"/>
          </ac:spMkLst>
        </pc:spChg>
        <pc:spChg chg="mod">
          <ac:chgData name="Maria Peace" userId="ade83045bffd2eee" providerId="LiveId" clId="{D2480680-6356-4B3F-AB56-78BB27D146B3}" dt="2024-03-28T02:16:27.258" v="156" actId="27636"/>
          <ac:spMkLst>
            <pc:docMk/>
            <pc:sldMk cId="1432040157" sldId="274"/>
            <ac:spMk id="3" creationId="{226AFD53-77C8-D8F0-C08D-1CFCE7B4E2BC}"/>
          </ac:spMkLst>
        </pc:spChg>
      </pc:sldChg>
      <pc:sldChg chg="modSp new mod">
        <pc:chgData name="Maria Peace" userId="ade83045bffd2eee" providerId="LiveId" clId="{D2480680-6356-4B3F-AB56-78BB27D146B3}" dt="2024-03-28T02:18:33.686" v="172" actId="255"/>
        <pc:sldMkLst>
          <pc:docMk/>
          <pc:sldMk cId="1997648732" sldId="275"/>
        </pc:sldMkLst>
        <pc:spChg chg="mod">
          <ac:chgData name="Maria Peace" userId="ade83045bffd2eee" providerId="LiveId" clId="{D2480680-6356-4B3F-AB56-78BB27D146B3}" dt="2024-03-28T02:18:33.686" v="172" actId="255"/>
          <ac:spMkLst>
            <pc:docMk/>
            <pc:sldMk cId="1997648732" sldId="275"/>
            <ac:spMk id="2" creationId="{F2E39E4D-1E23-11D5-B4E6-437621F72C19}"/>
          </ac:spMkLst>
        </pc:spChg>
        <pc:spChg chg="mod">
          <ac:chgData name="Maria Peace" userId="ade83045bffd2eee" providerId="LiveId" clId="{D2480680-6356-4B3F-AB56-78BB27D146B3}" dt="2024-03-28T02:17:20.243" v="162" actId="27636"/>
          <ac:spMkLst>
            <pc:docMk/>
            <pc:sldMk cId="1997648732" sldId="275"/>
            <ac:spMk id="3" creationId="{77214CE4-2D4B-8EB6-A5AC-7A594F3EF78E}"/>
          </ac:spMkLst>
        </pc:spChg>
      </pc:sldChg>
      <pc:sldChg chg="modSp new mod">
        <pc:chgData name="Maria Peace" userId="ade83045bffd2eee" providerId="LiveId" clId="{D2480680-6356-4B3F-AB56-78BB27D146B3}" dt="2024-03-28T02:19:09.914" v="178" actId="255"/>
        <pc:sldMkLst>
          <pc:docMk/>
          <pc:sldMk cId="523044564" sldId="276"/>
        </pc:sldMkLst>
        <pc:spChg chg="mod">
          <ac:chgData name="Maria Peace" userId="ade83045bffd2eee" providerId="LiveId" clId="{D2480680-6356-4B3F-AB56-78BB27D146B3}" dt="2024-03-28T02:19:09.914" v="178" actId="255"/>
          <ac:spMkLst>
            <pc:docMk/>
            <pc:sldMk cId="523044564" sldId="276"/>
            <ac:spMk id="2" creationId="{D3F98089-1A1F-E59B-B470-74B22CE71690}"/>
          </ac:spMkLst>
        </pc:spChg>
        <pc:spChg chg="mod">
          <ac:chgData name="Maria Peace" userId="ade83045bffd2eee" providerId="LiveId" clId="{D2480680-6356-4B3F-AB56-78BB27D146B3}" dt="2024-03-28T02:18:06.064" v="169" actId="27636"/>
          <ac:spMkLst>
            <pc:docMk/>
            <pc:sldMk cId="523044564" sldId="276"/>
            <ac:spMk id="3" creationId="{4DBDFCB1-65CB-6B2E-8FA8-991EDEF3ACF4}"/>
          </ac:spMkLst>
        </pc:spChg>
      </pc:sldChg>
      <pc:sldChg chg="modSp new mod">
        <pc:chgData name="Maria Peace" userId="ade83045bffd2eee" providerId="LiveId" clId="{D2480680-6356-4B3F-AB56-78BB27D146B3}" dt="2024-03-28T02:19:47.952" v="184" actId="255"/>
        <pc:sldMkLst>
          <pc:docMk/>
          <pc:sldMk cId="2435890442" sldId="277"/>
        </pc:sldMkLst>
        <pc:spChg chg="mod">
          <ac:chgData name="Maria Peace" userId="ade83045bffd2eee" providerId="LiveId" clId="{D2480680-6356-4B3F-AB56-78BB27D146B3}" dt="2024-03-28T02:19:47.952" v="184" actId="255"/>
          <ac:spMkLst>
            <pc:docMk/>
            <pc:sldMk cId="2435890442" sldId="277"/>
            <ac:spMk id="2" creationId="{99C612AF-39BD-D704-C400-DB8D8F53F663}"/>
          </ac:spMkLst>
        </pc:spChg>
        <pc:spChg chg="mod">
          <ac:chgData name="Maria Peace" userId="ade83045bffd2eee" providerId="LiveId" clId="{D2480680-6356-4B3F-AB56-78BB27D146B3}" dt="2024-03-28T02:18:42.526" v="175" actId="27636"/>
          <ac:spMkLst>
            <pc:docMk/>
            <pc:sldMk cId="2435890442" sldId="277"/>
            <ac:spMk id="3" creationId="{9F27B65C-B1F2-B8E2-1884-D21B632124FE}"/>
          </ac:spMkLst>
        </pc:spChg>
      </pc:sldChg>
      <pc:sldChg chg="modSp new mod">
        <pc:chgData name="Maria Peace" userId="ade83045bffd2eee" providerId="LiveId" clId="{D2480680-6356-4B3F-AB56-78BB27D146B3}" dt="2024-03-28T02:20:57.140" v="194" actId="255"/>
        <pc:sldMkLst>
          <pc:docMk/>
          <pc:sldMk cId="3115544756" sldId="278"/>
        </pc:sldMkLst>
        <pc:spChg chg="mod">
          <ac:chgData name="Maria Peace" userId="ade83045bffd2eee" providerId="LiveId" clId="{D2480680-6356-4B3F-AB56-78BB27D146B3}" dt="2024-03-28T02:20:57.140" v="194" actId="255"/>
          <ac:spMkLst>
            <pc:docMk/>
            <pc:sldMk cId="3115544756" sldId="278"/>
            <ac:spMk id="2" creationId="{3F95D04B-DD72-DC5D-82A8-579273CB1045}"/>
          </ac:spMkLst>
        </pc:spChg>
        <pc:spChg chg="mod">
          <ac:chgData name="Maria Peace" userId="ade83045bffd2eee" providerId="LiveId" clId="{D2480680-6356-4B3F-AB56-78BB27D146B3}" dt="2024-03-28T02:19:18.023" v="181" actId="27636"/>
          <ac:spMkLst>
            <pc:docMk/>
            <pc:sldMk cId="3115544756" sldId="278"/>
            <ac:spMk id="3" creationId="{01920235-EACD-B45C-77E7-4AE4D24AE95F}"/>
          </ac:spMkLst>
        </pc:spChg>
      </pc:sldChg>
      <pc:sldChg chg="modSp new mod">
        <pc:chgData name="Maria Peace" userId="ade83045bffd2eee" providerId="LiveId" clId="{D2480680-6356-4B3F-AB56-78BB27D146B3}" dt="2024-03-28T02:21:43.379" v="201" actId="255"/>
        <pc:sldMkLst>
          <pc:docMk/>
          <pc:sldMk cId="1511323594" sldId="279"/>
        </pc:sldMkLst>
        <pc:spChg chg="mod">
          <ac:chgData name="Maria Peace" userId="ade83045bffd2eee" providerId="LiveId" clId="{D2480680-6356-4B3F-AB56-78BB27D146B3}" dt="2024-03-28T02:21:43.379" v="201" actId="255"/>
          <ac:spMkLst>
            <pc:docMk/>
            <pc:sldMk cId="1511323594" sldId="279"/>
            <ac:spMk id="2" creationId="{9CEF2705-AE78-D155-6450-A1EE07BDD5AA}"/>
          </ac:spMkLst>
        </pc:spChg>
        <pc:spChg chg="mod">
          <ac:chgData name="Maria Peace" userId="ade83045bffd2eee" providerId="LiveId" clId="{D2480680-6356-4B3F-AB56-78BB27D146B3}" dt="2024-03-28T02:19:55.533" v="187" actId="27636"/>
          <ac:spMkLst>
            <pc:docMk/>
            <pc:sldMk cId="1511323594" sldId="279"/>
            <ac:spMk id="3" creationId="{6E7C7268-7FAD-C601-20B1-65437C1B0C8D}"/>
          </ac:spMkLst>
        </pc:spChg>
      </pc:sldChg>
      <pc:sldChg chg="modSp new mod">
        <pc:chgData name="Maria Peace" userId="ade83045bffd2eee" providerId="LiveId" clId="{D2480680-6356-4B3F-AB56-78BB27D146B3}" dt="2024-03-28T02:22:43.357" v="210" actId="255"/>
        <pc:sldMkLst>
          <pc:docMk/>
          <pc:sldMk cId="3626531872" sldId="280"/>
        </pc:sldMkLst>
        <pc:spChg chg="mod">
          <ac:chgData name="Maria Peace" userId="ade83045bffd2eee" providerId="LiveId" clId="{D2480680-6356-4B3F-AB56-78BB27D146B3}" dt="2024-03-28T02:22:43.357" v="210" actId="255"/>
          <ac:spMkLst>
            <pc:docMk/>
            <pc:sldMk cId="3626531872" sldId="280"/>
            <ac:spMk id="2" creationId="{800FD53C-6439-3A9F-C046-FB70D8D3718A}"/>
          </ac:spMkLst>
        </pc:spChg>
        <pc:spChg chg="mod">
          <ac:chgData name="Maria Peace" userId="ade83045bffd2eee" providerId="LiveId" clId="{D2480680-6356-4B3F-AB56-78BB27D146B3}" dt="2024-03-28T02:21:06.648" v="197" actId="27636"/>
          <ac:spMkLst>
            <pc:docMk/>
            <pc:sldMk cId="3626531872" sldId="280"/>
            <ac:spMk id="3" creationId="{8EC48DCB-58E4-99B6-90B0-B238EF01DC7C}"/>
          </ac:spMkLst>
        </pc:spChg>
      </pc:sldChg>
      <pc:sldChg chg="modSp new mod">
        <pc:chgData name="Maria Peace" userId="ade83045bffd2eee" providerId="LiveId" clId="{D2480680-6356-4B3F-AB56-78BB27D146B3}" dt="2024-03-28T02:23:44.237" v="226" actId="20577"/>
        <pc:sldMkLst>
          <pc:docMk/>
          <pc:sldMk cId="2186743433" sldId="281"/>
        </pc:sldMkLst>
        <pc:spChg chg="mod">
          <ac:chgData name="Maria Peace" userId="ade83045bffd2eee" providerId="LiveId" clId="{D2480680-6356-4B3F-AB56-78BB27D146B3}" dt="2024-03-28T02:23:44.237" v="226" actId="20577"/>
          <ac:spMkLst>
            <pc:docMk/>
            <pc:sldMk cId="2186743433" sldId="281"/>
            <ac:spMk id="2" creationId="{9CCA2321-D225-6A73-EE03-82BE4A00713B}"/>
          </ac:spMkLst>
        </pc:spChg>
        <pc:spChg chg="mod">
          <ac:chgData name="Maria Peace" userId="ade83045bffd2eee" providerId="LiveId" clId="{D2480680-6356-4B3F-AB56-78BB27D146B3}" dt="2024-03-28T02:21:52.241" v="204" actId="27636"/>
          <ac:spMkLst>
            <pc:docMk/>
            <pc:sldMk cId="2186743433" sldId="281"/>
            <ac:spMk id="3" creationId="{6325E591-711A-2130-8C44-C47ED875C5EB}"/>
          </ac:spMkLst>
        </pc:spChg>
      </pc:sldChg>
      <pc:sldChg chg="modSp new mod">
        <pc:chgData name="Maria Peace" userId="ade83045bffd2eee" providerId="LiveId" clId="{D2480680-6356-4B3F-AB56-78BB27D146B3}" dt="2024-03-28T02:24:20.645" v="229" actId="255"/>
        <pc:sldMkLst>
          <pc:docMk/>
          <pc:sldMk cId="2365483546" sldId="282"/>
        </pc:sldMkLst>
        <pc:spChg chg="mod">
          <ac:chgData name="Maria Peace" userId="ade83045bffd2eee" providerId="LiveId" clId="{D2480680-6356-4B3F-AB56-78BB27D146B3}" dt="2024-03-28T02:24:20.645" v="229" actId="255"/>
          <ac:spMkLst>
            <pc:docMk/>
            <pc:sldMk cId="2365483546" sldId="282"/>
            <ac:spMk id="2" creationId="{DCE45F1F-0F7B-BF3C-83DF-86BCC6CE0677}"/>
          </ac:spMkLst>
        </pc:spChg>
        <pc:spChg chg="mod">
          <ac:chgData name="Maria Peace" userId="ade83045bffd2eee" providerId="LiveId" clId="{D2480680-6356-4B3F-AB56-78BB27D146B3}" dt="2024-03-28T02:22:52.653" v="213" actId="27636"/>
          <ac:spMkLst>
            <pc:docMk/>
            <pc:sldMk cId="2365483546" sldId="282"/>
            <ac:spMk id="3" creationId="{CA414EB7-A2CB-FC99-4CFA-BEC6AC80B74F}"/>
          </ac:spMkLst>
        </pc:spChg>
      </pc:sldChg>
      <pc:sldChg chg="modSp new mod">
        <pc:chgData name="Maria Peace" userId="ade83045bffd2eee" providerId="LiveId" clId="{D2480680-6356-4B3F-AB56-78BB27D146B3}" dt="2024-03-28T02:37:22.291" v="266" actId="255"/>
        <pc:sldMkLst>
          <pc:docMk/>
          <pc:sldMk cId="585642767" sldId="283"/>
        </pc:sldMkLst>
        <pc:spChg chg="mod">
          <ac:chgData name="Maria Peace" userId="ade83045bffd2eee" providerId="LiveId" clId="{D2480680-6356-4B3F-AB56-78BB27D146B3}" dt="2024-03-28T02:37:22.291" v="266" actId="255"/>
          <ac:spMkLst>
            <pc:docMk/>
            <pc:sldMk cId="585642767" sldId="283"/>
            <ac:spMk id="2" creationId="{05A3406F-E570-935D-AA61-3CC18F089BAC}"/>
          </ac:spMkLst>
        </pc:spChg>
        <pc:spChg chg="mod">
          <ac:chgData name="Maria Peace" userId="ade83045bffd2eee" providerId="LiveId" clId="{D2480680-6356-4B3F-AB56-78BB27D146B3}" dt="2024-03-28T02:36:40.255" v="232" actId="27636"/>
          <ac:spMkLst>
            <pc:docMk/>
            <pc:sldMk cId="585642767" sldId="283"/>
            <ac:spMk id="3" creationId="{931DC0F2-E231-E12B-AC67-0B7A5A09798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35D33-B14A-7826-89CA-093C8D0D89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92D54A-1764-E30E-C4D2-D26051A634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2B2B67-62F0-F336-C59C-8946D0E653DA}"/>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5" name="Footer Placeholder 4">
            <a:extLst>
              <a:ext uri="{FF2B5EF4-FFF2-40B4-BE49-F238E27FC236}">
                <a16:creationId xmlns:a16="http://schemas.microsoft.com/office/drawing/2014/main" id="{AA5F2421-B218-E2E0-4602-8A8786C91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1B950-903E-94A7-FD22-C33067957B17}"/>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330471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74E4A-68C8-5B64-C2C7-F1BFF62436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8FC449-AFC8-30F1-2BE5-E59DACF8A4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AC62BE-5105-7AE7-A105-B69737C5362D}"/>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5" name="Footer Placeholder 4">
            <a:extLst>
              <a:ext uri="{FF2B5EF4-FFF2-40B4-BE49-F238E27FC236}">
                <a16:creationId xmlns:a16="http://schemas.microsoft.com/office/drawing/2014/main" id="{25F474D1-8876-2BBA-6C52-AE33771795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D456C3-670A-BB01-9E9F-125B7F7F843C}"/>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4051861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032613-7AB5-3EFD-4F24-2C835B72DE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7FD08A-2A8C-275E-0AB9-AA3C066FC1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0DC2BC-50AB-41C8-514A-E50638588B47}"/>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5" name="Footer Placeholder 4">
            <a:extLst>
              <a:ext uri="{FF2B5EF4-FFF2-40B4-BE49-F238E27FC236}">
                <a16:creationId xmlns:a16="http://schemas.microsoft.com/office/drawing/2014/main" id="{A180BE14-B24D-3D71-F060-21AF5D3D7C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66551F-A8F8-2A37-060F-277181015447}"/>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282335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B40B-FAB5-E5C1-12A3-FD24962DBA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BAE7F3-EEB1-FF0B-B995-829F8C4D06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E7323-95F8-B4EC-4F9F-8D1D3582E28B}"/>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5" name="Footer Placeholder 4">
            <a:extLst>
              <a:ext uri="{FF2B5EF4-FFF2-40B4-BE49-F238E27FC236}">
                <a16:creationId xmlns:a16="http://schemas.microsoft.com/office/drawing/2014/main" id="{D5935323-78B0-AC8C-358F-C2C0542D49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F5746-9295-B987-EBC6-F8047189387A}"/>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3311522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DBC94-46E6-84DC-B610-4D195E527F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81F8810-9FAA-FBDE-F7FF-DAD83C4856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9542B1-3277-283C-3B06-EF96CFCF5152}"/>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5" name="Footer Placeholder 4">
            <a:extLst>
              <a:ext uri="{FF2B5EF4-FFF2-40B4-BE49-F238E27FC236}">
                <a16:creationId xmlns:a16="http://schemas.microsoft.com/office/drawing/2014/main" id="{BAA36C8E-3125-9E29-52E2-353F060092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5B8B8E-7058-7655-EE74-F173A792E43B}"/>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4070931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A3D79-277B-65B7-3E72-8D19740E1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841436-333B-19C8-D1D8-FA50A6C8C6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122BEA-97DC-696B-1B5A-8E34D69C2F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036970-1C9F-CDB0-555C-EFF818786564}"/>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6" name="Footer Placeholder 5">
            <a:extLst>
              <a:ext uri="{FF2B5EF4-FFF2-40B4-BE49-F238E27FC236}">
                <a16:creationId xmlns:a16="http://schemas.microsoft.com/office/drawing/2014/main" id="{4912CD28-C7B2-7E99-1E33-5F0E1C0C8E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F61069-2176-C01B-77E3-C1CE66A56DB3}"/>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167026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38B29-68B2-7139-AEDD-C214263577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7ADCDD-A868-E10B-0E27-1EC64B6F40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4E4859-FC25-80F5-D4AD-62A92103B0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027089-93C7-B38E-1B80-E6B1563B0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B50818-3899-A5FA-CE01-7576C73FF6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82D13F-68AB-CEDE-C989-475943800B2C}"/>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8" name="Footer Placeholder 7">
            <a:extLst>
              <a:ext uri="{FF2B5EF4-FFF2-40B4-BE49-F238E27FC236}">
                <a16:creationId xmlns:a16="http://schemas.microsoft.com/office/drawing/2014/main" id="{CE5588E7-5FC6-9FD4-7A19-BAF47DBDD2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B50819-61E0-7D2E-A8E6-B8A54A8C7B6D}"/>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3978726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5171B-7DF9-72F1-1EDF-D4C9FAD192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B4E6AD-863D-761F-50CC-C37D90BE4411}"/>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4" name="Footer Placeholder 3">
            <a:extLst>
              <a:ext uri="{FF2B5EF4-FFF2-40B4-BE49-F238E27FC236}">
                <a16:creationId xmlns:a16="http://schemas.microsoft.com/office/drawing/2014/main" id="{E96D1396-B6F8-C38B-590F-9465E0E18D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00B84E-C89B-6144-7353-7BF15E7F7276}"/>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4187719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B1927F-8D32-4B28-BD7E-81EF4FDF7458}"/>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3" name="Footer Placeholder 2">
            <a:extLst>
              <a:ext uri="{FF2B5EF4-FFF2-40B4-BE49-F238E27FC236}">
                <a16:creationId xmlns:a16="http://schemas.microsoft.com/office/drawing/2014/main" id="{9BC4881C-1CB9-A733-55DF-E98FC0A3D7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D71667-E768-54FD-D59C-51DEDE2333F9}"/>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4015212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8C5E3-582C-C139-F5CB-53BD4BD749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5063D45-B7AA-4916-8F37-94A3262633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46D430-A451-623C-6124-E50A8A0FB4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878C67-09B0-4F1E-C452-184203314079}"/>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6" name="Footer Placeholder 5">
            <a:extLst>
              <a:ext uri="{FF2B5EF4-FFF2-40B4-BE49-F238E27FC236}">
                <a16:creationId xmlns:a16="http://schemas.microsoft.com/office/drawing/2014/main" id="{30D1B06F-D0F6-6843-B4A0-1B47ACEC85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95A1CD-3A3B-33B0-7A9A-C52E304D59B9}"/>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224831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EF50-3BF6-2805-D7C1-751A19FC6F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5522969-4F61-6AE3-286B-4F434ACAD2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44567B-4BE9-7D44-8118-9E801B2A9F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78EAB4-01A1-9048-D9D0-E32D89D668AE}"/>
              </a:ext>
            </a:extLst>
          </p:cNvPr>
          <p:cNvSpPr>
            <a:spLocks noGrp="1"/>
          </p:cNvSpPr>
          <p:nvPr>
            <p:ph type="dt" sz="half" idx="10"/>
          </p:nvPr>
        </p:nvSpPr>
        <p:spPr/>
        <p:txBody>
          <a:bodyPr/>
          <a:lstStyle/>
          <a:p>
            <a:fld id="{BB331EA9-2EFE-4650-910E-34F92FBD91A2}" type="datetimeFigureOut">
              <a:rPr lang="en-US" smtClean="0"/>
              <a:t>3/27/2024</a:t>
            </a:fld>
            <a:endParaRPr lang="en-US"/>
          </a:p>
        </p:txBody>
      </p:sp>
      <p:sp>
        <p:nvSpPr>
          <p:cNvPr id="6" name="Footer Placeholder 5">
            <a:extLst>
              <a:ext uri="{FF2B5EF4-FFF2-40B4-BE49-F238E27FC236}">
                <a16:creationId xmlns:a16="http://schemas.microsoft.com/office/drawing/2014/main" id="{FEA5D4A3-EFFC-10B8-A5D7-092EC79FDF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6B7AEE-682C-53C8-6413-7F7208826F94}"/>
              </a:ext>
            </a:extLst>
          </p:cNvPr>
          <p:cNvSpPr>
            <a:spLocks noGrp="1"/>
          </p:cNvSpPr>
          <p:nvPr>
            <p:ph type="sldNum" sz="quarter" idx="12"/>
          </p:nvPr>
        </p:nvSpPr>
        <p:spPr/>
        <p:txBody>
          <a:bodyPr/>
          <a:lstStyle/>
          <a:p>
            <a:fld id="{2917BD2B-F7DE-4390-9D49-5373C91554C3}" type="slidenum">
              <a:rPr lang="en-US" smtClean="0"/>
              <a:t>‹#›</a:t>
            </a:fld>
            <a:endParaRPr lang="en-US"/>
          </a:p>
        </p:txBody>
      </p:sp>
    </p:spTree>
    <p:extLst>
      <p:ext uri="{BB962C8B-B14F-4D97-AF65-F5344CB8AC3E}">
        <p14:creationId xmlns:p14="http://schemas.microsoft.com/office/powerpoint/2010/main" val="243099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1AA123-39B0-1588-E8D7-A58497BEB9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21538C-3CE6-D6AE-9139-FC4098FEAA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426672-D077-7E2C-69A8-2456E3D02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31EA9-2EFE-4650-910E-34F92FBD91A2}" type="datetimeFigureOut">
              <a:rPr lang="en-US" smtClean="0"/>
              <a:t>3/27/2024</a:t>
            </a:fld>
            <a:endParaRPr lang="en-US"/>
          </a:p>
        </p:txBody>
      </p:sp>
      <p:sp>
        <p:nvSpPr>
          <p:cNvPr id="5" name="Footer Placeholder 4">
            <a:extLst>
              <a:ext uri="{FF2B5EF4-FFF2-40B4-BE49-F238E27FC236}">
                <a16:creationId xmlns:a16="http://schemas.microsoft.com/office/drawing/2014/main" id="{362FF129-59A7-AEC3-8A63-EE00823A36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52FB81-80FB-71BE-D65B-D2A682AB84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17BD2B-F7DE-4390-9D49-5373C91554C3}" type="slidenum">
              <a:rPr lang="en-US" smtClean="0"/>
              <a:t>‹#›</a:t>
            </a:fld>
            <a:endParaRPr lang="en-US"/>
          </a:p>
        </p:txBody>
      </p:sp>
    </p:spTree>
    <p:extLst>
      <p:ext uri="{BB962C8B-B14F-4D97-AF65-F5344CB8AC3E}">
        <p14:creationId xmlns:p14="http://schemas.microsoft.com/office/powerpoint/2010/main" val="2445476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Luke+23&amp;version=ESV#fen-ESV-25963c" TargetMode="External"/><Relationship Id="rId2" Type="http://schemas.openxmlformats.org/officeDocument/2006/relationships/hyperlink" Target="https://www.biblegateway.com/passage/?search=Luke+23&amp;version=ESV#fen-ESV-25959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blegateway.com/passage/?search=Luke+23&amp;version=ESV#fen-ESV-25964d" TargetMode="External"/><Relationship Id="rId2" Type="http://schemas.openxmlformats.org/officeDocument/2006/relationships/hyperlink" Target="https://www.biblegateway.com/passage/?search=Luke+23&amp;version=ESV#fen-ESV-25963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biblegateway.com/passage/?search=Luke+23&amp;version=ESV#fen-ESV-25969f" TargetMode="External"/><Relationship Id="rId2" Type="http://schemas.openxmlformats.org/officeDocument/2006/relationships/hyperlink" Target="https://www.biblegateway.com/passage/?search=Luke+23&amp;version=ESV#fen-ESV-25969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biblegateway.com/passage/?search=Luke+23&amp;version=ESV#fen-ESV-25979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biblegateway.com/passage/?search=Luke+23&amp;version=ESV#fen-ESV-25964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Luke+23&amp;version=ESV#fen-ESV-25969f" TargetMode="External"/><Relationship Id="rId2" Type="http://schemas.openxmlformats.org/officeDocument/2006/relationships/hyperlink" Target="https://www.biblegateway.com/passage/?search=Luke+23&amp;version=ESV#fen-ESV-25969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iblegateway.com/passage/?search=Luke+23&amp;version=ESV#fen-ESV-25979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77AF4-84B7-1913-927F-3B193A9C1F0C}"/>
              </a:ext>
            </a:extLst>
          </p:cNvPr>
          <p:cNvSpPr>
            <a:spLocks noGrp="1"/>
          </p:cNvSpPr>
          <p:nvPr>
            <p:ph type="title"/>
          </p:nvPr>
        </p:nvSpPr>
        <p:spPr>
          <a:xfrm>
            <a:off x="838200" y="365125"/>
            <a:ext cx="10515600" cy="5764212"/>
          </a:xfrm>
        </p:spPr>
        <p:txBody>
          <a:bodyPr/>
          <a:lstStyle/>
          <a:p>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Luke 23:26-56</a:t>
            </a:r>
            <a:b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26 </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as they led him away, they seized one Simon of Cyrene, who was coming in from the country, and laid on him the cross, to carry it behind Jesus. </a:t>
            </a:r>
            <a:r>
              <a:rPr lang="en-US" sz="28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27 </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And there followed him a great multitude of the people and of women who were mourning and lamenting for him. </a:t>
            </a:r>
            <a:r>
              <a:rPr lang="en-US" sz="28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28 </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 turning to them Jesus said, “Daughters of Jerusalem, do not weep for me, but weep for yourselves and for your children. </a:t>
            </a:r>
            <a:r>
              <a:rPr lang="en-US" sz="28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29 </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behold, the days are coming when they will say, ‘Blessed are the barren and the wombs that never bore and the breasts that never nursed!’ </a:t>
            </a:r>
            <a:r>
              <a:rPr lang="en-US" sz="28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30 </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Then they will begin to say to the mountains, ‘Fall on us,’ and to the hills, ‘Cover us.’ </a:t>
            </a:r>
            <a:r>
              <a:rPr lang="en-US" sz="2800" b="1" kern="0" baseline="30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31 </a:t>
            </a:r>
            <a:r>
              <a:rPr lang="en-US" sz="2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For if they do these things when the wood is green, what will happen when it is dry?”</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071ADB0-B3DD-89B8-2256-1CB1500FE037}"/>
              </a:ext>
            </a:extLst>
          </p:cNvPr>
          <p:cNvSpPr>
            <a:spLocks noGrp="1"/>
          </p:cNvSpPr>
          <p:nvPr>
            <p:ph idx="1"/>
          </p:nvPr>
        </p:nvSpPr>
        <p:spPr>
          <a:xfrm>
            <a:off x="838200" y="6129337"/>
            <a:ext cx="10515600" cy="47625"/>
          </a:xfrm>
        </p:spPr>
        <p:txBody>
          <a:bodyPr>
            <a:normAutofit fontScale="25000" lnSpcReduction="20000"/>
          </a:bodyPr>
          <a:lstStyle/>
          <a:p>
            <a:endParaRPr lang="en-US" dirty="0"/>
          </a:p>
        </p:txBody>
      </p:sp>
    </p:spTree>
    <p:extLst>
      <p:ext uri="{BB962C8B-B14F-4D97-AF65-F5344CB8AC3E}">
        <p14:creationId xmlns:p14="http://schemas.microsoft.com/office/powerpoint/2010/main" val="3032807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9E10F-2E2E-6D98-D5FA-E8FE83B78A09}"/>
              </a:ext>
            </a:extLst>
          </p:cNvPr>
          <p:cNvSpPr>
            <a:spLocks noGrp="1"/>
          </p:cNvSpPr>
          <p:nvPr>
            <p:ph type="title"/>
          </p:nvPr>
        </p:nvSpPr>
        <p:spPr>
          <a:xfrm>
            <a:off x="838200" y="365125"/>
            <a:ext cx="10515600" cy="5759450"/>
          </a:xfrm>
        </p:spPr>
        <p:txBody>
          <a:bodyPr/>
          <a:lstStyle/>
          <a:p>
            <a:endParaRPr lang="en-US" dirty="0"/>
          </a:p>
        </p:txBody>
      </p:sp>
      <p:sp>
        <p:nvSpPr>
          <p:cNvPr id="3" name="Content Placeholder 2">
            <a:extLst>
              <a:ext uri="{FF2B5EF4-FFF2-40B4-BE49-F238E27FC236}">
                <a16:creationId xmlns:a16="http://schemas.microsoft.com/office/drawing/2014/main" id="{6906B81F-6BEC-52CB-4066-0C5588AAFD40}"/>
              </a:ext>
            </a:extLst>
          </p:cNvPr>
          <p:cNvSpPr>
            <a:spLocks noGrp="1"/>
          </p:cNvSpPr>
          <p:nvPr>
            <p:ph idx="1"/>
          </p:nvPr>
        </p:nvSpPr>
        <p:spPr>
          <a:xfrm>
            <a:off x="838200" y="6124575"/>
            <a:ext cx="10515600" cy="52388"/>
          </a:xfrm>
        </p:spPr>
        <p:txBody>
          <a:bodyPr>
            <a:normAutofit fontScale="25000" lnSpcReduction="20000"/>
          </a:bodyPr>
          <a:lstStyle/>
          <a:p>
            <a:endParaRPr lang="en-US" dirty="0"/>
          </a:p>
        </p:txBody>
      </p:sp>
      <p:pic>
        <p:nvPicPr>
          <p:cNvPr id="5" name="Picture 4">
            <a:extLst>
              <a:ext uri="{FF2B5EF4-FFF2-40B4-BE49-F238E27FC236}">
                <a16:creationId xmlns:a16="http://schemas.microsoft.com/office/drawing/2014/main" id="{CE0DA99D-08FB-E19C-2505-238D3B8829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89" y="1033463"/>
            <a:ext cx="9915524" cy="4981576"/>
          </a:xfrm>
          <a:prstGeom prst="rect">
            <a:avLst/>
          </a:prstGeom>
        </p:spPr>
      </p:pic>
    </p:spTree>
    <p:extLst>
      <p:ext uri="{BB962C8B-B14F-4D97-AF65-F5344CB8AC3E}">
        <p14:creationId xmlns:p14="http://schemas.microsoft.com/office/powerpoint/2010/main" val="3489740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1E7F4-1906-6DB4-3AB0-9B130E333853}"/>
              </a:ext>
            </a:extLst>
          </p:cNvPr>
          <p:cNvSpPr>
            <a:spLocks noGrp="1"/>
          </p:cNvSpPr>
          <p:nvPr>
            <p:ph type="title"/>
          </p:nvPr>
        </p:nvSpPr>
        <p:spPr>
          <a:xfrm>
            <a:off x="838200" y="-558713"/>
            <a:ext cx="10515600" cy="6893252"/>
          </a:xfrm>
        </p:spPr>
        <p:txBody>
          <a:bodyPr/>
          <a:lstStyle/>
          <a:p>
            <a:endParaRPr lang="en-US" dirty="0"/>
          </a:p>
        </p:txBody>
      </p:sp>
      <p:sp>
        <p:nvSpPr>
          <p:cNvPr id="3" name="Content Placeholder 2">
            <a:extLst>
              <a:ext uri="{FF2B5EF4-FFF2-40B4-BE49-F238E27FC236}">
                <a16:creationId xmlns:a16="http://schemas.microsoft.com/office/drawing/2014/main" id="{61097CE9-33A4-1CFA-694D-DBEF799F821D}"/>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pic>
        <p:nvPicPr>
          <p:cNvPr id="2050" name="Picture 2" descr="William Carey quote: Expect great things from God, attempt great things for  God.">
            <a:extLst>
              <a:ext uri="{FF2B5EF4-FFF2-40B4-BE49-F238E27FC236}">
                <a16:creationId xmlns:a16="http://schemas.microsoft.com/office/drawing/2014/main" id="{624667D5-522D-0AEB-3E0A-CFDD571DD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7875" y="904875"/>
            <a:ext cx="8096250" cy="4619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0117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72CC-DE5D-C71B-10E6-E4E73D751EE0}"/>
              </a:ext>
            </a:extLst>
          </p:cNvPr>
          <p:cNvSpPr>
            <a:spLocks noGrp="1"/>
          </p:cNvSpPr>
          <p:nvPr>
            <p:ph type="title"/>
          </p:nvPr>
        </p:nvSpPr>
        <p:spPr>
          <a:xfrm>
            <a:off x="838200" y="365125"/>
            <a:ext cx="10515600" cy="5702300"/>
          </a:xfrm>
        </p:spPr>
        <p:txBody>
          <a:bodyPr>
            <a:normAutofit/>
          </a:bodyPr>
          <a:lstStyle/>
          <a:p>
            <a:r>
              <a:rPr lang="en-US" sz="4000" kern="0" dirty="0">
                <a:effectLst/>
                <a:highlight>
                  <a:srgbClr val="00FF00"/>
                </a:highlight>
                <a:latin typeface="Times New Roman" panose="02020603050405020304" pitchFamily="18" charset="0"/>
                <a:ea typeface="Batang" panose="02030600000101010101" pitchFamily="18" charset="-127"/>
              </a:rPr>
              <a:t>Revelation 6:16-17 reads, “</a:t>
            </a:r>
            <a:r>
              <a:rPr lang="en-US" sz="40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16</a:t>
            </a:r>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…calling to the mountains and rocks, ‘Fall on us and hide us from the face of him who is seated on the throne, and from the wrath of the Lamb, </a:t>
            </a:r>
            <a:r>
              <a:rPr lang="en-US" sz="40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17 </a:t>
            </a:r>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for the great day of their wrath has come, and who can stand?’”</a:t>
            </a:r>
            <a:r>
              <a:rPr lang="en-US" sz="4000" kern="0" dirty="0">
                <a:effectLst/>
                <a:latin typeface="Times New Roman" panose="02020603050405020304" pitchFamily="18" charset="0"/>
                <a:ea typeface="Batang" panose="02030600000101010101" pitchFamily="18" charset="-127"/>
              </a:rPr>
              <a:t> </a:t>
            </a:r>
            <a:endParaRPr lang="en-US" sz="4000" dirty="0"/>
          </a:p>
        </p:txBody>
      </p:sp>
      <p:sp>
        <p:nvSpPr>
          <p:cNvPr id="3" name="Content Placeholder 2">
            <a:extLst>
              <a:ext uri="{FF2B5EF4-FFF2-40B4-BE49-F238E27FC236}">
                <a16:creationId xmlns:a16="http://schemas.microsoft.com/office/drawing/2014/main" id="{8F148C83-EAB9-5294-EEA8-9C4BB5BDEC9E}"/>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838131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71A4E-B83F-14EF-DAE8-BDD9F4312395}"/>
              </a:ext>
            </a:extLst>
          </p:cNvPr>
          <p:cNvSpPr>
            <a:spLocks noGrp="1"/>
          </p:cNvSpPr>
          <p:nvPr>
            <p:ph type="title"/>
          </p:nvPr>
        </p:nvSpPr>
        <p:spPr>
          <a:xfrm>
            <a:off x="838200" y="365125"/>
            <a:ext cx="10515600" cy="5673725"/>
          </a:xfrm>
        </p:spPr>
        <p:txBody>
          <a:bodyPr/>
          <a:lstStyle/>
          <a:p>
            <a:r>
              <a:rPr lang="en-US" sz="4400" kern="0" dirty="0">
                <a:effectLst/>
                <a:highlight>
                  <a:srgbClr val="FFFF00"/>
                </a:highlight>
                <a:latin typeface="Times New Roman" panose="02020603050405020304" pitchFamily="18" charset="0"/>
                <a:ea typeface="Batang" panose="02030600000101010101" pitchFamily="18" charset="-127"/>
              </a:rPr>
              <a:t>Look at verses 32-33. “</a:t>
            </a:r>
            <a:r>
              <a:rPr lang="en-US" sz="4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32 </a:t>
            </a:r>
            <a:r>
              <a:rPr lang="en-US" sz="4400" kern="0" dirty="0">
                <a:solidFill>
                  <a:srgbClr val="000000"/>
                </a:solidFill>
                <a:effectLst/>
                <a:highlight>
                  <a:srgbClr val="FFFF00"/>
                </a:highlight>
                <a:latin typeface="Times New Roman" panose="02020603050405020304" pitchFamily="18" charset="0"/>
                <a:ea typeface="Times New Roman" panose="02020603050405020304" pitchFamily="18" charset="0"/>
              </a:rPr>
              <a:t>Two others, who were criminals, were led away to be put to death with him. </a:t>
            </a:r>
            <a:r>
              <a:rPr lang="en-US" sz="4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33 </a:t>
            </a:r>
            <a:r>
              <a:rPr lang="en-US" sz="4400" kern="0" dirty="0">
                <a:solidFill>
                  <a:srgbClr val="000000"/>
                </a:solidFill>
                <a:effectLst/>
                <a:highlight>
                  <a:srgbClr val="FFFF00"/>
                </a:highlight>
                <a:latin typeface="Times New Roman" panose="02020603050405020304" pitchFamily="18" charset="0"/>
                <a:ea typeface="Times New Roman" panose="02020603050405020304" pitchFamily="18" charset="0"/>
              </a:rPr>
              <a:t>And when they came to the place that is called The Skull, there they crucified him, and the criminals, one on his right and one on his left.”</a:t>
            </a:r>
            <a:r>
              <a:rPr lang="en-US" sz="4400" kern="0" dirty="0">
                <a:solidFill>
                  <a:srgbClr val="000000"/>
                </a:solidFill>
                <a:effectLst/>
                <a:latin typeface="Times New Roman" panose="02020603050405020304" pitchFamily="18" charset="0"/>
                <a:ea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8667308C-9A7A-7367-2983-F6F43E51E01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224877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B0D88-E485-EB20-3336-85279419FF47}"/>
              </a:ext>
            </a:extLst>
          </p:cNvPr>
          <p:cNvSpPr>
            <a:spLocks noGrp="1"/>
          </p:cNvSpPr>
          <p:nvPr>
            <p:ph type="title"/>
          </p:nvPr>
        </p:nvSpPr>
        <p:spPr>
          <a:xfrm>
            <a:off x="838200" y="365125"/>
            <a:ext cx="10515600" cy="5664200"/>
          </a:xfrm>
        </p:spPr>
        <p:txBody>
          <a:bodyPr>
            <a:normAutofit/>
          </a:bodyPr>
          <a:lstStyle/>
          <a:p>
            <a:r>
              <a:rPr lang="en-US" sz="3600" kern="1800" dirty="0">
                <a:solidFill>
                  <a:srgbClr val="3D3D3D"/>
                </a:solidFill>
                <a:effectLst/>
                <a:highlight>
                  <a:srgbClr val="00FF00"/>
                </a:highlight>
                <a:latin typeface="Times New Roman" panose="02020603050405020304" pitchFamily="18" charset="0"/>
                <a:ea typeface="Times New Roman" panose="02020603050405020304" pitchFamily="18" charset="0"/>
              </a:rPr>
              <a:t>Isaiah 53:4–5 reads,</a:t>
            </a:r>
            <a:r>
              <a:rPr lang="en-US" sz="3600" kern="1800" dirty="0">
                <a:solidFill>
                  <a:srgbClr val="9C9D9E"/>
                </a:solidFill>
                <a:effectLst/>
                <a:highlight>
                  <a:srgbClr val="00FF00"/>
                </a:highlight>
                <a:latin typeface="Times New Roman" panose="02020603050405020304" pitchFamily="18" charset="0"/>
                <a:ea typeface="Times New Roman" panose="02020603050405020304" pitchFamily="18" charset="0"/>
              </a:rPr>
              <a:t> </a:t>
            </a:r>
            <a:r>
              <a:rPr lang="en-US" sz="3600" kern="0" dirty="0">
                <a:solidFill>
                  <a:srgbClr val="3D3D3D"/>
                </a:solidFill>
                <a:effectLst/>
                <a:highlight>
                  <a:srgbClr val="00FF00"/>
                </a:highlight>
                <a:latin typeface="Times New Roman" panose="02020603050405020304" pitchFamily="18" charset="0"/>
                <a:ea typeface="Times New Roman" panose="02020603050405020304" pitchFamily="18" charset="0"/>
              </a:rPr>
              <a:t>“Surely he took up our pain</a:t>
            </a:r>
            <a:r>
              <a:rPr lang="en-US" sz="3600" kern="1800" dirty="0">
                <a:solidFill>
                  <a:srgbClr val="9C9D9E"/>
                </a:solidFill>
                <a:effectLst/>
                <a:highlight>
                  <a:srgbClr val="00FF00"/>
                </a:highlight>
                <a:latin typeface="Times New Roman" panose="02020603050405020304" pitchFamily="18" charset="0"/>
                <a:ea typeface="Times New Roman" panose="02020603050405020304" pitchFamily="18" charset="0"/>
              </a:rPr>
              <a:t> </a:t>
            </a:r>
            <a:r>
              <a:rPr lang="en-US" sz="3600" kern="0" dirty="0">
                <a:solidFill>
                  <a:srgbClr val="3D3D3D"/>
                </a:solidFill>
                <a:effectLst/>
                <a:highlight>
                  <a:srgbClr val="00FF00"/>
                </a:highlight>
                <a:latin typeface="Times New Roman" panose="02020603050405020304" pitchFamily="18" charset="0"/>
                <a:ea typeface="Times New Roman" panose="02020603050405020304" pitchFamily="18" charset="0"/>
              </a:rPr>
              <a:t>and bore our suffering,</a:t>
            </a:r>
            <a:r>
              <a:rPr lang="en-US" sz="3600" kern="1800" dirty="0">
                <a:solidFill>
                  <a:srgbClr val="9C9D9E"/>
                </a:solidFill>
                <a:effectLst/>
                <a:highlight>
                  <a:srgbClr val="00FF00"/>
                </a:highlight>
                <a:latin typeface="Times New Roman" panose="02020603050405020304" pitchFamily="18" charset="0"/>
                <a:ea typeface="Times New Roman" panose="02020603050405020304" pitchFamily="18" charset="0"/>
              </a:rPr>
              <a:t> </a:t>
            </a:r>
            <a:r>
              <a:rPr lang="en-US" sz="3600" kern="0" dirty="0">
                <a:solidFill>
                  <a:srgbClr val="3D3D3D"/>
                </a:solidFill>
                <a:effectLst/>
                <a:highlight>
                  <a:srgbClr val="00FF00"/>
                </a:highlight>
                <a:latin typeface="Times New Roman" panose="02020603050405020304" pitchFamily="18" charset="0"/>
                <a:ea typeface="Times New Roman" panose="02020603050405020304" pitchFamily="18" charset="0"/>
              </a:rPr>
              <a:t>yet we considered him punished by God, stricken by him, and afflicted.</a:t>
            </a:r>
            <a:r>
              <a:rPr lang="en-US" sz="3600" kern="1800" dirty="0">
                <a:solidFill>
                  <a:srgbClr val="9C9D9E"/>
                </a:solidFill>
                <a:effectLst/>
                <a:highlight>
                  <a:srgbClr val="00FF00"/>
                </a:highlight>
                <a:latin typeface="Times New Roman" panose="02020603050405020304" pitchFamily="18" charset="0"/>
                <a:ea typeface="Times New Roman" panose="02020603050405020304" pitchFamily="18" charset="0"/>
              </a:rPr>
              <a:t> </a:t>
            </a:r>
            <a:r>
              <a:rPr lang="en-US" sz="3600" kern="0" dirty="0">
                <a:solidFill>
                  <a:srgbClr val="3D3D3D"/>
                </a:solidFill>
                <a:effectLst/>
                <a:highlight>
                  <a:srgbClr val="00FF00"/>
                </a:highlight>
                <a:latin typeface="Times New Roman" panose="02020603050405020304" pitchFamily="18" charset="0"/>
                <a:ea typeface="Times New Roman" panose="02020603050405020304" pitchFamily="18" charset="0"/>
              </a:rPr>
              <a:t>But he was pierced for our transgressions,</a:t>
            </a:r>
            <a:r>
              <a:rPr lang="en-US" sz="3600" kern="1800" dirty="0">
                <a:solidFill>
                  <a:srgbClr val="9C9D9E"/>
                </a:solidFill>
                <a:effectLst/>
                <a:highlight>
                  <a:srgbClr val="00FF00"/>
                </a:highlight>
                <a:latin typeface="Times New Roman" panose="02020603050405020304" pitchFamily="18" charset="0"/>
                <a:ea typeface="Times New Roman" panose="02020603050405020304" pitchFamily="18" charset="0"/>
              </a:rPr>
              <a:t> </a:t>
            </a:r>
            <a:r>
              <a:rPr lang="en-US" sz="3600" kern="0" dirty="0">
                <a:solidFill>
                  <a:srgbClr val="3D3D3D"/>
                </a:solidFill>
                <a:effectLst/>
                <a:highlight>
                  <a:srgbClr val="00FF00"/>
                </a:highlight>
                <a:latin typeface="Times New Roman" panose="02020603050405020304" pitchFamily="18" charset="0"/>
                <a:ea typeface="Times New Roman" panose="02020603050405020304" pitchFamily="18" charset="0"/>
              </a:rPr>
              <a:t>he was crushed for our iniquities;</a:t>
            </a:r>
            <a:r>
              <a:rPr lang="en-US" sz="3600" kern="1800" dirty="0">
                <a:solidFill>
                  <a:srgbClr val="9C9D9E"/>
                </a:solidFill>
                <a:effectLst/>
                <a:highlight>
                  <a:srgbClr val="00FF00"/>
                </a:highlight>
                <a:latin typeface="Times New Roman" panose="02020603050405020304" pitchFamily="18" charset="0"/>
                <a:ea typeface="Times New Roman" panose="02020603050405020304" pitchFamily="18" charset="0"/>
              </a:rPr>
              <a:t> </a:t>
            </a:r>
            <a:r>
              <a:rPr lang="en-US" sz="3600" kern="0" dirty="0">
                <a:solidFill>
                  <a:srgbClr val="3D3D3D"/>
                </a:solidFill>
                <a:effectLst/>
                <a:highlight>
                  <a:srgbClr val="00FF00"/>
                </a:highlight>
                <a:latin typeface="Times New Roman" panose="02020603050405020304" pitchFamily="18" charset="0"/>
                <a:ea typeface="Times New Roman" panose="02020603050405020304" pitchFamily="18" charset="0"/>
              </a:rPr>
              <a:t>the punishment that brought us peace was on him, and by his wounds we are healed.</a:t>
            </a:r>
            <a:r>
              <a:rPr lang="en-US" sz="3600" kern="1800" dirty="0">
                <a:effectLst/>
                <a:highlight>
                  <a:srgbClr val="00FF00"/>
                </a:highlight>
                <a:latin typeface="Times New Roman" panose="02020603050405020304" pitchFamily="18" charset="0"/>
                <a:ea typeface="Times New Roman" panose="02020603050405020304" pitchFamily="18" charset="0"/>
              </a:rPr>
              <a:t>”</a:t>
            </a:r>
            <a:r>
              <a:rPr lang="en-US" sz="3600" kern="1800" dirty="0">
                <a:effectLst/>
                <a:latin typeface="Times New Roman" panose="02020603050405020304" pitchFamily="18" charset="0"/>
                <a:ea typeface="Times New Roman" panose="02020603050405020304" pitchFamily="18" charset="0"/>
              </a:rPr>
              <a:t> </a:t>
            </a:r>
            <a:endParaRPr lang="en-US" sz="3600" dirty="0"/>
          </a:p>
        </p:txBody>
      </p:sp>
      <p:sp>
        <p:nvSpPr>
          <p:cNvPr id="3" name="Content Placeholder 2">
            <a:extLst>
              <a:ext uri="{FF2B5EF4-FFF2-40B4-BE49-F238E27FC236}">
                <a16:creationId xmlns:a16="http://schemas.microsoft.com/office/drawing/2014/main" id="{B30AE255-9F8D-8CBF-2F57-A487CB1B888D}"/>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635116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6261-EE4F-389A-7F11-EA27434F070D}"/>
              </a:ext>
            </a:extLst>
          </p:cNvPr>
          <p:cNvSpPr>
            <a:spLocks noGrp="1"/>
          </p:cNvSpPr>
          <p:nvPr>
            <p:ph type="title"/>
          </p:nvPr>
        </p:nvSpPr>
        <p:spPr>
          <a:xfrm>
            <a:off x="838200" y="365125"/>
            <a:ext cx="10515600" cy="5668963"/>
          </a:xfrm>
        </p:spPr>
        <p:txBody>
          <a:bodyPr>
            <a:normAutofit/>
          </a:bodyPr>
          <a:lstStyle/>
          <a:p>
            <a:r>
              <a:rPr lang="en-US" sz="4000" kern="0" dirty="0">
                <a:effectLst/>
                <a:highlight>
                  <a:srgbClr val="00FF00"/>
                </a:highlight>
                <a:latin typeface="Times New Roman" panose="02020603050405020304" pitchFamily="18" charset="0"/>
                <a:ea typeface="Batang" panose="02030600000101010101" pitchFamily="18" charset="-127"/>
              </a:rPr>
              <a:t>Isaiah 53:12, “Therefore I will give him a portion among the great, and he will divide the spoils with the strong, because he poured out his life unto death, and was numbered with the transgressors. For he bore the sin of many, and made intercession for the transgressors.”</a:t>
            </a:r>
            <a:r>
              <a:rPr lang="en-US" sz="4000" kern="0" dirty="0">
                <a:effectLst/>
                <a:latin typeface="Times New Roman" panose="02020603050405020304" pitchFamily="18" charset="0"/>
                <a:ea typeface="Batang" panose="02030600000101010101" pitchFamily="18" charset="-127"/>
              </a:rPr>
              <a:t> </a:t>
            </a:r>
            <a:endParaRPr lang="en-US" sz="4000" dirty="0"/>
          </a:p>
        </p:txBody>
      </p:sp>
      <p:sp>
        <p:nvSpPr>
          <p:cNvPr id="3" name="Content Placeholder 2">
            <a:extLst>
              <a:ext uri="{FF2B5EF4-FFF2-40B4-BE49-F238E27FC236}">
                <a16:creationId xmlns:a16="http://schemas.microsoft.com/office/drawing/2014/main" id="{EC93BB9B-56FE-D300-4994-B7BC048BF36C}"/>
              </a:ext>
            </a:extLst>
          </p:cNvPr>
          <p:cNvSpPr>
            <a:spLocks noGrp="1"/>
          </p:cNvSpPr>
          <p:nvPr>
            <p:ph idx="1"/>
          </p:nvPr>
        </p:nvSpPr>
        <p:spPr>
          <a:xfrm>
            <a:off x="838200" y="6095999"/>
            <a:ext cx="10515600" cy="80963"/>
          </a:xfrm>
        </p:spPr>
        <p:txBody>
          <a:bodyPr>
            <a:normAutofit fontScale="25000" lnSpcReduction="20000"/>
          </a:bodyPr>
          <a:lstStyle/>
          <a:p>
            <a:endParaRPr lang="en-US" dirty="0"/>
          </a:p>
        </p:txBody>
      </p:sp>
    </p:spTree>
    <p:extLst>
      <p:ext uri="{BB962C8B-B14F-4D97-AF65-F5344CB8AC3E}">
        <p14:creationId xmlns:p14="http://schemas.microsoft.com/office/powerpoint/2010/main" val="3497707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4392-1C97-97D7-B57A-A5D4298E100B}"/>
              </a:ext>
            </a:extLst>
          </p:cNvPr>
          <p:cNvSpPr>
            <a:spLocks noGrp="1"/>
          </p:cNvSpPr>
          <p:nvPr>
            <p:ph type="title"/>
          </p:nvPr>
        </p:nvSpPr>
        <p:spPr>
          <a:xfrm>
            <a:off x="838200" y="365125"/>
            <a:ext cx="10515600" cy="5702300"/>
          </a:xfrm>
        </p:spPr>
        <p:txBody>
          <a:bodyPr>
            <a:normAutofit/>
          </a:bodyPr>
          <a:lstStyle/>
          <a:p>
            <a:r>
              <a:rPr lang="en-US" sz="4800" kern="0" dirty="0">
                <a:effectLst/>
                <a:highlight>
                  <a:srgbClr val="FFFF00"/>
                </a:highlight>
                <a:latin typeface="Times New Roman" panose="02020603050405020304" pitchFamily="18" charset="0"/>
                <a:ea typeface="Batang" panose="02030600000101010101" pitchFamily="18" charset="-127"/>
              </a:rPr>
              <a:t>Look at verse 34. “And Jesus said, ‘Father, forgive them, for they do not know what they do.’</a:t>
            </a:r>
            <a:r>
              <a:rPr lang="en-US" sz="4800" kern="0" baseline="30000" dirty="0">
                <a:effectLst/>
                <a:highlight>
                  <a:srgbClr val="FFFF00"/>
                </a:highlight>
                <a:latin typeface="Times New Roman" panose="02020603050405020304" pitchFamily="18" charset="0"/>
                <a:ea typeface="Batang" panose="02030600000101010101" pitchFamily="18" charset="-127"/>
              </a:rPr>
              <a:t>[a]</a:t>
            </a:r>
            <a:r>
              <a:rPr lang="en-US" sz="4800" kern="0" dirty="0">
                <a:effectLst/>
                <a:highlight>
                  <a:srgbClr val="FFFF00"/>
                </a:highlight>
                <a:latin typeface="Times New Roman" panose="02020603050405020304" pitchFamily="18" charset="0"/>
                <a:ea typeface="Batang" panose="02030600000101010101" pitchFamily="18" charset="-127"/>
              </a:rPr>
              <a:t>And they cast lots to divide his garments.”</a:t>
            </a:r>
            <a:r>
              <a:rPr lang="en-US" sz="4800" kern="0" dirty="0">
                <a:effectLst/>
                <a:latin typeface="Times New Roman" panose="02020603050405020304" pitchFamily="18" charset="0"/>
                <a:ea typeface="Batang" panose="02030600000101010101" pitchFamily="18" charset="-127"/>
              </a:rPr>
              <a:t> </a:t>
            </a:r>
            <a:endParaRPr lang="en-US" sz="4800" dirty="0"/>
          </a:p>
        </p:txBody>
      </p:sp>
      <p:sp>
        <p:nvSpPr>
          <p:cNvPr id="3" name="Content Placeholder 2">
            <a:extLst>
              <a:ext uri="{FF2B5EF4-FFF2-40B4-BE49-F238E27FC236}">
                <a16:creationId xmlns:a16="http://schemas.microsoft.com/office/drawing/2014/main" id="{C95AEDA9-EE7E-F23A-8BA7-0C5737ABA40A}"/>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615357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8C843-AFC5-449D-ED08-79E804D324A1}"/>
              </a:ext>
            </a:extLst>
          </p:cNvPr>
          <p:cNvSpPr>
            <a:spLocks noGrp="1"/>
          </p:cNvSpPr>
          <p:nvPr>
            <p:ph type="title"/>
          </p:nvPr>
        </p:nvSpPr>
        <p:spPr>
          <a:xfrm>
            <a:off x="838200" y="365125"/>
            <a:ext cx="10515600" cy="5766118"/>
          </a:xfrm>
        </p:spPr>
        <p:txBody>
          <a:bodyPr>
            <a:normAutofit/>
          </a:bodyPr>
          <a:lstStyle/>
          <a:p>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Acts 9:4-6 reads, “</a:t>
            </a:r>
            <a:r>
              <a:rPr lang="en-US" sz="40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4 </a:t>
            </a:r>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And falling to the ground, he heard a voice saying to him, ‘Saul, Saul, why are you persecuting me?’ </a:t>
            </a:r>
            <a:r>
              <a:rPr lang="en-US" sz="40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5 </a:t>
            </a:r>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And he said, ‘Who are you, Lord?’ And he said, ‘I am Jesus, whom you are persecuting. </a:t>
            </a:r>
            <a:r>
              <a:rPr lang="en-US" sz="40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6 </a:t>
            </a:r>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But rise and enter the city, and you will be told what you are to do.’”</a:t>
            </a:r>
            <a:r>
              <a:rPr lang="en-US" sz="4000" kern="0" dirty="0">
                <a:solidFill>
                  <a:srgbClr val="000000"/>
                </a:solidFill>
                <a:effectLst/>
                <a:latin typeface="Times New Roman" panose="02020603050405020304" pitchFamily="18" charset="0"/>
                <a:ea typeface="Batang" panose="02030600000101010101" pitchFamily="18" charset="-127"/>
              </a:rPr>
              <a:t> </a:t>
            </a:r>
            <a:endParaRPr lang="en-US" sz="4000" dirty="0"/>
          </a:p>
        </p:txBody>
      </p:sp>
      <p:sp>
        <p:nvSpPr>
          <p:cNvPr id="3" name="Content Placeholder 2">
            <a:extLst>
              <a:ext uri="{FF2B5EF4-FFF2-40B4-BE49-F238E27FC236}">
                <a16:creationId xmlns:a16="http://schemas.microsoft.com/office/drawing/2014/main" id="{9AC7DC97-5A04-710E-C056-F3C1D7985AFE}"/>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286789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BAC89-A57E-ECEF-4780-EBC44288C45B}"/>
              </a:ext>
            </a:extLst>
          </p:cNvPr>
          <p:cNvSpPr>
            <a:spLocks noGrp="1"/>
          </p:cNvSpPr>
          <p:nvPr>
            <p:ph type="title"/>
          </p:nvPr>
        </p:nvSpPr>
        <p:spPr>
          <a:xfrm>
            <a:off x="838200" y="365125"/>
            <a:ext cx="10515600" cy="5607050"/>
          </a:xfrm>
        </p:spPr>
        <p:txBody>
          <a:bodyPr>
            <a:normAutofit/>
          </a:bodyPr>
          <a:lstStyle/>
          <a:p>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Luke 15:17-20 reads, “</a:t>
            </a:r>
            <a:r>
              <a:rPr lang="en-US" sz="32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17 </a:t>
            </a:r>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But when he came to himself, he said, ‘How many of my father's hired servants have more than enough bread, but I perish here with hunger! </a:t>
            </a:r>
            <a:r>
              <a:rPr lang="en-US" sz="32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18 </a:t>
            </a:r>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I will arise and go to my father, and I will say to him, “Father, I have sinned against heaven and before you. </a:t>
            </a:r>
            <a:r>
              <a:rPr lang="en-US" sz="32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19 </a:t>
            </a:r>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I am no longer worthy to be called your son. Treat me as one of your hired servants.”’ </a:t>
            </a:r>
            <a:r>
              <a:rPr lang="en-US" sz="32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20 </a:t>
            </a:r>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And he arose and came to his father. But while he was still a long way off, his father saw him and felt compassion, and ran and embraced him and kissed him.”</a:t>
            </a:r>
            <a:r>
              <a:rPr lang="en-US" sz="3200" kern="0" dirty="0">
                <a:solidFill>
                  <a:srgbClr val="000000"/>
                </a:solidFill>
                <a:effectLst/>
                <a:latin typeface="Times New Roman" panose="02020603050405020304" pitchFamily="18" charset="0"/>
                <a:ea typeface="Batang" panose="02030600000101010101" pitchFamily="18" charset="-127"/>
              </a:rPr>
              <a:t> </a:t>
            </a:r>
            <a:endParaRPr lang="en-US" sz="3200" dirty="0"/>
          </a:p>
        </p:txBody>
      </p:sp>
      <p:sp>
        <p:nvSpPr>
          <p:cNvPr id="3" name="Content Placeholder 2">
            <a:extLst>
              <a:ext uri="{FF2B5EF4-FFF2-40B4-BE49-F238E27FC236}">
                <a16:creationId xmlns:a16="http://schemas.microsoft.com/office/drawing/2014/main" id="{226AFD53-77C8-D8F0-C08D-1CFCE7B4E2BC}"/>
              </a:ext>
            </a:extLst>
          </p:cNvPr>
          <p:cNvSpPr>
            <a:spLocks noGrp="1"/>
          </p:cNvSpPr>
          <p:nvPr>
            <p:ph idx="1"/>
          </p:nvPr>
        </p:nvSpPr>
        <p:spPr>
          <a:xfrm>
            <a:off x="838200" y="6015037"/>
            <a:ext cx="10515600" cy="161925"/>
          </a:xfrm>
        </p:spPr>
        <p:txBody>
          <a:bodyPr>
            <a:normAutofit fontScale="25000" lnSpcReduction="20000"/>
          </a:bodyPr>
          <a:lstStyle/>
          <a:p>
            <a:endParaRPr lang="en-US" dirty="0"/>
          </a:p>
        </p:txBody>
      </p:sp>
    </p:spTree>
    <p:extLst>
      <p:ext uri="{BB962C8B-B14F-4D97-AF65-F5344CB8AC3E}">
        <p14:creationId xmlns:p14="http://schemas.microsoft.com/office/powerpoint/2010/main" val="1432040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39E4D-1E23-11D5-B4E6-437621F72C19}"/>
              </a:ext>
            </a:extLst>
          </p:cNvPr>
          <p:cNvSpPr>
            <a:spLocks noGrp="1"/>
          </p:cNvSpPr>
          <p:nvPr>
            <p:ph type="title"/>
          </p:nvPr>
        </p:nvSpPr>
        <p:spPr>
          <a:xfrm>
            <a:off x="838200" y="365125"/>
            <a:ext cx="10515600" cy="5716588"/>
          </a:xfrm>
        </p:spPr>
        <p:txBody>
          <a:bodyPr>
            <a:normAutofit/>
          </a:bodyPr>
          <a:lstStyle/>
          <a:p>
            <a:r>
              <a:rPr lang="en-US" sz="4800" kern="0" dirty="0">
                <a:effectLst/>
                <a:highlight>
                  <a:srgbClr val="00FF00"/>
                </a:highlight>
                <a:latin typeface="Times New Roman" panose="02020603050405020304" pitchFamily="18" charset="0"/>
                <a:ea typeface="Batang" panose="02030600000101010101" pitchFamily="18" charset="-127"/>
              </a:rPr>
              <a:t>Romans 5:8: “</a:t>
            </a:r>
            <a:r>
              <a:rPr lang="en-US" sz="48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8 </a:t>
            </a:r>
            <a:r>
              <a:rPr lang="en-US" sz="4800" kern="0" dirty="0">
                <a:solidFill>
                  <a:srgbClr val="000000"/>
                </a:solidFill>
                <a:effectLst/>
                <a:highlight>
                  <a:srgbClr val="00FF00"/>
                </a:highlight>
                <a:latin typeface="Times New Roman" panose="02020603050405020304" pitchFamily="18" charset="0"/>
                <a:ea typeface="Batang" panose="02030600000101010101" pitchFamily="18" charset="-127"/>
              </a:rPr>
              <a:t>…but God shows his love for us in that while we were still sinners, Christ died for us.”</a:t>
            </a:r>
            <a:r>
              <a:rPr lang="en-US" sz="4800" kern="0" dirty="0">
                <a:solidFill>
                  <a:srgbClr val="000000"/>
                </a:solidFill>
                <a:effectLst/>
                <a:latin typeface="Times New Roman" panose="02020603050405020304" pitchFamily="18" charset="0"/>
                <a:ea typeface="Batang" panose="02030600000101010101" pitchFamily="18" charset="-127"/>
              </a:rPr>
              <a:t> </a:t>
            </a:r>
            <a:endParaRPr lang="en-US" sz="4800" dirty="0"/>
          </a:p>
        </p:txBody>
      </p:sp>
      <p:sp>
        <p:nvSpPr>
          <p:cNvPr id="3" name="Content Placeholder 2">
            <a:extLst>
              <a:ext uri="{FF2B5EF4-FFF2-40B4-BE49-F238E27FC236}">
                <a16:creationId xmlns:a16="http://schemas.microsoft.com/office/drawing/2014/main" id="{77214CE4-2D4B-8EB6-A5AC-7A594F3EF78E}"/>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997648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A4C93-11FA-32ED-5B84-A183F2612A09}"/>
              </a:ext>
            </a:extLst>
          </p:cNvPr>
          <p:cNvSpPr>
            <a:spLocks noGrp="1"/>
          </p:cNvSpPr>
          <p:nvPr>
            <p:ph type="title"/>
          </p:nvPr>
        </p:nvSpPr>
        <p:spPr>
          <a:xfrm>
            <a:off x="838200" y="365125"/>
            <a:ext cx="10515600" cy="5766118"/>
          </a:xfrm>
        </p:spPr>
        <p:txBody>
          <a:bodyPr>
            <a:normAutofit/>
          </a:bodyPr>
          <a:lstStyle/>
          <a:p>
            <a:r>
              <a:rPr lang="en-US" sz="3200" b="1" i="0" baseline="30000" dirty="0">
                <a:solidFill>
                  <a:srgbClr val="000000"/>
                </a:solidFill>
                <a:effectLst/>
                <a:latin typeface="Times New Roman" panose="02020603050405020304" pitchFamily="18" charset="0"/>
                <a:cs typeface="Times New Roman" panose="02020603050405020304" pitchFamily="18" charset="0"/>
              </a:rPr>
              <a:t>32 </a:t>
            </a:r>
            <a:r>
              <a:rPr lang="en-US" sz="3200" b="0" i="0" dirty="0">
                <a:solidFill>
                  <a:srgbClr val="000000"/>
                </a:solidFill>
                <a:effectLst/>
                <a:latin typeface="Times New Roman" panose="02020603050405020304" pitchFamily="18" charset="0"/>
                <a:cs typeface="Times New Roman" panose="02020603050405020304" pitchFamily="18" charset="0"/>
              </a:rPr>
              <a:t>Two others, who were criminals, were led away to be put to death with him. </a:t>
            </a:r>
            <a:r>
              <a:rPr lang="en-US" sz="3200" b="1" i="0" baseline="30000" dirty="0">
                <a:solidFill>
                  <a:srgbClr val="000000"/>
                </a:solidFill>
                <a:effectLst/>
                <a:latin typeface="Times New Roman" panose="02020603050405020304" pitchFamily="18" charset="0"/>
                <a:cs typeface="Times New Roman" panose="02020603050405020304" pitchFamily="18" charset="0"/>
              </a:rPr>
              <a:t>33 </a:t>
            </a:r>
            <a:r>
              <a:rPr lang="en-US" sz="3200" b="0" i="0" dirty="0">
                <a:solidFill>
                  <a:srgbClr val="000000"/>
                </a:solidFill>
                <a:effectLst/>
                <a:latin typeface="Times New Roman" panose="02020603050405020304" pitchFamily="18" charset="0"/>
                <a:cs typeface="Times New Roman" panose="02020603050405020304" pitchFamily="18" charset="0"/>
              </a:rPr>
              <a:t>And when they came to the place that is called The Skull, there they crucified him, and the criminals, one on his right and one on his left. </a:t>
            </a:r>
            <a:r>
              <a:rPr lang="en-US" sz="3200" b="1" i="0" baseline="30000" dirty="0">
                <a:solidFill>
                  <a:srgbClr val="000000"/>
                </a:solidFill>
                <a:effectLst/>
                <a:latin typeface="Times New Roman" panose="02020603050405020304" pitchFamily="18" charset="0"/>
                <a:cs typeface="Times New Roman" panose="02020603050405020304" pitchFamily="18" charset="0"/>
              </a:rPr>
              <a:t>34 </a:t>
            </a:r>
            <a:r>
              <a:rPr lang="en-US" sz="3200" b="0" i="0" dirty="0">
                <a:solidFill>
                  <a:srgbClr val="000000"/>
                </a:solidFill>
                <a:effectLst/>
                <a:latin typeface="Times New Roman" panose="02020603050405020304" pitchFamily="18" charset="0"/>
                <a:cs typeface="Times New Roman" panose="02020603050405020304" pitchFamily="18" charset="0"/>
              </a:rPr>
              <a:t>And Jesus said, “Father, forgive them, for they know not what they do.”</a:t>
            </a:r>
            <a:r>
              <a:rPr lang="en-US" sz="3200" b="0" i="0" baseline="30000" dirty="0">
                <a:solidFill>
                  <a:srgbClr val="000000"/>
                </a:solidFill>
                <a:effectLst/>
                <a:latin typeface="Times New Roman" panose="02020603050405020304" pitchFamily="18" charset="0"/>
                <a:cs typeface="Times New Roman" panose="02020603050405020304" pitchFamily="18" charset="0"/>
              </a:rPr>
              <a:t>[</a:t>
            </a:r>
            <a:r>
              <a:rPr lang="en-US" sz="3200" b="0" i="0" baseline="30000" dirty="0">
                <a:solidFill>
                  <a:srgbClr val="4A4A4A"/>
                </a:solidFill>
                <a:effectLst/>
                <a:latin typeface="Times New Roman" panose="02020603050405020304" pitchFamily="18" charset="0"/>
                <a:cs typeface="Times New Roman" panose="02020603050405020304" pitchFamily="18" charset="0"/>
                <a:hlinkClick r:id="rId2" tooltip="See footnote b"/>
              </a:rPr>
              <a:t>b</a:t>
            </a:r>
            <a:r>
              <a:rPr lang="en-US" sz="3200" b="0" i="0" baseline="30000" dirty="0">
                <a:solidFill>
                  <a:srgbClr val="000000"/>
                </a:solidFill>
                <a:effectLst/>
                <a:latin typeface="Times New Roman" panose="02020603050405020304" pitchFamily="18" charset="0"/>
                <a:cs typeface="Times New Roman" panose="02020603050405020304" pitchFamily="18" charset="0"/>
              </a:rPr>
              <a:t>]</a:t>
            </a:r>
            <a:r>
              <a:rPr lang="en-US" sz="3200" b="0" i="0" dirty="0">
                <a:solidFill>
                  <a:srgbClr val="000000"/>
                </a:solidFill>
                <a:effectLst/>
                <a:latin typeface="Times New Roman" panose="02020603050405020304" pitchFamily="18" charset="0"/>
                <a:cs typeface="Times New Roman" panose="02020603050405020304" pitchFamily="18" charset="0"/>
              </a:rPr>
              <a:t> And they cast lots to divide his garments. </a:t>
            </a:r>
            <a:r>
              <a:rPr lang="en-US" sz="3200" b="1" i="0" baseline="30000" dirty="0">
                <a:solidFill>
                  <a:srgbClr val="000000"/>
                </a:solidFill>
                <a:effectLst/>
                <a:latin typeface="Times New Roman" panose="02020603050405020304" pitchFamily="18" charset="0"/>
                <a:cs typeface="Times New Roman" panose="02020603050405020304" pitchFamily="18" charset="0"/>
              </a:rPr>
              <a:t>35 </a:t>
            </a:r>
            <a:r>
              <a:rPr lang="en-US" sz="3200" b="0" i="0" dirty="0">
                <a:solidFill>
                  <a:srgbClr val="000000"/>
                </a:solidFill>
                <a:effectLst/>
                <a:latin typeface="Times New Roman" panose="02020603050405020304" pitchFamily="18" charset="0"/>
                <a:cs typeface="Times New Roman" panose="02020603050405020304" pitchFamily="18" charset="0"/>
              </a:rPr>
              <a:t>And the people stood by, watching, but the rulers scoffed at him, saying, “He saved others; let him save himself, if he is the Christ of God, his Chosen One!” </a:t>
            </a:r>
            <a:r>
              <a:rPr lang="en-US" sz="3200" b="1" i="0" baseline="30000" dirty="0">
                <a:solidFill>
                  <a:srgbClr val="000000"/>
                </a:solidFill>
                <a:effectLst/>
                <a:latin typeface="Times New Roman" panose="02020603050405020304" pitchFamily="18" charset="0"/>
                <a:cs typeface="Times New Roman" panose="02020603050405020304" pitchFamily="18" charset="0"/>
              </a:rPr>
              <a:t>36 </a:t>
            </a:r>
            <a:r>
              <a:rPr lang="en-US" sz="3200" b="0" i="0" dirty="0">
                <a:solidFill>
                  <a:srgbClr val="000000"/>
                </a:solidFill>
                <a:effectLst/>
                <a:latin typeface="Times New Roman" panose="02020603050405020304" pitchFamily="18" charset="0"/>
                <a:cs typeface="Times New Roman" panose="02020603050405020304" pitchFamily="18" charset="0"/>
              </a:rPr>
              <a:t>The soldiers also mocked him, coming up and offering him sour wine </a:t>
            </a:r>
            <a:r>
              <a:rPr lang="en-US" sz="3200" b="1" i="0" baseline="30000" dirty="0">
                <a:solidFill>
                  <a:srgbClr val="000000"/>
                </a:solidFill>
                <a:effectLst/>
                <a:latin typeface="Times New Roman" panose="02020603050405020304" pitchFamily="18" charset="0"/>
                <a:cs typeface="Times New Roman" panose="02020603050405020304" pitchFamily="18" charset="0"/>
              </a:rPr>
              <a:t>37 </a:t>
            </a:r>
            <a:r>
              <a:rPr lang="en-US" sz="3200" b="0" i="0" dirty="0">
                <a:solidFill>
                  <a:srgbClr val="000000"/>
                </a:solidFill>
                <a:effectLst/>
                <a:latin typeface="Times New Roman" panose="02020603050405020304" pitchFamily="18" charset="0"/>
                <a:cs typeface="Times New Roman" panose="02020603050405020304" pitchFamily="18" charset="0"/>
              </a:rPr>
              <a:t>and saying, “If you are the King of the Jews, save yourself!” </a:t>
            </a:r>
            <a:r>
              <a:rPr lang="en-US" sz="3200" b="1" i="0" baseline="30000" dirty="0">
                <a:solidFill>
                  <a:srgbClr val="000000"/>
                </a:solidFill>
                <a:effectLst/>
                <a:latin typeface="Times New Roman" panose="02020603050405020304" pitchFamily="18" charset="0"/>
                <a:cs typeface="Times New Roman" panose="02020603050405020304" pitchFamily="18" charset="0"/>
              </a:rPr>
              <a:t>38 </a:t>
            </a:r>
            <a:r>
              <a:rPr lang="en-US" sz="3200" b="0" i="0" dirty="0">
                <a:solidFill>
                  <a:srgbClr val="000000"/>
                </a:solidFill>
                <a:effectLst/>
                <a:latin typeface="Times New Roman" panose="02020603050405020304" pitchFamily="18" charset="0"/>
                <a:cs typeface="Times New Roman" panose="02020603050405020304" pitchFamily="18" charset="0"/>
              </a:rPr>
              <a:t>There was also an inscription over him,</a:t>
            </a:r>
            <a:r>
              <a:rPr lang="en-US" sz="3200" b="0" i="0" baseline="30000" dirty="0">
                <a:solidFill>
                  <a:srgbClr val="000000"/>
                </a:solidFill>
                <a:effectLst/>
                <a:latin typeface="Times New Roman" panose="02020603050405020304" pitchFamily="18" charset="0"/>
                <a:cs typeface="Times New Roman" panose="02020603050405020304" pitchFamily="18" charset="0"/>
              </a:rPr>
              <a:t>[</a:t>
            </a:r>
            <a:r>
              <a:rPr lang="en-US" sz="3200" b="0" i="0" baseline="30000" dirty="0">
                <a:solidFill>
                  <a:srgbClr val="4A4A4A"/>
                </a:solidFill>
                <a:effectLst/>
                <a:latin typeface="Times New Roman" panose="02020603050405020304" pitchFamily="18" charset="0"/>
                <a:cs typeface="Times New Roman" panose="02020603050405020304" pitchFamily="18" charset="0"/>
                <a:hlinkClick r:id="rId3" tooltip="See footnote c"/>
              </a:rPr>
              <a:t>c</a:t>
            </a:r>
            <a:r>
              <a:rPr lang="en-US" sz="3200" b="0" i="0" baseline="30000" dirty="0">
                <a:solidFill>
                  <a:srgbClr val="000000"/>
                </a:solidFill>
                <a:effectLst/>
                <a:latin typeface="Times New Roman" panose="02020603050405020304" pitchFamily="18" charset="0"/>
                <a:cs typeface="Times New Roman" panose="02020603050405020304" pitchFamily="18" charset="0"/>
              </a:rPr>
              <a:t>]</a:t>
            </a:r>
            <a:r>
              <a:rPr lang="en-US" sz="3200" b="0" i="0" dirty="0">
                <a:solidFill>
                  <a:srgbClr val="000000"/>
                </a:solidFill>
                <a:effectLst/>
                <a:latin typeface="Times New Roman" panose="02020603050405020304" pitchFamily="18" charset="0"/>
                <a:cs typeface="Times New Roman" panose="02020603050405020304" pitchFamily="18" charset="0"/>
              </a:rPr>
              <a:t> “This is the King of the Jews.”</a:t>
            </a: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26020A7-95FB-88E4-0096-1931B711EFE2}"/>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728021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8089-1A1F-E59B-B470-74B22CE71690}"/>
              </a:ext>
            </a:extLst>
          </p:cNvPr>
          <p:cNvSpPr>
            <a:spLocks noGrp="1"/>
          </p:cNvSpPr>
          <p:nvPr>
            <p:ph type="title"/>
          </p:nvPr>
        </p:nvSpPr>
        <p:spPr>
          <a:xfrm>
            <a:off x="838200" y="365125"/>
            <a:ext cx="10515600" cy="5707063"/>
          </a:xfrm>
        </p:spPr>
        <p:txBody>
          <a:bodyPr>
            <a:normAutofit/>
          </a:bodyPr>
          <a:lstStyle/>
          <a:p>
            <a:r>
              <a:rPr lang="en-US" sz="2400" kern="0" dirty="0">
                <a:effectLst/>
                <a:highlight>
                  <a:srgbClr val="FFFF00"/>
                </a:highlight>
                <a:latin typeface="Times New Roman" panose="02020603050405020304" pitchFamily="18" charset="0"/>
                <a:ea typeface="Batang" panose="02030600000101010101" pitchFamily="18" charset="-127"/>
              </a:rPr>
              <a:t>Look at verses 35-43. “</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35 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And the people stood by, watching, but the rulers scoffed at him, saying, ‘He saved others; let him save himself, if he is the Christ of God, his Chosen One!’ </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36 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The soldiers also mocked him, coming up and offering him sour wine </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37 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and saying, ‘If you are the King of the Jews, save yourself!’ </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38 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There was also an inscription over him,</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4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hlinkClick r:id="rId2" tooltip="See footnote c"/>
              </a:rPr>
              <a:t>b</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 ‘This is the King of the Jews.’</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39 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One of the criminals who were hanged railed at him,</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4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hlinkClick r:id="rId3" tooltip="See footnote d"/>
              </a:rPr>
              <a:t>c</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 saying, “Are you not the Christ? Save yourself and us!” </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40 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But the other rebuked him, saying, “Do you not fear God, since you are under the same sentence of condemnation? </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41 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And we indeed justly, for we are receiving the due reward of our deeds; but this man has done nothing wrong.” </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42 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And he said, “Jesus, remember me when you come into your kingdom.” </a:t>
            </a:r>
            <a:r>
              <a:rPr lang="en-US" sz="2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43 </a:t>
            </a:r>
            <a:r>
              <a:rPr lang="en-US" sz="2400" kern="0" dirty="0">
                <a:solidFill>
                  <a:srgbClr val="000000"/>
                </a:solidFill>
                <a:effectLst/>
                <a:highlight>
                  <a:srgbClr val="FFFF00"/>
                </a:highlight>
                <a:latin typeface="Times New Roman" panose="02020603050405020304" pitchFamily="18" charset="0"/>
                <a:ea typeface="Times New Roman" panose="02020603050405020304" pitchFamily="18" charset="0"/>
              </a:rPr>
              <a:t>And he said to him, “Truly, I say to you, today you will be with me in paradise.”</a:t>
            </a:r>
            <a:r>
              <a:rPr lang="en-US" sz="2400" kern="0" dirty="0">
                <a:solidFill>
                  <a:srgbClr val="000000"/>
                </a:solidFill>
                <a:effectLst/>
                <a:latin typeface="Times New Roman" panose="02020603050405020304" pitchFamily="18" charset="0"/>
                <a:ea typeface="Times New Roman" panose="02020603050405020304" pitchFamily="18" charset="0"/>
              </a:rPr>
              <a:t> </a:t>
            </a:r>
            <a:endParaRPr lang="en-US" sz="2400" dirty="0"/>
          </a:p>
        </p:txBody>
      </p:sp>
      <p:sp>
        <p:nvSpPr>
          <p:cNvPr id="3" name="Content Placeholder 2">
            <a:extLst>
              <a:ext uri="{FF2B5EF4-FFF2-40B4-BE49-F238E27FC236}">
                <a16:creationId xmlns:a16="http://schemas.microsoft.com/office/drawing/2014/main" id="{4DBDFCB1-65CB-6B2E-8FA8-991EDEF3ACF4}"/>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523044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612AF-39BD-D704-C400-DB8D8F53F663}"/>
              </a:ext>
            </a:extLst>
          </p:cNvPr>
          <p:cNvSpPr>
            <a:spLocks noGrp="1"/>
          </p:cNvSpPr>
          <p:nvPr>
            <p:ph type="title"/>
          </p:nvPr>
        </p:nvSpPr>
        <p:spPr>
          <a:xfrm>
            <a:off x="838200" y="365125"/>
            <a:ext cx="10515600" cy="5766118"/>
          </a:xfrm>
        </p:spPr>
        <p:txBody>
          <a:bodyPr>
            <a:normAutofit/>
          </a:bodyPr>
          <a:lstStyle/>
          <a:p>
            <a:r>
              <a:rPr lang="en-US" sz="2800" kern="0" dirty="0">
                <a:effectLst/>
                <a:highlight>
                  <a:srgbClr val="FFFF00"/>
                </a:highlight>
                <a:latin typeface="Times New Roman" panose="02020603050405020304" pitchFamily="18" charset="0"/>
                <a:ea typeface="Batang" panose="02030600000101010101" pitchFamily="18" charset="-127"/>
              </a:rPr>
              <a:t>Look at verses 44-49.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44</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It was now about the sixth hour,</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8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hlinkClick r:id="rId2" tooltip="See footnote e"/>
              </a:rPr>
              <a:t>d</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 and there was darkness over the whole land until the ninth hour,</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8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hlinkClick r:id="rId3" tooltip="See footnote f"/>
              </a:rPr>
              <a:t>e</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45 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while the sun's light failed. And the curtain of the temple was torn in two.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46 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Then Jesus, calling out with a loud voice, said, ‘Father, into your hands I commit my spirit!’ And having said this he breathed his last.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47 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Now when the centurion saw what had taken place, he praised God, saying, ‘Certainly this man was innocent!’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48 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And all the crowds that had assembled for this spectacle, when they saw what had taken place, returned home beating their breasts.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49 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And all his acquaintances and the women who had followed him from Galilee stood at a distance watching these things.”</a:t>
            </a:r>
            <a:r>
              <a:rPr lang="en-US" sz="2800" kern="0" dirty="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3" name="Content Placeholder 2">
            <a:extLst>
              <a:ext uri="{FF2B5EF4-FFF2-40B4-BE49-F238E27FC236}">
                <a16:creationId xmlns:a16="http://schemas.microsoft.com/office/drawing/2014/main" id="{9F27B65C-B1F2-B8E2-1884-D21B632124FE}"/>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435890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5D04B-DD72-DC5D-82A8-579273CB1045}"/>
              </a:ext>
            </a:extLst>
          </p:cNvPr>
          <p:cNvSpPr>
            <a:spLocks noGrp="1"/>
          </p:cNvSpPr>
          <p:nvPr>
            <p:ph type="title"/>
          </p:nvPr>
        </p:nvSpPr>
        <p:spPr>
          <a:xfrm>
            <a:off x="838200" y="365125"/>
            <a:ext cx="10515600" cy="5766118"/>
          </a:xfrm>
        </p:spPr>
        <p:txBody>
          <a:bodyPr>
            <a:normAutofit/>
          </a:bodyPr>
          <a:lstStyle/>
          <a:p>
            <a:r>
              <a:rPr lang="en-US" sz="3600" kern="0" dirty="0">
                <a:solidFill>
                  <a:srgbClr val="000000"/>
                </a:solidFill>
                <a:effectLst/>
                <a:highlight>
                  <a:srgbClr val="00FF00"/>
                </a:highlight>
                <a:latin typeface="Times New Roman" panose="02020603050405020304" pitchFamily="18" charset="0"/>
                <a:ea typeface="Times New Roman" panose="02020603050405020304" pitchFamily="18" charset="0"/>
              </a:rPr>
              <a:t>Joel 2:31 reads, </a:t>
            </a:r>
            <a:r>
              <a:rPr lang="en-US" sz="36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“31 </a:t>
            </a:r>
            <a:r>
              <a:rPr lang="en-US" sz="3600" kern="0" dirty="0">
                <a:solidFill>
                  <a:srgbClr val="000000"/>
                </a:solidFill>
                <a:effectLst/>
                <a:highlight>
                  <a:srgbClr val="00FF00"/>
                </a:highlight>
                <a:latin typeface="Times New Roman" panose="02020603050405020304" pitchFamily="18" charset="0"/>
                <a:ea typeface="Batang" panose="02030600000101010101" pitchFamily="18" charset="-127"/>
              </a:rPr>
              <a:t>The sun shall be turned to darkness, and the moon to blood, before the great and awesome day of the </a:t>
            </a:r>
            <a:r>
              <a:rPr lang="en-US" sz="3600" kern="0" cap="small" dirty="0">
                <a:solidFill>
                  <a:srgbClr val="000000"/>
                </a:solidFill>
                <a:effectLst/>
                <a:highlight>
                  <a:srgbClr val="00FF00"/>
                </a:highlight>
                <a:latin typeface="Times New Roman" panose="02020603050405020304" pitchFamily="18" charset="0"/>
                <a:ea typeface="Batang" panose="02030600000101010101" pitchFamily="18" charset="-127"/>
              </a:rPr>
              <a:t>Lord</a:t>
            </a:r>
            <a:r>
              <a:rPr lang="en-US" sz="3600" kern="0" dirty="0">
                <a:solidFill>
                  <a:srgbClr val="000000"/>
                </a:solidFill>
                <a:effectLst/>
                <a:highlight>
                  <a:srgbClr val="00FF00"/>
                </a:highlight>
                <a:latin typeface="Times New Roman" panose="02020603050405020304" pitchFamily="18" charset="0"/>
                <a:ea typeface="Batang" panose="02030600000101010101" pitchFamily="18" charset="-127"/>
              </a:rPr>
              <a:t> comes.”</a:t>
            </a:r>
            <a:r>
              <a:rPr lang="en-US" sz="3600" kern="0" dirty="0">
                <a:solidFill>
                  <a:srgbClr val="000000"/>
                </a:solidFill>
                <a:effectLst/>
                <a:latin typeface="Times New Roman" panose="02020603050405020304" pitchFamily="18" charset="0"/>
                <a:ea typeface="Batang" panose="02030600000101010101" pitchFamily="18" charset="-127"/>
              </a:rPr>
              <a:t> </a:t>
            </a:r>
            <a:br>
              <a:rPr lang="en-US" sz="3600" kern="0" dirty="0">
                <a:solidFill>
                  <a:srgbClr val="000000"/>
                </a:solidFill>
                <a:effectLst/>
                <a:latin typeface="Times New Roman" panose="02020603050405020304" pitchFamily="18" charset="0"/>
                <a:ea typeface="Batang" panose="02030600000101010101" pitchFamily="18" charset="-127"/>
              </a:rPr>
            </a:br>
            <a:br>
              <a:rPr lang="en-US" sz="3600" kern="0" dirty="0">
                <a:solidFill>
                  <a:srgbClr val="000000"/>
                </a:solidFill>
                <a:effectLst/>
                <a:latin typeface="Times New Roman" panose="02020603050405020304" pitchFamily="18" charset="0"/>
                <a:ea typeface="Batang" panose="02030600000101010101" pitchFamily="18" charset="-127"/>
              </a:rPr>
            </a:br>
            <a:br>
              <a:rPr lang="en-US" sz="3600" kern="0" dirty="0">
                <a:solidFill>
                  <a:srgbClr val="000000"/>
                </a:solidFill>
                <a:effectLst/>
                <a:latin typeface="Times New Roman" panose="02020603050405020304" pitchFamily="18" charset="0"/>
                <a:ea typeface="Batang" panose="02030600000101010101" pitchFamily="18" charset="-127"/>
              </a:rPr>
            </a:br>
            <a:r>
              <a:rPr lang="en-US" sz="3600" kern="0" dirty="0">
                <a:solidFill>
                  <a:srgbClr val="000000"/>
                </a:solidFill>
                <a:effectLst/>
                <a:highlight>
                  <a:srgbClr val="00FF00"/>
                </a:highlight>
                <a:latin typeface="Times New Roman" panose="02020603050405020304" pitchFamily="18" charset="0"/>
                <a:ea typeface="Batang" panose="02030600000101010101" pitchFamily="18" charset="-127"/>
              </a:rPr>
              <a:t>2 Peter 2:17, “</a:t>
            </a:r>
            <a:r>
              <a:rPr lang="en-US" sz="36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17 </a:t>
            </a:r>
            <a:r>
              <a:rPr lang="en-US" sz="3600" kern="0" dirty="0">
                <a:solidFill>
                  <a:srgbClr val="000000"/>
                </a:solidFill>
                <a:effectLst/>
                <a:highlight>
                  <a:srgbClr val="00FF00"/>
                </a:highlight>
                <a:latin typeface="Times New Roman" panose="02020603050405020304" pitchFamily="18" charset="0"/>
                <a:ea typeface="Batang" panose="02030600000101010101" pitchFamily="18" charset="-127"/>
              </a:rPr>
              <a:t>These are waterless springs and mists driven by a storm. For them the gloom of utter darkness has been reserved.”</a:t>
            </a:r>
            <a:r>
              <a:rPr lang="en-US" sz="3600" kern="0" dirty="0">
                <a:solidFill>
                  <a:srgbClr val="000000"/>
                </a:solidFill>
                <a:effectLst/>
                <a:latin typeface="Times New Roman" panose="02020603050405020304" pitchFamily="18" charset="0"/>
                <a:ea typeface="Batang" panose="02030600000101010101" pitchFamily="18" charset="-127"/>
              </a:rPr>
              <a:t> </a:t>
            </a:r>
            <a:endParaRPr lang="en-US" sz="3600" dirty="0"/>
          </a:p>
        </p:txBody>
      </p:sp>
      <p:sp>
        <p:nvSpPr>
          <p:cNvPr id="3" name="Content Placeholder 2">
            <a:extLst>
              <a:ext uri="{FF2B5EF4-FFF2-40B4-BE49-F238E27FC236}">
                <a16:creationId xmlns:a16="http://schemas.microsoft.com/office/drawing/2014/main" id="{01920235-EACD-B45C-77E7-4AE4D24AE95F}"/>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115544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F2705-AE78-D155-6450-A1EE07BDD5AA}"/>
              </a:ext>
            </a:extLst>
          </p:cNvPr>
          <p:cNvSpPr>
            <a:spLocks noGrp="1"/>
          </p:cNvSpPr>
          <p:nvPr>
            <p:ph type="title"/>
          </p:nvPr>
        </p:nvSpPr>
        <p:spPr>
          <a:xfrm>
            <a:off x="838200" y="365125"/>
            <a:ext cx="10515600" cy="5673725"/>
          </a:xfrm>
        </p:spPr>
        <p:txBody>
          <a:bodyPr>
            <a:normAutofit/>
          </a:bodyPr>
          <a:lstStyle/>
          <a:p>
            <a:r>
              <a:rPr lang="en-US" sz="4000" kern="0" dirty="0">
                <a:effectLst/>
                <a:highlight>
                  <a:srgbClr val="00FF00"/>
                </a:highlight>
                <a:latin typeface="Times New Roman" panose="02020603050405020304" pitchFamily="18" charset="0"/>
                <a:ea typeface="Batang" panose="02030600000101010101" pitchFamily="18" charset="-127"/>
              </a:rPr>
              <a:t>Hebrews 10:19-20 reads, “</a:t>
            </a:r>
            <a:r>
              <a:rPr lang="en-US" sz="40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19 </a:t>
            </a:r>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Therefore, brothers, since we have confidence to enter the holy places by the blood of Jesus, </a:t>
            </a:r>
            <a:r>
              <a:rPr lang="en-US" sz="40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20 </a:t>
            </a:r>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by the new and living way that he opened for us through the curtain, that is, through his flesh.”</a:t>
            </a:r>
            <a:r>
              <a:rPr lang="en-US" sz="4000" kern="0" dirty="0">
                <a:solidFill>
                  <a:srgbClr val="000000"/>
                </a:solidFill>
                <a:effectLst/>
                <a:latin typeface="Times New Roman" panose="02020603050405020304" pitchFamily="18" charset="0"/>
                <a:ea typeface="Batang" panose="02030600000101010101" pitchFamily="18" charset="-127"/>
              </a:rPr>
              <a:t> </a:t>
            </a:r>
            <a:endParaRPr lang="en-US" sz="4000" dirty="0"/>
          </a:p>
        </p:txBody>
      </p:sp>
      <p:sp>
        <p:nvSpPr>
          <p:cNvPr id="3" name="Content Placeholder 2">
            <a:extLst>
              <a:ext uri="{FF2B5EF4-FFF2-40B4-BE49-F238E27FC236}">
                <a16:creationId xmlns:a16="http://schemas.microsoft.com/office/drawing/2014/main" id="{6E7C7268-7FAD-C601-20B1-65437C1B0C8D}"/>
              </a:ext>
            </a:extLst>
          </p:cNvPr>
          <p:cNvSpPr>
            <a:spLocks noGrp="1"/>
          </p:cNvSpPr>
          <p:nvPr>
            <p:ph idx="1"/>
          </p:nvPr>
        </p:nvSpPr>
        <p:spPr>
          <a:xfrm>
            <a:off x="838200" y="6119813"/>
            <a:ext cx="10515600" cy="57150"/>
          </a:xfrm>
        </p:spPr>
        <p:txBody>
          <a:bodyPr>
            <a:normAutofit fontScale="25000" lnSpcReduction="20000"/>
          </a:bodyPr>
          <a:lstStyle/>
          <a:p>
            <a:endParaRPr lang="en-US" dirty="0"/>
          </a:p>
        </p:txBody>
      </p:sp>
    </p:spTree>
    <p:extLst>
      <p:ext uri="{BB962C8B-B14F-4D97-AF65-F5344CB8AC3E}">
        <p14:creationId xmlns:p14="http://schemas.microsoft.com/office/powerpoint/2010/main" val="1511323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FD53C-6439-3A9F-C046-FB70D8D3718A}"/>
              </a:ext>
            </a:extLst>
          </p:cNvPr>
          <p:cNvSpPr>
            <a:spLocks noGrp="1"/>
          </p:cNvSpPr>
          <p:nvPr>
            <p:ph type="title"/>
          </p:nvPr>
        </p:nvSpPr>
        <p:spPr>
          <a:xfrm>
            <a:off x="838200" y="365125"/>
            <a:ext cx="10515600" cy="5766118"/>
          </a:xfrm>
        </p:spPr>
        <p:txBody>
          <a:bodyPr>
            <a:normAutofit/>
          </a:bodyPr>
          <a:lstStyle/>
          <a:p>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Acts 2:23 reads, “This man was handed over to you by God’s set purpose and foreknowledge; and you with the help of wicked men put him to death by nailing him to the cross.”</a:t>
            </a:r>
            <a:r>
              <a:rPr lang="en-US" sz="3200" kern="0" dirty="0">
                <a:solidFill>
                  <a:srgbClr val="000000"/>
                </a:solidFill>
                <a:effectLst/>
                <a:latin typeface="Times New Roman" panose="02020603050405020304" pitchFamily="18" charset="0"/>
                <a:ea typeface="Batang" panose="02030600000101010101" pitchFamily="18" charset="-127"/>
              </a:rPr>
              <a:t> </a:t>
            </a:r>
            <a:br>
              <a:rPr lang="en-US" sz="3200" kern="0" dirty="0">
                <a:solidFill>
                  <a:srgbClr val="000000"/>
                </a:solidFill>
                <a:effectLst/>
                <a:latin typeface="Times New Roman" panose="02020603050405020304" pitchFamily="18" charset="0"/>
                <a:ea typeface="Batang" panose="02030600000101010101" pitchFamily="18" charset="-127"/>
              </a:rPr>
            </a:br>
            <a:br>
              <a:rPr lang="en-US" sz="3200" kern="0" dirty="0">
                <a:solidFill>
                  <a:srgbClr val="000000"/>
                </a:solidFill>
                <a:effectLst/>
                <a:latin typeface="Times New Roman" panose="02020603050405020304" pitchFamily="18" charset="0"/>
                <a:ea typeface="Batang" panose="02030600000101010101" pitchFamily="18" charset="-127"/>
              </a:rPr>
            </a:br>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Acts 23:37-38 reads, “</a:t>
            </a:r>
            <a:r>
              <a:rPr lang="en-US" sz="32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37 </a:t>
            </a:r>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Now when they heard this they were cut to the heart, and said to Peter and the rest of the apostles, ‘Brothers, what shall we do?’ </a:t>
            </a:r>
            <a:r>
              <a:rPr lang="en-US" sz="3200" b="1" kern="0" baseline="30000" dirty="0">
                <a:solidFill>
                  <a:srgbClr val="000000"/>
                </a:solidFill>
                <a:effectLst/>
                <a:highlight>
                  <a:srgbClr val="00FF00"/>
                </a:highlight>
                <a:latin typeface="Times New Roman" panose="02020603050405020304" pitchFamily="18" charset="0"/>
                <a:ea typeface="Batang" panose="02030600000101010101" pitchFamily="18" charset="-127"/>
              </a:rPr>
              <a:t>38 </a:t>
            </a:r>
            <a:r>
              <a:rPr lang="en-US" sz="3200" kern="0" dirty="0">
                <a:solidFill>
                  <a:srgbClr val="000000"/>
                </a:solidFill>
                <a:effectLst/>
                <a:highlight>
                  <a:srgbClr val="00FF00"/>
                </a:highlight>
                <a:latin typeface="Times New Roman" panose="02020603050405020304" pitchFamily="18" charset="0"/>
                <a:ea typeface="Batang" panose="02030600000101010101" pitchFamily="18" charset="-127"/>
              </a:rPr>
              <a:t>And Peter said to them, ‘Repent and be baptized every one of you in the name of Jesus Christ for the forgiveness of your sins, and you will receive the gift of the Holy Spirit.’”</a:t>
            </a:r>
            <a:r>
              <a:rPr lang="en-US" sz="3200" kern="0" dirty="0">
                <a:solidFill>
                  <a:srgbClr val="000000"/>
                </a:solidFill>
                <a:effectLst/>
                <a:latin typeface="Times New Roman" panose="02020603050405020304" pitchFamily="18" charset="0"/>
                <a:ea typeface="Batang" panose="02030600000101010101" pitchFamily="18" charset="-127"/>
              </a:rPr>
              <a:t> </a:t>
            </a:r>
            <a:endParaRPr lang="en-US" sz="3200" dirty="0"/>
          </a:p>
        </p:txBody>
      </p:sp>
      <p:sp>
        <p:nvSpPr>
          <p:cNvPr id="3" name="Content Placeholder 2">
            <a:extLst>
              <a:ext uri="{FF2B5EF4-FFF2-40B4-BE49-F238E27FC236}">
                <a16:creationId xmlns:a16="http://schemas.microsoft.com/office/drawing/2014/main" id="{8EC48DCB-58E4-99B6-90B0-B238EF01DC7C}"/>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626531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A2321-D225-6A73-EE03-82BE4A00713B}"/>
              </a:ext>
            </a:extLst>
          </p:cNvPr>
          <p:cNvSpPr>
            <a:spLocks noGrp="1"/>
          </p:cNvSpPr>
          <p:nvPr>
            <p:ph type="title"/>
          </p:nvPr>
        </p:nvSpPr>
        <p:spPr>
          <a:xfrm>
            <a:off x="838200" y="365125"/>
            <a:ext cx="10515600" cy="5659438"/>
          </a:xfrm>
        </p:spPr>
        <p:txBody>
          <a:bodyPr>
            <a:normAutofit/>
          </a:bodyPr>
          <a:lstStyle/>
          <a:p>
            <a:r>
              <a:rPr lang="en-US" sz="2800" kern="0" dirty="0">
                <a:highlight>
                  <a:srgbClr val="FFFF00"/>
                </a:highlight>
                <a:latin typeface="Times New Roman" panose="02020603050405020304" pitchFamily="18" charset="0"/>
                <a:ea typeface="Batang" panose="02030600000101010101" pitchFamily="18" charset="-127"/>
              </a:rPr>
              <a:t>V</a:t>
            </a:r>
            <a:r>
              <a:rPr lang="en-US" sz="2800" kern="0" dirty="0">
                <a:effectLst/>
                <a:highlight>
                  <a:srgbClr val="FFFF00"/>
                </a:highlight>
                <a:latin typeface="Times New Roman" panose="02020603050405020304" pitchFamily="18" charset="0"/>
                <a:ea typeface="Batang" panose="02030600000101010101" pitchFamily="18" charset="-127"/>
              </a:rPr>
              <a:t>erses 50-56.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50 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Now there was a man named Joseph, from the Jewish town of Arimathea. He was a member of the council, a good and righteous man,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51 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who had not consented to their decision and action; and he was looking for the kingdom of God.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52 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This man went to Pilate and asked for the body of Jesus.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53 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Then he took it down and wrapped it in a linen shroud and laid him in a tomb cut in stone, where no one had ever yet been laid.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54 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It was the day of Preparation, and the Sabbath was beginning.</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8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hlinkClick r:id="rId2" tooltip="See footnote g"/>
              </a:rPr>
              <a:t>f</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55 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The women who had come with him from Galilee followed and saw the tomb and how his body was laid.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56 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Then they returned and prepared spices and ointments. On the Sabbath they rested according to the commandment.” </a:t>
            </a:r>
            <a:endParaRPr lang="en-US" sz="2800" dirty="0"/>
          </a:p>
        </p:txBody>
      </p:sp>
      <p:sp>
        <p:nvSpPr>
          <p:cNvPr id="3" name="Content Placeholder 2">
            <a:extLst>
              <a:ext uri="{FF2B5EF4-FFF2-40B4-BE49-F238E27FC236}">
                <a16:creationId xmlns:a16="http://schemas.microsoft.com/office/drawing/2014/main" id="{6325E591-711A-2130-8C44-C47ED875C5EB}"/>
              </a:ext>
            </a:extLst>
          </p:cNvPr>
          <p:cNvSpPr>
            <a:spLocks noGrp="1"/>
          </p:cNvSpPr>
          <p:nvPr>
            <p:ph idx="1"/>
          </p:nvPr>
        </p:nvSpPr>
        <p:spPr>
          <a:xfrm>
            <a:off x="838200" y="6072187"/>
            <a:ext cx="10515600" cy="104775"/>
          </a:xfrm>
        </p:spPr>
        <p:txBody>
          <a:bodyPr>
            <a:normAutofit fontScale="25000" lnSpcReduction="20000"/>
          </a:bodyPr>
          <a:lstStyle/>
          <a:p>
            <a:endParaRPr lang="en-US" dirty="0"/>
          </a:p>
        </p:txBody>
      </p:sp>
    </p:spTree>
    <p:extLst>
      <p:ext uri="{BB962C8B-B14F-4D97-AF65-F5344CB8AC3E}">
        <p14:creationId xmlns:p14="http://schemas.microsoft.com/office/powerpoint/2010/main" val="2186743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45F1F-0F7B-BF3C-83DF-86BCC6CE0677}"/>
              </a:ext>
            </a:extLst>
          </p:cNvPr>
          <p:cNvSpPr>
            <a:spLocks noGrp="1"/>
          </p:cNvSpPr>
          <p:nvPr>
            <p:ph type="title"/>
          </p:nvPr>
        </p:nvSpPr>
        <p:spPr>
          <a:xfrm>
            <a:off x="838200" y="365125"/>
            <a:ext cx="10515600" cy="5766118"/>
          </a:xfrm>
        </p:spPr>
        <p:txBody>
          <a:bodyPr>
            <a:normAutofit/>
          </a:bodyPr>
          <a:lstStyle/>
          <a:p>
            <a:r>
              <a:rPr lang="en-US" sz="4000" kern="0" dirty="0">
                <a:effectLst/>
                <a:highlight>
                  <a:srgbClr val="00FF00"/>
                </a:highlight>
                <a:latin typeface="Times New Roman" panose="02020603050405020304" pitchFamily="18" charset="0"/>
                <a:ea typeface="Batang" panose="02030600000101010101" pitchFamily="18" charset="-127"/>
              </a:rPr>
              <a:t>Romans 6:4 reads, “</a:t>
            </a:r>
            <a:r>
              <a:rPr lang="en-US" sz="4000" kern="0" dirty="0">
                <a:solidFill>
                  <a:srgbClr val="000000"/>
                </a:solidFill>
                <a:effectLst/>
                <a:highlight>
                  <a:srgbClr val="00FF00"/>
                </a:highlight>
                <a:latin typeface="Times New Roman" panose="02020603050405020304" pitchFamily="18" charset="0"/>
                <a:ea typeface="Batang" panose="02030600000101010101" pitchFamily="18" charset="-127"/>
              </a:rPr>
              <a:t>We were buried therefore with him by baptism into death, in order that, just as Christ was raised from the dead by the glory of the Father, we too might walk in newness of life.”</a:t>
            </a:r>
            <a:r>
              <a:rPr lang="en-US" sz="4000" kern="0" dirty="0">
                <a:solidFill>
                  <a:srgbClr val="000000"/>
                </a:solidFill>
                <a:effectLst/>
                <a:latin typeface="Times New Roman" panose="02020603050405020304" pitchFamily="18" charset="0"/>
                <a:ea typeface="Batang" panose="02030600000101010101" pitchFamily="18" charset="-127"/>
              </a:rPr>
              <a:t> </a:t>
            </a:r>
            <a:endParaRPr lang="en-US" sz="4000" dirty="0"/>
          </a:p>
        </p:txBody>
      </p:sp>
      <p:sp>
        <p:nvSpPr>
          <p:cNvPr id="3" name="Content Placeholder 2">
            <a:extLst>
              <a:ext uri="{FF2B5EF4-FFF2-40B4-BE49-F238E27FC236}">
                <a16:creationId xmlns:a16="http://schemas.microsoft.com/office/drawing/2014/main" id="{CA414EB7-A2CB-FC99-4CFA-BEC6AC80B74F}"/>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365483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3406F-E570-935D-AA61-3CC18F089BAC}"/>
              </a:ext>
            </a:extLst>
          </p:cNvPr>
          <p:cNvSpPr>
            <a:spLocks noGrp="1"/>
          </p:cNvSpPr>
          <p:nvPr>
            <p:ph type="title"/>
          </p:nvPr>
        </p:nvSpPr>
        <p:spPr>
          <a:xfrm>
            <a:off x="838200" y="365125"/>
            <a:ext cx="10515600" cy="5766118"/>
          </a:xfrm>
        </p:spPr>
        <p:txBody>
          <a:bodyPr>
            <a:normAutofit/>
          </a:bodyPr>
          <a:lstStyle/>
          <a:p>
            <a:r>
              <a:rPr lang="en-US" sz="6600" dirty="0">
                <a:latin typeface="Times New Roman" panose="02020603050405020304" pitchFamily="18" charset="0"/>
                <a:cs typeface="Times New Roman" panose="02020603050405020304" pitchFamily="18" charset="0"/>
              </a:rPr>
              <a:t>Key Verse: 34a:</a:t>
            </a:r>
            <a:br>
              <a:rPr lang="en-US" sz="6600" dirty="0">
                <a:latin typeface="Times New Roman" panose="02020603050405020304" pitchFamily="18" charset="0"/>
                <a:cs typeface="Times New Roman" panose="02020603050405020304" pitchFamily="18" charset="0"/>
              </a:rPr>
            </a:br>
            <a:r>
              <a:rPr lang="en-US" sz="6600" kern="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“Father, forgive them for they do not know what they are doing.”</a:t>
            </a:r>
            <a:r>
              <a:rPr lang="en-US" sz="66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6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31DC0F2-E231-E12B-AC67-0B7A5A097986}"/>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58564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4153C-8177-245F-E729-6CF00C4BD3E9}"/>
              </a:ext>
            </a:extLst>
          </p:cNvPr>
          <p:cNvSpPr>
            <a:spLocks noGrp="1"/>
          </p:cNvSpPr>
          <p:nvPr>
            <p:ph type="title"/>
          </p:nvPr>
        </p:nvSpPr>
        <p:spPr>
          <a:xfrm>
            <a:off x="838200" y="365125"/>
            <a:ext cx="10515600" cy="5766118"/>
          </a:xfrm>
        </p:spPr>
        <p:txBody>
          <a:bodyPr>
            <a:normAutofit/>
          </a:bodyPr>
          <a:lstStyle/>
          <a:p>
            <a:r>
              <a:rPr lang="en-US" sz="3600" b="1" i="0" baseline="30000" dirty="0">
                <a:solidFill>
                  <a:srgbClr val="000000"/>
                </a:solidFill>
                <a:effectLst/>
                <a:latin typeface="Times New Roman" panose="02020603050405020304" pitchFamily="18" charset="0"/>
                <a:cs typeface="Times New Roman" panose="02020603050405020304" pitchFamily="18" charset="0"/>
              </a:rPr>
              <a:t>39 </a:t>
            </a:r>
            <a:r>
              <a:rPr lang="en-US" sz="3600" b="0" i="0" dirty="0">
                <a:solidFill>
                  <a:srgbClr val="000000"/>
                </a:solidFill>
                <a:effectLst/>
                <a:latin typeface="Times New Roman" panose="02020603050405020304" pitchFamily="18" charset="0"/>
                <a:cs typeface="Times New Roman" panose="02020603050405020304" pitchFamily="18" charset="0"/>
              </a:rPr>
              <a:t>One of the criminals who were hanged railed at him,</a:t>
            </a:r>
            <a:r>
              <a:rPr lang="en-US" sz="3600" b="0" i="0" baseline="30000" dirty="0">
                <a:solidFill>
                  <a:srgbClr val="000000"/>
                </a:solidFill>
                <a:effectLst/>
                <a:latin typeface="Times New Roman" panose="02020603050405020304" pitchFamily="18" charset="0"/>
                <a:cs typeface="Times New Roman" panose="02020603050405020304" pitchFamily="18" charset="0"/>
              </a:rPr>
              <a:t>[</a:t>
            </a:r>
            <a:r>
              <a:rPr lang="en-US" sz="3600" b="0" i="0" baseline="30000" dirty="0">
                <a:solidFill>
                  <a:srgbClr val="4A4A4A"/>
                </a:solidFill>
                <a:effectLst/>
                <a:latin typeface="Times New Roman" panose="02020603050405020304" pitchFamily="18" charset="0"/>
                <a:cs typeface="Times New Roman" panose="02020603050405020304" pitchFamily="18" charset="0"/>
                <a:hlinkClick r:id="rId2" tooltip="See footnote d"/>
              </a:rPr>
              <a:t>d</a:t>
            </a:r>
            <a:r>
              <a:rPr lang="en-US" sz="3600" b="0" i="0" baseline="30000" dirty="0">
                <a:solidFill>
                  <a:srgbClr val="000000"/>
                </a:solidFill>
                <a:effectLst/>
                <a:latin typeface="Times New Roman" panose="02020603050405020304" pitchFamily="18" charset="0"/>
                <a:cs typeface="Times New Roman" panose="02020603050405020304" pitchFamily="18" charset="0"/>
              </a:rPr>
              <a:t>]</a:t>
            </a:r>
            <a:r>
              <a:rPr lang="en-US" sz="3600" b="0" i="0" dirty="0">
                <a:solidFill>
                  <a:srgbClr val="000000"/>
                </a:solidFill>
                <a:effectLst/>
                <a:latin typeface="Times New Roman" panose="02020603050405020304" pitchFamily="18" charset="0"/>
                <a:cs typeface="Times New Roman" panose="02020603050405020304" pitchFamily="18" charset="0"/>
              </a:rPr>
              <a:t> saying, “Are you not the Christ? Save yourself and us!” </a:t>
            </a:r>
            <a:r>
              <a:rPr lang="en-US" sz="3600" b="1" i="0" baseline="30000" dirty="0">
                <a:solidFill>
                  <a:srgbClr val="000000"/>
                </a:solidFill>
                <a:effectLst/>
                <a:latin typeface="Times New Roman" panose="02020603050405020304" pitchFamily="18" charset="0"/>
                <a:cs typeface="Times New Roman" panose="02020603050405020304" pitchFamily="18" charset="0"/>
              </a:rPr>
              <a:t>40 </a:t>
            </a:r>
            <a:r>
              <a:rPr lang="en-US" sz="3600" b="0" i="0" dirty="0">
                <a:solidFill>
                  <a:srgbClr val="000000"/>
                </a:solidFill>
                <a:effectLst/>
                <a:latin typeface="Times New Roman" panose="02020603050405020304" pitchFamily="18" charset="0"/>
                <a:cs typeface="Times New Roman" panose="02020603050405020304" pitchFamily="18" charset="0"/>
              </a:rPr>
              <a:t>But the other rebuked him, saying, “Do you not fear God, since you are under the same sentence of condemnation? </a:t>
            </a:r>
            <a:r>
              <a:rPr lang="en-US" sz="3600" b="1" i="0" baseline="30000" dirty="0">
                <a:solidFill>
                  <a:srgbClr val="000000"/>
                </a:solidFill>
                <a:effectLst/>
                <a:latin typeface="Times New Roman" panose="02020603050405020304" pitchFamily="18" charset="0"/>
                <a:cs typeface="Times New Roman" panose="02020603050405020304" pitchFamily="18" charset="0"/>
              </a:rPr>
              <a:t>41 </a:t>
            </a:r>
            <a:r>
              <a:rPr lang="en-US" sz="3600" b="0" i="0" dirty="0">
                <a:solidFill>
                  <a:srgbClr val="000000"/>
                </a:solidFill>
                <a:effectLst/>
                <a:latin typeface="Times New Roman" panose="02020603050405020304" pitchFamily="18" charset="0"/>
                <a:cs typeface="Times New Roman" panose="02020603050405020304" pitchFamily="18" charset="0"/>
              </a:rPr>
              <a:t>And we indeed justly, for we are receiving the due reward of our deeds; but this man has done nothing wrong.” </a:t>
            </a:r>
            <a:r>
              <a:rPr lang="en-US" sz="3600" b="1" i="0" baseline="30000" dirty="0">
                <a:solidFill>
                  <a:srgbClr val="000000"/>
                </a:solidFill>
                <a:effectLst/>
                <a:latin typeface="Times New Roman" panose="02020603050405020304" pitchFamily="18" charset="0"/>
                <a:cs typeface="Times New Roman" panose="02020603050405020304" pitchFamily="18" charset="0"/>
              </a:rPr>
              <a:t>42 </a:t>
            </a:r>
            <a:r>
              <a:rPr lang="en-US" sz="3600" b="0" i="0" dirty="0">
                <a:solidFill>
                  <a:srgbClr val="000000"/>
                </a:solidFill>
                <a:effectLst/>
                <a:latin typeface="Times New Roman" panose="02020603050405020304" pitchFamily="18" charset="0"/>
                <a:cs typeface="Times New Roman" panose="02020603050405020304" pitchFamily="18" charset="0"/>
              </a:rPr>
              <a:t>And he said, “Jesus, remember me when you come into your kingdom.” </a:t>
            </a:r>
            <a:r>
              <a:rPr lang="en-US" sz="3600" b="1" i="0" baseline="30000" dirty="0">
                <a:solidFill>
                  <a:srgbClr val="000000"/>
                </a:solidFill>
                <a:effectLst/>
                <a:latin typeface="Times New Roman" panose="02020603050405020304" pitchFamily="18" charset="0"/>
                <a:cs typeface="Times New Roman" panose="02020603050405020304" pitchFamily="18" charset="0"/>
              </a:rPr>
              <a:t>43 </a:t>
            </a:r>
            <a:r>
              <a:rPr lang="en-US" sz="3600" b="0" i="0" dirty="0">
                <a:solidFill>
                  <a:srgbClr val="000000"/>
                </a:solidFill>
                <a:effectLst/>
                <a:latin typeface="Times New Roman" panose="02020603050405020304" pitchFamily="18" charset="0"/>
                <a:cs typeface="Times New Roman" panose="02020603050405020304" pitchFamily="18" charset="0"/>
              </a:rPr>
              <a:t>And he said to him, “Truly, I say to you, today you will be with me in paradise.”</a:t>
            </a:r>
            <a:endParaRPr lang="en-US" sz="36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9E79041-1FA7-7698-CE3C-DB7A86D55883}"/>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9963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A86CF-E956-987D-A70F-18AE9812A5D9}"/>
              </a:ext>
            </a:extLst>
          </p:cNvPr>
          <p:cNvSpPr>
            <a:spLocks noGrp="1"/>
          </p:cNvSpPr>
          <p:nvPr>
            <p:ph type="title"/>
          </p:nvPr>
        </p:nvSpPr>
        <p:spPr>
          <a:xfrm>
            <a:off x="838200" y="365125"/>
            <a:ext cx="10515600" cy="5766118"/>
          </a:xfrm>
        </p:spPr>
        <p:txBody>
          <a:bodyPr>
            <a:normAutofit/>
          </a:bodyPr>
          <a:lstStyle/>
          <a:p>
            <a:r>
              <a:rPr lang="en-US" sz="3200" b="1" i="0" baseline="30000" dirty="0">
                <a:solidFill>
                  <a:srgbClr val="000000"/>
                </a:solidFill>
                <a:effectLst/>
                <a:latin typeface="Times New Roman" panose="02020603050405020304" pitchFamily="18" charset="0"/>
                <a:cs typeface="Times New Roman" panose="02020603050405020304" pitchFamily="18" charset="0"/>
              </a:rPr>
              <a:t>44 </a:t>
            </a:r>
            <a:r>
              <a:rPr lang="en-US" sz="3200" b="0" i="0" dirty="0">
                <a:solidFill>
                  <a:srgbClr val="000000"/>
                </a:solidFill>
                <a:effectLst/>
                <a:latin typeface="Times New Roman" panose="02020603050405020304" pitchFamily="18" charset="0"/>
                <a:cs typeface="Times New Roman" panose="02020603050405020304" pitchFamily="18" charset="0"/>
              </a:rPr>
              <a:t>It was now about the sixth hour,</a:t>
            </a:r>
            <a:r>
              <a:rPr lang="en-US" sz="3200" b="0" i="0" baseline="30000" dirty="0">
                <a:solidFill>
                  <a:srgbClr val="000000"/>
                </a:solidFill>
                <a:effectLst/>
                <a:latin typeface="Times New Roman" panose="02020603050405020304" pitchFamily="18" charset="0"/>
                <a:cs typeface="Times New Roman" panose="02020603050405020304" pitchFamily="18" charset="0"/>
              </a:rPr>
              <a:t>[</a:t>
            </a:r>
            <a:r>
              <a:rPr lang="en-US" sz="3200" b="0" i="0" baseline="30000" dirty="0">
                <a:solidFill>
                  <a:srgbClr val="4A4A4A"/>
                </a:solidFill>
                <a:effectLst/>
                <a:latin typeface="Times New Roman" panose="02020603050405020304" pitchFamily="18" charset="0"/>
                <a:cs typeface="Times New Roman" panose="02020603050405020304" pitchFamily="18" charset="0"/>
                <a:hlinkClick r:id="rId2" tooltip="See footnote e"/>
              </a:rPr>
              <a:t>e</a:t>
            </a:r>
            <a:r>
              <a:rPr lang="en-US" sz="3200" b="0" i="0" baseline="30000" dirty="0">
                <a:solidFill>
                  <a:srgbClr val="000000"/>
                </a:solidFill>
                <a:effectLst/>
                <a:latin typeface="Times New Roman" panose="02020603050405020304" pitchFamily="18" charset="0"/>
                <a:cs typeface="Times New Roman" panose="02020603050405020304" pitchFamily="18" charset="0"/>
              </a:rPr>
              <a:t>]</a:t>
            </a:r>
            <a:r>
              <a:rPr lang="en-US" sz="3200" b="0" i="0" dirty="0">
                <a:solidFill>
                  <a:srgbClr val="000000"/>
                </a:solidFill>
                <a:effectLst/>
                <a:latin typeface="Times New Roman" panose="02020603050405020304" pitchFamily="18" charset="0"/>
                <a:cs typeface="Times New Roman" panose="02020603050405020304" pitchFamily="18" charset="0"/>
              </a:rPr>
              <a:t> and there was darkness over the whole land until the ninth hour,</a:t>
            </a:r>
            <a:r>
              <a:rPr lang="en-US" sz="3200" b="0" i="0" baseline="30000" dirty="0">
                <a:solidFill>
                  <a:srgbClr val="000000"/>
                </a:solidFill>
                <a:effectLst/>
                <a:latin typeface="Times New Roman" panose="02020603050405020304" pitchFamily="18" charset="0"/>
                <a:cs typeface="Times New Roman" panose="02020603050405020304" pitchFamily="18" charset="0"/>
              </a:rPr>
              <a:t>[</a:t>
            </a:r>
            <a:r>
              <a:rPr lang="en-US" sz="3200" b="0" i="0" baseline="30000" dirty="0">
                <a:solidFill>
                  <a:srgbClr val="4A4A4A"/>
                </a:solidFill>
                <a:effectLst/>
                <a:latin typeface="Times New Roman" panose="02020603050405020304" pitchFamily="18" charset="0"/>
                <a:cs typeface="Times New Roman" panose="02020603050405020304" pitchFamily="18" charset="0"/>
                <a:hlinkClick r:id="rId3" tooltip="See footnote f"/>
              </a:rPr>
              <a:t>f</a:t>
            </a:r>
            <a:r>
              <a:rPr lang="en-US" sz="3200" b="0" i="0" baseline="30000" dirty="0">
                <a:solidFill>
                  <a:srgbClr val="000000"/>
                </a:solidFill>
                <a:effectLst/>
                <a:latin typeface="Times New Roman" panose="02020603050405020304" pitchFamily="18" charset="0"/>
                <a:cs typeface="Times New Roman" panose="02020603050405020304" pitchFamily="18" charset="0"/>
              </a:rPr>
              <a:t>]</a:t>
            </a:r>
            <a:r>
              <a:rPr lang="en-US" sz="3200" b="0" i="0" dirty="0">
                <a:solidFill>
                  <a:srgbClr val="000000"/>
                </a:solidFill>
                <a:effectLst/>
                <a:latin typeface="Times New Roman" panose="02020603050405020304" pitchFamily="18" charset="0"/>
                <a:cs typeface="Times New Roman" panose="02020603050405020304" pitchFamily="18" charset="0"/>
              </a:rPr>
              <a:t> </a:t>
            </a:r>
            <a:r>
              <a:rPr lang="en-US" sz="3200" b="1" i="0" baseline="30000" dirty="0">
                <a:solidFill>
                  <a:srgbClr val="000000"/>
                </a:solidFill>
                <a:effectLst/>
                <a:latin typeface="Times New Roman" panose="02020603050405020304" pitchFamily="18" charset="0"/>
                <a:cs typeface="Times New Roman" panose="02020603050405020304" pitchFamily="18" charset="0"/>
              </a:rPr>
              <a:t>45 </a:t>
            </a:r>
            <a:r>
              <a:rPr lang="en-US" sz="3200" b="0" i="0" dirty="0">
                <a:solidFill>
                  <a:srgbClr val="000000"/>
                </a:solidFill>
                <a:effectLst/>
                <a:latin typeface="Times New Roman" panose="02020603050405020304" pitchFamily="18" charset="0"/>
                <a:cs typeface="Times New Roman" panose="02020603050405020304" pitchFamily="18" charset="0"/>
              </a:rPr>
              <a:t>while the sun's light failed. And the curtain of the temple was torn in two. </a:t>
            </a:r>
            <a:r>
              <a:rPr lang="en-US" sz="3200" b="1" i="0" baseline="30000" dirty="0">
                <a:solidFill>
                  <a:srgbClr val="000000"/>
                </a:solidFill>
                <a:effectLst/>
                <a:latin typeface="Times New Roman" panose="02020603050405020304" pitchFamily="18" charset="0"/>
                <a:cs typeface="Times New Roman" panose="02020603050405020304" pitchFamily="18" charset="0"/>
              </a:rPr>
              <a:t>46 </a:t>
            </a:r>
            <a:r>
              <a:rPr lang="en-US" sz="3200" b="0" i="0" dirty="0">
                <a:solidFill>
                  <a:srgbClr val="000000"/>
                </a:solidFill>
                <a:effectLst/>
                <a:latin typeface="Times New Roman" panose="02020603050405020304" pitchFamily="18" charset="0"/>
                <a:cs typeface="Times New Roman" panose="02020603050405020304" pitchFamily="18" charset="0"/>
              </a:rPr>
              <a:t>Then Jesus, calling out with a loud voice, said, “Father, into your hands I commit my spirit!” And having said this he breathed his last. </a:t>
            </a:r>
            <a:r>
              <a:rPr lang="en-US" sz="3200" b="1" i="0" baseline="30000" dirty="0">
                <a:solidFill>
                  <a:srgbClr val="000000"/>
                </a:solidFill>
                <a:effectLst/>
                <a:latin typeface="Times New Roman" panose="02020603050405020304" pitchFamily="18" charset="0"/>
                <a:cs typeface="Times New Roman" panose="02020603050405020304" pitchFamily="18" charset="0"/>
              </a:rPr>
              <a:t>47 </a:t>
            </a:r>
            <a:r>
              <a:rPr lang="en-US" sz="3200" b="0" i="0" dirty="0">
                <a:solidFill>
                  <a:srgbClr val="000000"/>
                </a:solidFill>
                <a:effectLst/>
                <a:latin typeface="Times New Roman" panose="02020603050405020304" pitchFamily="18" charset="0"/>
                <a:cs typeface="Times New Roman" panose="02020603050405020304" pitchFamily="18" charset="0"/>
              </a:rPr>
              <a:t>Now when the centurion saw what had taken place, he praised God, saying, “Certainly this man was innocent!” </a:t>
            </a:r>
            <a:r>
              <a:rPr lang="en-US" sz="3200" b="1" i="0" baseline="30000" dirty="0">
                <a:solidFill>
                  <a:srgbClr val="000000"/>
                </a:solidFill>
                <a:effectLst/>
                <a:latin typeface="Times New Roman" panose="02020603050405020304" pitchFamily="18" charset="0"/>
                <a:cs typeface="Times New Roman" panose="02020603050405020304" pitchFamily="18" charset="0"/>
              </a:rPr>
              <a:t>48 </a:t>
            </a:r>
            <a:r>
              <a:rPr lang="en-US" sz="3200" b="0" i="0" dirty="0">
                <a:solidFill>
                  <a:srgbClr val="000000"/>
                </a:solidFill>
                <a:effectLst/>
                <a:latin typeface="Times New Roman" panose="02020603050405020304" pitchFamily="18" charset="0"/>
                <a:cs typeface="Times New Roman" panose="02020603050405020304" pitchFamily="18" charset="0"/>
              </a:rPr>
              <a:t>And all the crowds that had assembled for this spectacle, when they saw what had taken place, returned home beating their breasts. </a:t>
            </a:r>
            <a:r>
              <a:rPr lang="en-US" sz="3200" b="1" i="0" baseline="30000" dirty="0">
                <a:solidFill>
                  <a:srgbClr val="000000"/>
                </a:solidFill>
                <a:effectLst/>
                <a:latin typeface="Times New Roman" panose="02020603050405020304" pitchFamily="18" charset="0"/>
                <a:cs typeface="Times New Roman" panose="02020603050405020304" pitchFamily="18" charset="0"/>
              </a:rPr>
              <a:t>49 </a:t>
            </a:r>
            <a:r>
              <a:rPr lang="en-US" sz="3200" b="0" i="0" dirty="0">
                <a:solidFill>
                  <a:srgbClr val="000000"/>
                </a:solidFill>
                <a:effectLst/>
                <a:latin typeface="Times New Roman" panose="02020603050405020304" pitchFamily="18" charset="0"/>
                <a:cs typeface="Times New Roman" panose="02020603050405020304" pitchFamily="18" charset="0"/>
              </a:rPr>
              <a:t>And all his acquaintances and the women who had followed him from Galilee stood at a distance watching these things.</a:t>
            </a: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64ACC6C-48FD-82CC-A2ED-F18439093947}"/>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15314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4B130-DE30-7E11-4C86-A3B10383906F}"/>
              </a:ext>
            </a:extLst>
          </p:cNvPr>
          <p:cNvSpPr>
            <a:spLocks noGrp="1"/>
          </p:cNvSpPr>
          <p:nvPr>
            <p:ph type="title"/>
          </p:nvPr>
        </p:nvSpPr>
        <p:spPr>
          <a:xfrm>
            <a:off x="838200" y="365125"/>
            <a:ext cx="10515600" cy="5766118"/>
          </a:xfrm>
        </p:spPr>
        <p:txBody>
          <a:bodyPr>
            <a:normAutofit fontScale="90000"/>
          </a:bodyPr>
          <a:lstStyle/>
          <a:p>
            <a:r>
              <a:rPr lang="en-US" sz="3100" b="1" i="0" baseline="30000" dirty="0">
                <a:solidFill>
                  <a:srgbClr val="000000"/>
                </a:solidFill>
                <a:effectLst/>
                <a:latin typeface="Times New Roman" panose="02020603050405020304" pitchFamily="18" charset="0"/>
                <a:cs typeface="Times New Roman" panose="02020603050405020304" pitchFamily="18" charset="0"/>
              </a:rPr>
              <a:t>50 </a:t>
            </a:r>
            <a:r>
              <a:rPr lang="en-US" sz="3100" b="0" i="0" dirty="0">
                <a:solidFill>
                  <a:srgbClr val="000000"/>
                </a:solidFill>
                <a:effectLst/>
                <a:latin typeface="Times New Roman" panose="02020603050405020304" pitchFamily="18" charset="0"/>
                <a:cs typeface="Times New Roman" panose="02020603050405020304" pitchFamily="18" charset="0"/>
              </a:rPr>
              <a:t>Now there was a man named Joseph, from the Jewish town of Arimathea. He was a member of the council, a good and righteous man, </a:t>
            </a:r>
            <a:r>
              <a:rPr lang="en-US" sz="3100" b="1" i="0" baseline="30000" dirty="0">
                <a:solidFill>
                  <a:srgbClr val="000000"/>
                </a:solidFill>
                <a:effectLst/>
                <a:latin typeface="Times New Roman" panose="02020603050405020304" pitchFamily="18" charset="0"/>
                <a:cs typeface="Times New Roman" panose="02020603050405020304" pitchFamily="18" charset="0"/>
              </a:rPr>
              <a:t>51 </a:t>
            </a:r>
            <a:r>
              <a:rPr lang="en-US" sz="3100" b="0" i="0" dirty="0">
                <a:solidFill>
                  <a:srgbClr val="000000"/>
                </a:solidFill>
                <a:effectLst/>
                <a:latin typeface="Times New Roman" panose="02020603050405020304" pitchFamily="18" charset="0"/>
                <a:cs typeface="Times New Roman" panose="02020603050405020304" pitchFamily="18" charset="0"/>
              </a:rPr>
              <a:t>who had not consented to their decision and action; and he was looking for the kingdom of God. </a:t>
            </a:r>
            <a:r>
              <a:rPr lang="en-US" sz="3100" b="1" i="0" baseline="30000" dirty="0">
                <a:solidFill>
                  <a:srgbClr val="000000"/>
                </a:solidFill>
                <a:effectLst/>
                <a:latin typeface="Times New Roman" panose="02020603050405020304" pitchFamily="18" charset="0"/>
                <a:cs typeface="Times New Roman" panose="02020603050405020304" pitchFamily="18" charset="0"/>
              </a:rPr>
              <a:t>52 </a:t>
            </a:r>
            <a:r>
              <a:rPr lang="en-US" sz="3100" b="0" i="0" dirty="0">
                <a:solidFill>
                  <a:srgbClr val="000000"/>
                </a:solidFill>
                <a:effectLst/>
                <a:latin typeface="Times New Roman" panose="02020603050405020304" pitchFamily="18" charset="0"/>
                <a:cs typeface="Times New Roman" panose="02020603050405020304" pitchFamily="18" charset="0"/>
              </a:rPr>
              <a:t>This man went to Pilate and asked for the body of Jesus. </a:t>
            </a:r>
            <a:r>
              <a:rPr lang="en-US" sz="3100" b="1" i="0" baseline="30000" dirty="0">
                <a:solidFill>
                  <a:srgbClr val="000000"/>
                </a:solidFill>
                <a:effectLst/>
                <a:latin typeface="Times New Roman" panose="02020603050405020304" pitchFamily="18" charset="0"/>
                <a:cs typeface="Times New Roman" panose="02020603050405020304" pitchFamily="18" charset="0"/>
              </a:rPr>
              <a:t>53 </a:t>
            </a:r>
            <a:r>
              <a:rPr lang="en-US" sz="3100" b="0" i="0" dirty="0">
                <a:solidFill>
                  <a:srgbClr val="000000"/>
                </a:solidFill>
                <a:effectLst/>
                <a:latin typeface="Times New Roman" panose="02020603050405020304" pitchFamily="18" charset="0"/>
                <a:cs typeface="Times New Roman" panose="02020603050405020304" pitchFamily="18" charset="0"/>
              </a:rPr>
              <a:t>Then he took it down and wrapped it in a linen shroud and laid him in a tomb cut in stone, where no one had ever yet been laid. </a:t>
            </a:r>
            <a:r>
              <a:rPr lang="en-US" sz="3100" b="1" i="0" baseline="30000" dirty="0">
                <a:solidFill>
                  <a:srgbClr val="000000"/>
                </a:solidFill>
                <a:effectLst/>
                <a:latin typeface="Times New Roman" panose="02020603050405020304" pitchFamily="18" charset="0"/>
                <a:cs typeface="Times New Roman" panose="02020603050405020304" pitchFamily="18" charset="0"/>
              </a:rPr>
              <a:t>54 </a:t>
            </a:r>
            <a:r>
              <a:rPr lang="en-US" sz="3100" b="0" i="0" dirty="0">
                <a:solidFill>
                  <a:srgbClr val="000000"/>
                </a:solidFill>
                <a:effectLst/>
                <a:latin typeface="Times New Roman" panose="02020603050405020304" pitchFamily="18" charset="0"/>
                <a:cs typeface="Times New Roman" panose="02020603050405020304" pitchFamily="18" charset="0"/>
              </a:rPr>
              <a:t>It was the day of Preparation, and the Sabbath was beginning.</a:t>
            </a:r>
            <a:r>
              <a:rPr lang="en-US" sz="3100" b="0" i="0" baseline="30000" dirty="0">
                <a:solidFill>
                  <a:srgbClr val="000000"/>
                </a:solidFill>
                <a:effectLst/>
                <a:latin typeface="Times New Roman" panose="02020603050405020304" pitchFamily="18" charset="0"/>
                <a:cs typeface="Times New Roman" panose="02020603050405020304" pitchFamily="18" charset="0"/>
              </a:rPr>
              <a:t>[</a:t>
            </a:r>
            <a:r>
              <a:rPr lang="en-US" sz="3100" b="0" i="0" baseline="30000" dirty="0">
                <a:solidFill>
                  <a:srgbClr val="4A4A4A"/>
                </a:solidFill>
                <a:effectLst/>
                <a:latin typeface="Times New Roman" panose="02020603050405020304" pitchFamily="18" charset="0"/>
                <a:cs typeface="Times New Roman" panose="02020603050405020304" pitchFamily="18" charset="0"/>
                <a:hlinkClick r:id="rId2" tooltip="See footnote g"/>
              </a:rPr>
              <a:t>g</a:t>
            </a:r>
            <a:r>
              <a:rPr lang="en-US" sz="3100" b="0" i="0" baseline="30000" dirty="0">
                <a:solidFill>
                  <a:srgbClr val="000000"/>
                </a:solidFill>
                <a:effectLst/>
                <a:latin typeface="Times New Roman" panose="02020603050405020304" pitchFamily="18" charset="0"/>
                <a:cs typeface="Times New Roman" panose="02020603050405020304" pitchFamily="18" charset="0"/>
              </a:rPr>
              <a:t>]</a:t>
            </a:r>
            <a:r>
              <a:rPr lang="en-US" sz="3100" b="0" i="0" dirty="0">
                <a:solidFill>
                  <a:srgbClr val="000000"/>
                </a:solidFill>
                <a:effectLst/>
                <a:latin typeface="Times New Roman" panose="02020603050405020304" pitchFamily="18" charset="0"/>
                <a:cs typeface="Times New Roman" panose="02020603050405020304" pitchFamily="18" charset="0"/>
              </a:rPr>
              <a:t> </a:t>
            </a:r>
            <a:r>
              <a:rPr lang="en-US" sz="3100" b="1" i="0" baseline="30000" dirty="0">
                <a:solidFill>
                  <a:srgbClr val="000000"/>
                </a:solidFill>
                <a:effectLst/>
                <a:latin typeface="Times New Roman" panose="02020603050405020304" pitchFamily="18" charset="0"/>
                <a:cs typeface="Times New Roman" panose="02020603050405020304" pitchFamily="18" charset="0"/>
              </a:rPr>
              <a:t>55 </a:t>
            </a:r>
            <a:r>
              <a:rPr lang="en-US" sz="3100" b="0" i="0" dirty="0">
                <a:solidFill>
                  <a:srgbClr val="000000"/>
                </a:solidFill>
                <a:effectLst/>
                <a:latin typeface="Times New Roman" panose="02020603050405020304" pitchFamily="18" charset="0"/>
                <a:cs typeface="Times New Roman" panose="02020603050405020304" pitchFamily="18" charset="0"/>
              </a:rPr>
              <a:t>The women who had come with him from Galilee followed and saw the tomb and how his body was laid. </a:t>
            </a:r>
            <a:r>
              <a:rPr lang="en-US" sz="3100" b="1" i="0" baseline="30000" dirty="0">
                <a:solidFill>
                  <a:srgbClr val="000000"/>
                </a:solidFill>
                <a:effectLst/>
                <a:latin typeface="Times New Roman" panose="02020603050405020304" pitchFamily="18" charset="0"/>
                <a:cs typeface="Times New Roman" panose="02020603050405020304" pitchFamily="18" charset="0"/>
              </a:rPr>
              <a:t>56 </a:t>
            </a:r>
            <a:r>
              <a:rPr lang="en-US" sz="3100" b="0" i="0" dirty="0">
                <a:solidFill>
                  <a:srgbClr val="000000"/>
                </a:solidFill>
                <a:effectLst/>
                <a:latin typeface="Times New Roman" panose="02020603050405020304" pitchFamily="18" charset="0"/>
                <a:cs typeface="Times New Roman" panose="02020603050405020304" pitchFamily="18" charset="0"/>
              </a:rPr>
              <a:t>Then they returned and prepared spices and ointments.</a:t>
            </a:r>
            <a:br>
              <a:rPr lang="en-US" sz="3100" b="0" i="0" dirty="0">
                <a:solidFill>
                  <a:srgbClr val="000000"/>
                </a:solidFill>
                <a:effectLst/>
                <a:latin typeface="Times New Roman" panose="02020603050405020304" pitchFamily="18" charset="0"/>
                <a:cs typeface="Times New Roman" panose="02020603050405020304" pitchFamily="18" charset="0"/>
              </a:rPr>
            </a:br>
            <a:r>
              <a:rPr lang="en-US" sz="3100" b="0" i="0" dirty="0">
                <a:solidFill>
                  <a:srgbClr val="000000"/>
                </a:solidFill>
                <a:effectLst/>
                <a:latin typeface="Times New Roman" panose="02020603050405020304" pitchFamily="18" charset="0"/>
                <a:cs typeface="Times New Roman" panose="02020603050405020304" pitchFamily="18" charset="0"/>
              </a:rPr>
              <a:t>On the Sabbath they rested according to the commandment.</a:t>
            </a:r>
            <a:br>
              <a:rPr lang="en-US" b="0" i="0" dirty="0">
                <a:solidFill>
                  <a:srgbClr val="000000"/>
                </a:solidFill>
                <a:effectLst/>
                <a:latin typeface="system-ui"/>
              </a:rPr>
            </a:br>
            <a:endParaRPr lang="en-US" dirty="0"/>
          </a:p>
        </p:txBody>
      </p:sp>
      <p:sp>
        <p:nvSpPr>
          <p:cNvPr id="3" name="Content Placeholder 2">
            <a:extLst>
              <a:ext uri="{FF2B5EF4-FFF2-40B4-BE49-F238E27FC236}">
                <a16:creationId xmlns:a16="http://schemas.microsoft.com/office/drawing/2014/main" id="{00BFFBCF-F72E-6ACD-C6D3-A225CD291C5A}"/>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912078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C35CA-0DCC-1AE1-8683-E8FE849BE057}"/>
              </a:ext>
            </a:extLst>
          </p:cNvPr>
          <p:cNvSpPr>
            <a:spLocks noGrp="1"/>
          </p:cNvSpPr>
          <p:nvPr>
            <p:ph type="title"/>
          </p:nvPr>
        </p:nvSpPr>
        <p:spPr>
          <a:xfrm>
            <a:off x="838200" y="365125"/>
            <a:ext cx="10515600" cy="5764213"/>
          </a:xfrm>
        </p:spPr>
        <p:txBody>
          <a:bodyPr>
            <a:normAutofit/>
          </a:bodyPr>
          <a:lstStyle/>
          <a:p>
            <a:pPr marL="0" marR="0">
              <a:spcBef>
                <a:spcPts val="0"/>
              </a:spcBef>
              <a:spcAft>
                <a:spcPts val="0"/>
              </a:spcAft>
            </a:pPr>
            <a:r>
              <a:rPr lang="en-US" sz="4800" dirty="0">
                <a:effectLst/>
                <a:latin typeface="Times New Roman" panose="02020603050405020304" pitchFamily="18" charset="0"/>
                <a:ea typeface="Batang" panose="02030600000101010101" pitchFamily="18" charset="-127"/>
              </a:rPr>
              <a:t>			“Father, Forgive Them.”</a:t>
            </a:r>
            <a:br>
              <a:rPr lang="en-US" sz="4800" dirty="0">
                <a:effectLst/>
                <a:latin typeface="Times New Roman" panose="02020603050405020304" pitchFamily="18" charset="0"/>
                <a:ea typeface="Batang" panose="02030600000101010101" pitchFamily="18" charset="-127"/>
              </a:rPr>
            </a:br>
            <a:r>
              <a:rPr lang="en-US" sz="4800" dirty="0">
                <a:effectLst/>
                <a:latin typeface="Times New Roman" panose="02020603050405020304" pitchFamily="18" charset="0"/>
                <a:ea typeface="Batang" panose="02030600000101010101" pitchFamily="18" charset="-127"/>
              </a:rPr>
              <a:t> </a:t>
            </a:r>
            <a:br>
              <a:rPr lang="en-US" sz="4800" dirty="0">
                <a:effectLst/>
                <a:latin typeface="Times New Roman" panose="02020603050405020304" pitchFamily="18" charset="0"/>
                <a:ea typeface="Batang" panose="02030600000101010101" pitchFamily="18" charset="-127"/>
              </a:rPr>
            </a:br>
            <a:r>
              <a:rPr lang="en-US" sz="4800" dirty="0">
                <a:effectLst/>
                <a:latin typeface="Times New Roman" panose="02020603050405020304" pitchFamily="18" charset="0"/>
                <a:ea typeface="Batang" panose="02030600000101010101" pitchFamily="18" charset="-127"/>
              </a:rPr>
              <a:t>Luke 23:26-56</a:t>
            </a:r>
            <a:br>
              <a:rPr lang="en-US" sz="4800" dirty="0">
                <a:effectLst/>
                <a:latin typeface="Times New Roman" panose="02020603050405020304" pitchFamily="18" charset="0"/>
                <a:ea typeface="Batang" panose="02030600000101010101" pitchFamily="18" charset="-127"/>
              </a:rPr>
            </a:br>
            <a:r>
              <a:rPr lang="en-US" sz="4800" dirty="0">
                <a:effectLst/>
                <a:latin typeface="Times New Roman" panose="02020603050405020304" pitchFamily="18" charset="0"/>
                <a:ea typeface="Batang" panose="02030600000101010101" pitchFamily="18" charset="-127"/>
              </a:rPr>
              <a:t>Key Verse 23:34a</a:t>
            </a:r>
            <a:br>
              <a:rPr lang="en-US" sz="4800" dirty="0">
                <a:effectLst/>
                <a:latin typeface="Times New Roman" panose="02020603050405020304" pitchFamily="18" charset="0"/>
                <a:ea typeface="Batang" panose="02030600000101010101" pitchFamily="18" charset="-127"/>
              </a:rPr>
            </a:br>
            <a:r>
              <a:rPr lang="en-US" sz="4800" dirty="0">
                <a:effectLst/>
                <a:latin typeface="Times New Roman" panose="02020603050405020304" pitchFamily="18" charset="0"/>
                <a:ea typeface="Batang" panose="02030600000101010101" pitchFamily="18" charset="-127"/>
              </a:rPr>
              <a:t>“Jesus said, ‘Father, forgive them, for they do not know what they are doing.’”</a:t>
            </a:r>
            <a:br>
              <a:rPr lang="en-US" sz="4800" dirty="0">
                <a:effectLst/>
                <a:latin typeface="Times New Roman" panose="02020603050405020304" pitchFamily="18" charset="0"/>
                <a:ea typeface="Batang" panose="02030600000101010101" pitchFamily="18" charset="-127"/>
              </a:rPr>
            </a:br>
            <a:endParaRPr lang="en-US" sz="4800" dirty="0"/>
          </a:p>
        </p:txBody>
      </p:sp>
      <p:sp>
        <p:nvSpPr>
          <p:cNvPr id="3" name="Content Placeholder 2">
            <a:extLst>
              <a:ext uri="{FF2B5EF4-FFF2-40B4-BE49-F238E27FC236}">
                <a16:creationId xmlns:a16="http://schemas.microsoft.com/office/drawing/2014/main" id="{671A638C-1D40-BE00-47A9-438000090E66}"/>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66227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5CFA4-65C7-1999-ECFF-AF45CE01C5AF}"/>
              </a:ext>
            </a:extLst>
          </p:cNvPr>
          <p:cNvSpPr>
            <a:spLocks noGrp="1"/>
          </p:cNvSpPr>
          <p:nvPr>
            <p:ph type="title"/>
          </p:nvPr>
        </p:nvSpPr>
        <p:spPr>
          <a:xfrm>
            <a:off x="838200" y="365125"/>
            <a:ext cx="10515600" cy="5711825"/>
          </a:xfrm>
        </p:spPr>
        <p:txBody>
          <a:bodyPr>
            <a:normAutofit/>
          </a:bodyPr>
          <a:lstStyle/>
          <a:p>
            <a:r>
              <a:rPr lang="en-US" sz="2800" kern="0" dirty="0">
                <a:highlight>
                  <a:srgbClr val="FFFF00"/>
                </a:highlight>
                <a:latin typeface="Times New Roman" panose="02020603050405020304" pitchFamily="18" charset="0"/>
                <a:ea typeface="Batang" panose="02030600000101010101" pitchFamily="18" charset="-127"/>
              </a:rPr>
              <a:t>V</a:t>
            </a:r>
            <a:r>
              <a:rPr lang="en-US" sz="2800" kern="0" dirty="0">
                <a:effectLst/>
                <a:highlight>
                  <a:srgbClr val="FFFF00"/>
                </a:highlight>
                <a:latin typeface="Times New Roman" panose="02020603050405020304" pitchFamily="18" charset="0"/>
                <a:ea typeface="Batang" panose="02030600000101010101" pitchFamily="18" charset="-127"/>
              </a:rPr>
              <a:t>erses 26-31.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26 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And as they led him away, they seized one Simon of Cyrene, who was coming in from the country, and laid on him the cross, to carry it behind Jesus.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27 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And there followed him a great multitude of the people and of women who were mourning and lamenting for him.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28 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But turning to them Jesus said, ‘Daughters of Jerusalem, do not weep for me, but weep for yourselves and for your children.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29 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For behold, the days are coming when they will say, ‘Blessed are the barren and the wombs that never bore and the breasts that never nursed!’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30 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Then they will begin to say to the mountains, ‘Fall on us,’ and to the hills, ‘Cover us.’ </a:t>
            </a:r>
            <a:r>
              <a:rPr lang="en-US" sz="28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31 </a:t>
            </a:r>
            <a:r>
              <a:rPr lang="en-US" sz="2800" kern="0" dirty="0">
                <a:solidFill>
                  <a:srgbClr val="000000"/>
                </a:solidFill>
                <a:effectLst/>
                <a:highlight>
                  <a:srgbClr val="FFFF00"/>
                </a:highlight>
                <a:latin typeface="Times New Roman" panose="02020603050405020304" pitchFamily="18" charset="0"/>
                <a:ea typeface="Times New Roman" panose="02020603050405020304" pitchFamily="18" charset="0"/>
              </a:rPr>
              <a:t>For if they do these things when the wood is green, what will happen when it is dry?”</a:t>
            </a:r>
            <a:endParaRPr lang="en-US" sz="2800" dirty="0"/>
          </a:p>
        </p:txBody>
      </p:sp>
      <p:sp>
        <p:nvSpPr>
          <p:cNvPr id="3" name="Content Placeholder 2">
            <a:extLst>
              <a:ext uri="{FF2B5EF4-FFF2-40B4-BE49-F238E27FC236}">
                <a16:creationId xmlns:a16="http://schemas.microsoft.com/office/drawing/2014/main" id="{C14F882E-D9BB-696E-3DF5-C2D88479751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431114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D21B2-23A4-0DEB-C8D3-2DF8234AA53C}"/>
              </a:ext>
            </a:extLst>
          </p:cNvPr>
          <p:cNvSpPr>
            <a:spLocks noGrp="1"/>
          </p:cNvSpPr>
          <p:nvPr>
            <p:ph type="title"/>
          </p:nvPr>
        </p:nvSpPr>
        <p:spPr>
          <a:xfrm>
            <a:off x="-160783" y="365125"/>
            <a:ext cx="12375547" cy="5749924"/>
          </a:xfrm>
        </p:spPr>
        <p:txBody>
          <a:bodyPr/>
          <a:lstStyle/>
          <a:p>
            <a:endParaRPr lang="en-US" dirty="0"/>
          </a:p>
        </p:txBody>
      </p:sp>
      <p:sp>
        <p:nvSpPr>
          <p:cNvPr id="3" name="Content Placeholder 2">
            <a:extLst>
              <a:ext uri="{FF2B5EF4-FFF2-40B4-BE49-F238E27FC236}">
                <a16:creationId xmlns:a16="http://schemas.microsoft.com/office/drawing/2014/main" id="{47087751-A090-A26A-0AE6-0CF596C5669B}"/>
              </a:ext>
            </a:extLst>
          </p:cNvPr>
          <p:cNvSpPr>
            <a:spLocks noGrp="1"/>
          </p:cNvSpPr>
          <p:nvPr>
            <p:ph idx="1"/>
          </p:nvPr>
        </p:nvSpPr>
        <p:spPr>
          <a:xfrm>
            <a:off x="838200" y="6115049"/>
            <a:ext cx="10515600" cy="61913"/>
          </a:xfrm>
        </p:spPr>
        <p:txBody>
          <a:bodyPr>
            <a:normAutofit fontScale="25000" lnSpcReduction="20000"/>
          </a:bodyPr>
          <a:lstStyle/>
          <a:p>
            <a:endParaRPr lang="en-US" dirty="0"/>
          </a:p>
        </p:txBody>
      </p:sp>
      <p:pic>
        <p:nvPicPr>
          <p:cNvPr id="1026" name="Picture 2" descr="222. Simon of Cyrene at the Way of the Cross – Dr. Jeffrey &amp; Angie Goh">
            <a:extLst>
              <a:ext uri="{FF2B5EF4-FFF2-40B4-BE49-F238E27FC236}">
                <a16:creationId xmlns:a16="http://schemas.microsoft.com/office/drawing/2014/main" id="{67F66727-C7B0-642C-06FF-0C94756D9E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2100" y="800100"/>
            <a:ext cx="8967788"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725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FFE6E-3BA3-725B-62B1-99D69C9F802B}"/>
              </a:ext>
            </a:extLst>
          </p:cNvPr>
          <p:cNvSpPr>
            <a:spLocks noGrp="1"/>
          </p:cNvSpPr>
          <p:nvPr>
            <p:ph type="title"/>
          </p:nvPr>
        </p:nvSpPr>
        <p:spPr>
          <a:xfrm>
            <a:off x="838200" y="365125"/>
            <a:ext cx="10515600" cy="5766118"/>
          </a:xfrm>
        </p:spPr>
        <p:txBody>
          <a:bodyPr/>
          <a:lstStyle/>
          <a:p>
            <a:endParaRPr lang="en-US" dirty="0"/>
          </a:p>
        </p:txBody>
      </p:sp>
      <p:sp>
        <p:nvSpPr>
          <p:cNvPr id="3" name="Content Placeholder 2">
            <a:extLst>
              <a:ext uri="{FF2B5EF4-FFF2-40B4-BE49-F238E27FC236}">
                <a16:creationId xmlns:a16="http://schemas.microsoft.com/office/drawing/2014/main" id="{609D6F26-9DC7-F35E-7B19-F7EFA01E3F8F}"/>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pic>
        <p:nvPicPr>
          <p:cNvPr id="4" name="Picture 2" descr="C:\Users\RPLDELL545\Downloads\PEACE FAMILY_2003.jpg">
            <a:extLst>
              <a:ext uri="{FF2B5EF4-FFF2-40B4-BE49-F238E27FC236}">
                <a16:creationId xmlns:a16="http://schemas.microsoft.com/office/drawing/2014/main" id="{5F6978BE-2C22-3AA2-1F48-95734293D82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7850" y="833438"/>
            <a:ext cx="8739187" cy="4905375"/>
          </a:xfrm>
          <a:prstGeom prst="rect">
            <a:avLst/>
          </a:prstGeom>
          <a:noFill/>
          <a:ln w="158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3483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2292</Words>
  <Application>Microsoft Office PowerPoint</Application>
  <PresentationFormat>Widescreen</PresentationFormat>
  <Paragraphs>23</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system-ui</vt:lpstr>
      <vt:lpstr>Times New Roman</vt:lpstr>
      <vt:lpstr>Office Theme</vt:lpstr>
      <vt:lpstr>Luke 23:26-56 26 And as they led him away, they seized one Simon of Cyrene, who was coming in from the country, and laid on him the cross, to carry it behind Jesus. 27 And there followed him a great multitude of the people and of women who were mourning and lamenting for him. 28 But turning to them Jesus said, “Daughters of Jerusalem, do not weep for me, but weep for yourselves and for your children. 29 For behold, the days are coming when they will say, ‘Blessed are the barren and the wombs that never bore and the breasts that never nursed!’ 30 Then they will begin to say to the mountains, ‘Fall on us,’ and to the hills, ‘Cover us.’ 31 For if they do these things when the wood is green, what will happen when it is dry?” </vt:lpstr>
      <vt:lpstr>32 Two others, who were criminals, were led away to be put to death with him. 33 And when they came to the place that is called The Skull, there they crucified him, and the criminals, one on his right and one on his left. 34 And Jesus said, “Father, forgive them, for they know not what they do.”[b] And they cast lots to divide his garments. 35 And the people stood by, watching, but the rulers scoffed at him, saying, “He saved others; let him save himself, if he is the Christ of God, his Chosen One!” 36 The soldiers also mocked him, coming up and offering him sour wine 37 and saying, “If you are the King of the Jews, save yourself!” 38 There was also an inscription over him,[c] “This is the King of the Jews.”</vt:lpstr>
      <vt:lpstr>39 One of the criminals who were hanged railed at him,[d] saying, “Are you not the Christ? Save yourself and us!” 40 But the other rebuked him, saying, “Do you not fear God, since you are under the same sentence of condemnation? 41 And we indeed justly, for we are receiving the due reward of our deeds; but this man has done nothing wrong.” 42 And he said, “Jesus, remember me when you come into your kingdom.” 43 And he said to him, “Truly, I say to you, today you will be with me in paradise.”</vt:lpstr>
      <vt:lpstr>44 It was now about the sixth hour,[e] and there was darkness over the whole land until the ninth hour,[f] 45 while the sun's light failed. And the curtain of the temple was torn in two. 46 Then Jesus, calling out with a loud voice, said, “Father, into your hands I commit my spirit!” And having said this he breathed his last. 47 Now when the centurion saw what had taken place, he praised God, saying, “Certainly this man was innocent!” 48 And all the crowds that had assembled for this spectacle, when they saw what had taken place, returned home beating their breasts. 49 And all his acquaintances and the women who had followed him from Galilee stood at a distance watching these things.</vt:lpstr>
      <vt:lpstr>50 Now there was a man named Joseph, from the Jewish town of Arimathea. He was a member of the council, a good and righteous man, 51 who had not consented to their decision and action; and he was looking for the kingdom of God. 52 This man went to Pilate and asked for the body of Jesus. 53 Then he took it down and wrapped it in a linen shroud and laid him in a tomb cut in stone, where no one had ever yet been laid. 54 It was the day of Preparation, and the Sabbath was beginning.[g] 55 The women who had come with him from Galilee followed and saw the tomb and how his body was laid. 56 Then they returned and prepared spices and ointments. On the Sabbath they rested according to the commandment. </vt:lpstr>
      <vt:lpstr>   “Father, Forgive Them.”   Luke 23:26-56 Key Verse 23:34a “Jesus said, ‘Father, forgive them, for they do not know what they are doing.’” </vt:lpstr>
      <vt:lpstr>Verses 26-31. “26 And as they led him away, they seized one Simon of Cyrene, who was coming in from the country, and laid on him the cross, to carry it behind Jesus. 27 And there followed him a great multitude of the people and of women who were mourning and lamenting for him. 28 But turning to them Jesus said, ‘Daughters of Jerusalem, do not weep for me, but weep for yourselves and for your children. 29 For behold, the days are coming when they will say, ‘Blessed are the barren and the wombs that never bore and the breasts that never nursed!’ 30 Then they will begin to say to the mountains, ‘Fall on us,’ and to the hills, ‘Cover us.’ 31 For if they do these things when the wood is green, what will happen when it is dry?”</vt:lpstr>
      <vt:lpstr>PowerPoint Presentation</vt:lpstr>
      <vt:lpstr>PowerPoint Presentation</vt:lpstr>
      <vt:lpstr>PowerPoint Presentation</vt:lpstr>
      <vt:lpstr>PowerPoint Presentation</vt:lpstr>
      <vt:lpstr>Revelation 6:16-17 reads, “16…calling to the mountains and rocks, ‘Fall on us and hide us from the face of him who is seated on the throne, and from the wrath of the Lamb, 17 for the great day of their wrath has come, and who can stand?’” </vt:lpstr>
      <vt:lpstr>Look at verses 32-33. “32 Two others, who were criminals, were led away to be put to death with him. 33 And when they came to the place that is called The Skull, there they crucified him, and the criminals, one on his right and one on his left.” </vt:lpstr>
      <vt:lpstr>Isaiah 53:4–5 reads, “Surely he took up our pain and bore our suffering, yet we considered him punished by God, stricken by him, and afflicted. But he was pierced for our transgressions, he was crushed for our iniquities; the punishment that brought us peace was on him, and by his wounds we are healed.” </vt:lpstr>
      <vt:lpstr>Isaiah 53:12, “Therefore I will give him a portion among the great, and he will divide the spoils with the strong, because he poured out his life unto death, and was numbered with the transgressors. For he bore the sin of many, and made intercession for the transgressors.” </vt:lpstr>
      <vt:lpstr>Look at verse 34. “And Jesus said, ‘Father, forgive them, for they do not know what they do.’[a]And they cast lots to divide his garments.” </vt:lpstr>
      <vt:lpstr>Acts 9:4-6 reads, “4 And falling to the ground, he heard a voice saying to him, ‘Saul, Saul, why are you persecuting me?’ 5 And he said, ‘Who are you, Lord?’ And he said, ‘I am Jesus, whom you are persecuting. 6 But rise and enter the city, and you will be told what you are to do.’” </vt:lpstr>
      <vt:lpstr>Luke 15:17-20 reads, “17 But when he came to himself, he said, ‘How many of my father's hired servants have more than enough bread, but I perish here with hunger! 18 I will arise and go to my father, and I will say to him, “Father, I have sinned against heaven and before you. 19 I am no longer worthy to be called your son. Treat me as one of your hired servants.”’ 20 And he arose and came to his father. But while he was still a long way off, his father saw him and felt compassion, and ran and embraced him and kissed him.” </vt:lpstr>
      <vt:lpstr>Romans 5:8: “8 …but God shows his love for us in that while we were still sinners, Christ died for us.” </vt:lpstr>
      <vt:lpstr>Look at verses 35-43. “35 And the people stood by, watching, but the rulers scoffed at him, saying, ‘He saved others; let him save himself, if he is the Christ of God, his Chosen One!’ 36 The soldiers also mocked him, coming up and offering him sour wine 37 and saying, ‘If you are the King of the Jews, save yourself!’ 38 There was also an inscription over him,[b] ‘This is the King of the Jews.’39 One of the criminals who were hanged railed at him,[c] saying, “Are you not the Christ? Save yourself and us!” 40 But the other rebuked him, saying, “Do you not fear God, since you are under the same sentence of condemnation? 41 And we indeed justly, for we are receiving the due reward of our deeds; but this man has done nothing wrong.” 42 And he said, “Jesus, remember me when you come into your kingdom.” 43 And he said to him, “Truly, I say to you, today you will be with me in paradise.” </vt:lpstr>
      <vt:lpstr>Look at verses 44-49. “44It was now about the sixth hour,[d] and there was darkness over the whole land until the ninth hour,[e] 45 while the sun's light failed. And the curtain of the temple was torn in two. 46 Then Jesus, calling out with a loud voice, said, ‘Father, into your hands I commit my spirit!’ And having said this he breathed his last. 47 Now when the centurion saw what had taken place, he praised God, saying, ‘Certainly this man was innocent!’ 48 And all the crowds that had assembled for this spectacle, when they saw what had taken place, returned home beating their breasts. 49 And all his acquaintances and the women who had followed him from Galilee stood at a distance watching these things.” </vt:lpstr>
      <vt:lpstr>Joel 2:31 reads, “31 The sun shall be turned to darkness, and the moon to blood, before the great and awesome day of the Lord comes.”    2 Peter 2:17, “17 These are waterless springs and mists driven by a storm. For them the gloom of utter darkness has been reserved.” </vt:lpstr>
      <vt:lpstr>Hebrews 10:19-20 reads, “19 Therefore, brothers, since we have confidence to enter the holy places by the blood of Jesus, 20 by the new and living way that he opened for us through the curtain, that is, through his flesh.” </vt:lpstr>
      <vt:lpstr>Acts 2:23 reads, “This man was handed over to you by God’s set purpose and foreknowledge; and you with the help of wicked men put him to death by nailing him to the cross.”   Acts 23:37-38 reads, “37 Now when they heard this they were cut to the heart, and said to Peter and the rest of the apostles, ‘Brothers, what shall we do?’ 38 And Peter said to them, ‘Repent and be baptized every one of you in the name of Jesus Christ for the forgiveness of your sins, and you will receive the gift of the Holy Spirit.’” </vt:lpstr>
      <vt:lpstr>Verses 50-56. “50 Now there was a man named Joseph, from the Jewish town of Arimathea. He was a member of the council, a good and righteous man, 51 who had not consented to their decision and action; and he was looking for the kingdom of God. 52 This man went to Pilate and asked for the body of Jesus. 53 Then he took it down and wrapped it in a linen shroud and laid him in a tomb cut in stone, where no one had ever yet been laid. 54 It was the day of Preparation, and the Sabbath was beginning.[f] 55 The women who had come with him from Galilee followed and saw the tomb and how his body was laid. 56 Then they returned and prepared spices and ointments. On the Sabbath they rested according to the commandment.” </vt:lpstr>
      <vt:lpstr>Romans 6:4 reads, “We were buried therefore with him by baptism into death, in order that, just as Christ was raised from the dead by the glory of the Father, we too might walk in newness of life.” </vt:lpstr>
      <vt:lpstr>Key Verse: 34a: “Father, forgive them for they do not know what they are doing.”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Maria Peace</cp:lastModifiedBy>
  <cp:revision>1</cp:revision>
  <dcterms:created xsi:type="dcterms:W3CDTF">2024-03-27T01:30:40Z</dcterms:created>
  <dcterms:modified xsi:type="dcterms:W3CDTF">2024-03-28T02:37:31Z</dcterms:modified>
</cp:coreProperties>
</file>