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8" r:id="rId5"/>
    <p:sldId id="276" r:id="rId6"/>
    <p:sldId id="277" r:id="rId7"/>
    <p:sldId id="256" r:id="rId8"/>
    <p:sldId id="257" r:id="rId9"/>
    <p:sldId id="263" r:id="rId10"/>
    <p:sldId id="273" r:id="rId11"/>
    <p:sldId id="274" r:id="rId12"/>
    <p:sldId id="264" r:id="rId13"/>
    <p:sldId id="278" r:id="rId14"/>
    <p:sldId id="265" r:id="rId15"/>
    <p:sldId id="266" r:id="rId16"/>
    <p:sldId id="267" r:id="rId17"/>
    <p:sldId id="261" r:id="rId18"/>
    <p:sldId id="262" r:id="rId19"/>
    <p:sldId id="269" r:id="rId20"/>
    <p:sldId id="271" r:id="rId21"/>
    <p:sldId id="279" r:id="rId22"/>
    <p:sldId id="270" r:id="rId23"/>
    <p:sldId id="27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96" y="-12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BFA34E-3684-4FA5-925E-06EC408E25F9}" type="datetimeFigureOut">
              <a:rPr lang="en-US" smtClean="0"/>
              <a:pPr/>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DD5CC-A933-4A6C-B48F-993BEBD4C1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BFA34E-3684-4FA5-925E-06EC408E25F9}" type="datetimeFigureOut">
              <a:rPr lang="en-US" smtClean="0"/>
              <a:pPr/>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DD5CC-A933-4A6C-B48F-993BEBD4C1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BFA34E-3684-4FA5-925E-06EC408E25F9}" type="datetimeFigureOut">
              <a:rPr lang="en-US" smtClean="0"/>
              <a:pPr/>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DD5CC-A933-4A6C-B48F-993BEBD4C1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BFA34E-3684-4FA5-925E-06EC408E25F9}" type="datetimeFigureOut">
              <a:rPr lang="en-US" smtClean="0"/>
              <a:pPr/>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DD5CC-A933-4A6C-B48F-993BEBD4C17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BFA34E-3684-4FA5-925E-06EC408E25F9}" type="datetimeFigureOut">
              <a:rPr lang="en-US" smtClean="0"/>
              <a:pPr/>
              <a:t>4/28/2024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DD5CC-A933-4A6C-B48F-993BEBD4C17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BFA34E-3684-4FA5-925E-06EC408E25F9}" type="datetimeFigureOut">
              <a:rPr lang="en-US" smtClean="0"/>
              <a:pPr/>
              <a:t>4/28/2024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DD5CC-A933-4A6C-B48F-993BEBD4C17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BFA34E-3684-4FA5-925E-06EC408E25F9}" type="datetimeFigureOut">
              <a:rPr lang="en-US" smtClean="0"/>
              <a:pPr/>
              <a:t>4/28/2024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9DD5CC-A933-4A6C-B48F-993BEBD4C17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BFA34E-3684-4FA5-925E-06EC408E25F9}" type="datetimeFigureOut">
              <a:rPr lang="en-US" smtClean="0"/>
              <a:pPr/>
              <a:t>4/28/2024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9DD5CC-A933-4A6C-B48F-993BEBD4C1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BFA34E-3684-4FA5-925E-06EC408E25F9}" type="datetimeFigureOut">
              <a:rPr lang="en-US" smtClean="0"/>
              <a:pPr/>
              <a:t>4/28/2024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9DD5CC-A933-4A6C-B48F-993BEBD4C1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BFA34E-3684-4FA5-925E-06EC408E25F9}" type="datetimeFigureOut">
              <a:rPr lang="en-US" smtClean="0"/>
              <a:pPr/>
              <a:t>4/28/2024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DD5CC-A933-4A6C-B48F-993BEBD4C17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BFA34E-3684-4FA5-925E-06EC408E25F9}" type="datetimeFigureOut">
              <a:rPr lang="en-US" smtClean="0"/>
              <a:pPr/>
              <a:t>4/28/2024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DD5CC-A933-4A6C-B48F-993BEBD4C17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BFA34E-3684-4FA5-925E-06EC408E25F9}" type="datetimeFigureOut">
              <a:rPr lang="en-US" smtClean="0"/>
              <a:pPr/>
              <a:t>4/28/2024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9DD5CC-A933-4A6C-B48F-993BEBD4C1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762000"/>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i="1" dirty="0" smtClean="0">
                <a:solidFill>
                  <a:srgbClr val="C00000"/>
                </a:solidFill>
                <a:effectLst>
                  <a:outerShdw blurRad="38100" dist="38100" dir="2700000" algn="tl">
                    <a:srgbClr val="000000">
                      <a:alpha val="43137"/>
                    </a:srgbClr>
                  </a:outerShdw>
                </a:effectLst>
              </a:rPr>
              <a:t>1</a:t>
            </a:r>
            <a:r>
              <a:rPr lang="en-US" i="1" dirty="0" smtClean="0">
                <a:solidFill>
                  <a:srgbClr val="0000FF"/>
                </a:solidFill>
                <a:effectLst>
                  <a:outerShdw blurRad="38100" dist="38100" dir="2700000" algn="tl">
                    <a:srgbClr val="000000">
                      <a:alpha val="43137"/>
                    </a:srgbClr>
                  </a:outerShdw>
                </a:effectLst>
              </a:rPr>
              <a:t>. God’s </a:t>
            </a:r>
            <a:r>
              <a:rPr lang="en-US" b="1" i="1" dirty="0" smtClean="0">
                <a:solidFill>
                  <a:srgbClr val="0000FF"/>
                </a:solidFill>
                <a:effectLst>
                  <a:outerShdw blurRad="38100" dist="38100" dir="2700000" algn="tl">
                    <a:srgbClr val="000000">
                      <a:alpha val="43137"/>
                    </a:srgbClr>
                  </a:outerShdw>
                </a:effectLst>
              </a:rPr>
              <a:t>Blessing</a:t>
            </a:r>
            <a:r>
              <a:rPr lang="en-US" i="1" dirty="0" smtClean="0">
                <a:solidFill>
                  <a:srgbClr val="0000FF"/>
                </a:solidFill>
                <a:effectLst>
                  <a:outerShdw blurRad="38100" dist="38100" dir="2700000" algn="tl">
                    <a:srgbClr val="000000">
                      <a:alpha val="43137"/>
                    </a:srgbClr>
                  </a:outerShdw>
                </a:effectLst>
              </a:rPr>
              <a:t> (</a:t>
            </a:r>
            <a:r>
              <a:rPr lang="en-US" i="1" dirty="0" smtClean="0">
                <a:solidFill>
                  <a:srgbClr val="FF0000"/>
                </a:solidFill>
                <a:effectLst>
                  <a:outerShdw blurRad="38100" dist="38100" dir="2700000" algn="tl">
                    <a:srgbClr val="000000">
                      <a:alpha val="43137"/>
                    </a:srgbClr>
                  </a:outerShdw>
                </a:effectLst>
              </a:rPr>
              <a:t>Ps 103:1-5</a:t>
            </a:r>
            <a:r>
              <a:rPr lang="en-US" i="1" dirty="0" smtClean="0">
                <a:solidFill>
                  <a:srgbClr val="0000FF"/>
                </a:solidFill>
                <a:effectLst>
                  <a:outerShdw blurRad="38100" dist="38100" dir="2700000" algn="tl">
                    <a:srgbClr val="000000">
                      <a:alpha val="43137"/>
                    </a:srgbClr>
                  </a:outerShdw>
                </a:effectLst>
              </a:rPr>
              <a:t>): </a:t>
            </a:r>
            <a:r>
              <a:rPr lang="en-US" b="1" i="1" dirty="0" smtClean="0">
                <a:solidFill>
                  <a:srgbClr val="0000FF"/>
                </a:solidFill>
                <a:effectLst>
                  <a:outerShdw blurRad="38100" dist="38100" dir="2700000" algn="tl">
                    <a:srgbClr val="000000">
                      <a:alpha val="43137"/>
                    </a:srgbClr>
                  </a:outerShdw>
                </a:effectLst>
              </a:rPr>
              <a:t>Forgiveness</a:t>
            </a:r>
            <a:endParaRPr lang="en-US" b="1" i="1" dirty="0">
              <a:solidFill>
                <a:srgbClr val="00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533400"/>
            <a:ext cx="9144000" cy="63246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a:buNone/>
            </a:pPr>
            <a:r>
              <a:rPr lang="en-US" sz="2800" b="1" dirty="0" smtClean="0">
                <a:solidFill>
                  <a:srgbClr val="C00000"/>
                </a:solidFill>
                <a:effectLst>
                  <a:outerShdw blurRad="38100" dist="38100" dir="2700000" algn="tl">
                    <a:srgbClr val="000000">
                      <a:alpha val="43137"/>
                    </a:srgbClr>
                  </a:outerShdw>
                </a:effectLst>
              </a:rPr>
              <a:t>Of David</a:t>
            </a:r>
            <a:r>
              <a:rPr lang="en-US" sz="2800" dirty="0" smtClean="0">
                <a:solidFill>
                  <a:srgbClr val="0000FF"/>
                </a:solidFill>
              </a:rPr>
              <a:t>.</a:t>
            </a:r>
            <a:endParaRPr lang="en-US" sz="2800" baseline="30000" dirty="0" smtClean="0">
              <a:solidFill>
                <a:srgbClr val="C00000"/>
              </a:solidFill>
            </a:endParaRPr>
          </a:p>
          <a:p>
            <a:pPr>
              <a:buNone/>
            </a:pPr>
            <a:r>
              <a:rPr lang="en-US" b="1" i="1" baseline="30000" dirty="0" smtClean="0">
                <a:solidFill>
                  <a:srgbClr val="C00000"/>
                </a:solidFill>
              </a:rPr>
              <a:t>1</a:t>
            </a:r>
            <a:r>
              <a:rPr lang="en-US" b="1" i="1" baseline="30000" dirty="0">
                <a:solidFill>
                  <a:srgbClr val="0000FF"/>
                </a:solidFill>
              </a:rPr>
              <a:t> </a:t>
            </a:r>
            <a:r>
              <a:rPr lang="en-US" sz="3600" b="1" i="1" dirty="0">
                <a:solidFill>
                  <a:srgbClr val="0000FF"/>
                </a:solidFill>
                <a:effectLst>
                  <a:outerShdw blurRad="38100" dist="38100" dir="2700000" algn="tl">
                    <a:srgbClr val="000000">
                      <a:alpha val="43137"/>
                    </a:srgbClr>
                  </a:outerShdw>
                </a:effectLst>
              </a:rPr>
              <a:t>Praise</a:t>
            </a:r>
            <a:r>
              <a:rPr lang="en-US" sz="3600" i="1" dirty="0">
                <a:solidFill>
                  <a:srgbClr val="0000FF"/>
                </a:solidFill>
              </a:rPr>
              <a:t> the </a:t>
            </a:r>
            <a:r>
              <a:rPr lang="en-US" sz="3600" i="1" cap="small" dirty="0">
                <a:solidFill>
                  <a:srgbClr val="0000FF"/>
                </a:solidFill>
              </a:rPr>
              <a:t>Lord</a:t>
            </a:r>
            <a:r>
              <a:rPr lang="en-US" sz="3600" i="1" dirty="0">
                <a:solidFill>
                  <a:srgbClr val="0000FF"/>
                </a:solidFill>
              </a:rPr>
              <a:t>, </a:t>
            </a:r>
            <a:r>
              <a:rPr lang="en-US" sz="3600" i="1" dirty="0">
                <a:solidFill>
                  <a:srgbClr val="0000FF"/>
                </a:solidFill>
                <a:effectLst>
                  <a:outerShdw blurRad="38100" dist="38100" dir="2700000" algn="tl">
                    <a:srgbClr val="000000">
                      <a:alpha val="43137"/>
                    </a:srgbClr>
                  </a:outerShdw>
                </a:effectLst>
              </a:rPr>
              <a:t>my soul</a:t>
            </a:r>
            <a:r>
              <a:rPr lang="en-US" sz="3600" i="1" dirty="0" smtClean="0">
                <a:solidFill>
                  <a:srgbClr val="0000FF"/>
                </a:solidFill>
              </a:rPr>
              <a:t>;</a:t>
            </a:r>
            <a:r>
              <a:rPr lang="en-US" sz="3600" i="1" dirty="0">
                <a:solidFill>
                  <a:srgbClr val="0000FF"/>
                </a:solidFill>
              </a:rPr>
              <a:t> </a:t>
            </a:r>
            <a:r>
              <a:rPr lang="en-US" sz="3900" i="1" dirty="0">
                <a:solidFill>
                  <a:srgbClr val="0000FF"/>
                </a:solidFill>
                <a:effectLst>
                  <a:outerShdw blurRad="38100" dist="38100" dir="2700000" algn="tl">
                    <a:srgbClr val="000000">
                      <a:alpha val="43137"/>
                    </a:srgbClr>
                  </a:outerShdw>
                </a:effectLst>
              </a:rPr>
              <a:t>all my </a:t>
            </a:r>
            <a:r>
              <a:rPr lang="en-US" sz="3900" b="1" i="1" dirty="0">
                <a:solidFill>
                  <a:srgbClr val="0000FF"/>
                </a:solidFill>
                <a:effectLst>
                  <a:outerShdw blurRad="38100" dist="38100" dir="2700000" algn="tl">
                    <a:srgbClr val="000000">
                      <a:alpha val="43137"/>
                    </a:srgbClr>
                  </a:outerShdw>
                </a:effectLst>
              </a:rPr>
              <a:t>inmost</a:t>
            </a:r>
            <a:r>
              <a:rPr lang="en-US" sz="3900" i="1" dirty="0">
                <a:solidFill>
                  <a:srgbClr val="0000FF"/>
                </a:solidFill>
                <a:effectLst>
                  <a:outerShdw blurRad="38100" dist="38100" dir="2700000" algn="tl">
                    <a:srgbClr val="000000">
                      <a:alpha val="43137"/>
                    </a:srgbClr>
                  </a:outerShdw>
                </a:effectLst>
              </a:rPr>
              <a:t> </a:t>
            </a:r>
            <a:r>
              <a:rPr lang="en-US" sz="3900" b="1" i="1" dirty="0">
                <a:solidFill>
                  <a:srgbClr val="0000FF"/>
                </a:solidFill>
                <a:effectLst>
                  <a:outerShdw blurRad="38100" dist="38100" dir="2700000" algn="tl">
                    <a:srgbClr val="000000">
                      <a:alpha val="43137"/>
                    </a:srgbClr>
                  </a:outerShdw>
                </a:effectLst>
              </a:rPr>
              <a:t>being</a:t>
            </a:r>
            <a:r>
              <a:rPr lang="en-US" sz="3600" i="1" dirty="0">
                <a:solidFill>
                  <a:srgbClr val="0000FF"/>
                </a:solidFill>
              </a:rPr>
              <a:t>, </a:t>
            </a:r>
            <a:r>
              <a:rPr lang="en-US" sz="3600" b="1" i="1" dirty="0">
                <a:solidFill>
                  <a:srgbClr val="0000FF"/>
                </a:solidFill>
                <a:effectLst>
                  <a:outerShdw blurRad="38100" dist="38100" dir="2700000" algn="tl">
                    <a:srgbClr val="000000">
                      <a:alpha val="43137"/>
                    </a:srgbClr>
                  </a:outerShdw>
                </a:effectLst>
              </a:rPr>
              <a:t>praise</a:t>
            </a:r>
            <a:r>
              <a:rPr lang="en-US" sz="3600" i="1" dirty="0">
                <a:solidFill>
                  <a:srgbClr val="0000FF"/>
                </a:solidFill>
              </a:rPr>
              <a:t> his holy </a:t>
            </a:r>
            <a:r>
              <a:rPr lang="en-US" sz="3600" i="1" dirty="0" smtClean="0">
                <a:solidFill>
                  <a:srgbClr val="0000FF"/>
                </a:solidFill>
              </a:rPr>
              <a:t>name.</a:t>
            </a:r>
            <a:r>
              <a:rPr lang="en-US" sz="3600" i="1" dirty="0">
                <a:solidFill>
                  <a:srgbClr val="0000FF"/>
                </a:solidFill>
              </a:rPr>
              <a:t> </a:t>
            </a:r>
            <a:r>
              <a:rPr lang="en-US" sz="3600" b="1" i="1" baseline="30000" dirty="0" smtClean="0">
                <a:solidFill>
                  <a:srgbClr val="C00000"/>
                </a:solidFill>
              </a:rPr>
              <a:t>2</a:t>
            </a:r>
            <a:r>
              <a:rPr lang="en-US" sz="3600" b="1" i="1" baseline="30000" dirty="0">
                <a:solidFill>
                  <a:srgbClr val="0000FF"/>
                </a:solidFill>
              </a:rPr>
              <a:t> </a:t>
            </a:r>
            <a:r>
              <a:rPr lang="en-US" sz="3600" b="1" i="1" dirty="0">
                <a:solidFill>
                  <a:srgbClr val="0000FF"/>
                </a:solidFill>
                <a:effectLst>
                  <a:outerShdw blurRad="38100" dist="38100" dir="2700000" algn="tl">
                    <a:srgbClr val="000000">
                      <a:alpha val="43137"/>
                    </a:srgbClr>
                  </a:outerShdw>
                </a:effectLst>
              </a:rPr>
              <a:t>Praise</a:t>
            </a:r>
            <a:r>
              <a:rPr lang="en-US" sz="3600" i="1" dirty="0">
                <a:solidFill>
                  <a:srgbClr val="0000FF"/>
                </a:solidFill>
              </a:rPr>
              <a:t> the </a:t>
            </a:r>
            <a:r>
              <a:rPr lang="en-US" sz="3600" i="1" cap="small" dirty="0">
                <a:solidFill>
                  <a:srgbClr val="0000FF"/>
                </a:solidFill>
              </a:rPr>
              <a:t>Lord</a:t>
            </a:r>
            <a:r>
              <a:rPr lang="en-US" sz="3600" i="1" dirty="0">
                <a:solidFill>
                  <a:srgbClr val="0000FF"/>
                </a:solidFill>
              </a:rPr>
              <a:t>, </a:t>
            </a:r>
            <a:r>
              <a:rPr lang="en-US" sz="3600" i="1" dirty="0">
                <a:solidFill>
                  <a:srgbClr val="0000FF"/>
                </a:solidFill>
                <a:effectLst>
                  <a:outerShdw blurRad="38100" dist="38100" dir="2700000" algn="tl">
                    <a:srgbClr val="000000">
                      <a:alpha val="43137"/>
                    </a:srgbClr>
                  </a:outerShdw>
                </a:effectLst>
              </a:rPr>
              <a:t>my </a:t>
            </a:r>
            <a:r>
              <a:rPr lang="en-US" sz="3600" i="1" dirty="0" smtClean="0">
                <a:solidFill>
                  <a:srgbClr val="0000FF"/>
                </a:solidFill>
                <a:effectLst>
                  <a:outerShdw blurRad="38100" dist="38100" dir="2700000" algn="tl">
                    <a:srgbClr val="000000">
                      <a:alpha val="43137"/>
                    </a:srgbClr>
                  </a:outerShdw>
                </a:effectLst>
              </a:rPr>
              <a:t>soul</a:t>
            </a:r>
            <a:r>
              <a:rPr lang="en-US" sz="3600" i="1" dirty="0" smtClean="0">
                <a:solidFill>
                  <a:srgbClr val="0000FF"/>
                </a:solidFill>
              </a:rPr>
              <a:t>,</a:t>
            </a:r>
            <a:r>
              <a:rPr lang="en-US" sz="3600" i="1" dirty="0">
                <a:solidFill>
                  <a:srgbClr val="0000FF"/>
                </a:solidFill>
              </a:rPr>
              <a:t> </a:t>
            </a:r>
            <a:r>
              <a:rPr lang="en-US" sz="3600" i="1" dirty="0" smtClean="0">
                <a:solidFill>
                  <a:srgbClr val="0000FF"/>
                </a:solidFill>
              </a:rPr>
              <a:t>and </a:t>
            </a:r>
            <a:r>
              <a:rPr lang="en-US" sz="4400" b="1" i="1" dirty="0">
                <a:solidFill>
                  <a:srgbClr val="0000FF"/>
                </a:solidFill>
                <a:effectLst>
                  <a:outerShdw blurRad="38100" dist="38100" dir="2700000" algn="tl">
                    <a:srgbClr val="000000">
                      <a:alpha val="43137"/>
                    </a:srgbClr>
                  </a:outerShdw>
                </a:effectLst>
              </a:rPr>
              <a:t>forget not all his </a:t>
            </a:r>
            <a:r>
              <a:rPr lang="en-US" sz="4400" b="1" i="1" dirty="0" smtClean="0">
                <a:solidFill>
                  <a:srgbClr val="0000FF"/>
                </a:solidFill>
                <a:effectLst>
                  <a:outerShdw blurRad="38100" dist="38100" dir="2700000" algn="tl">
                    <a:srgbClr val="000000">
                      <a:alpha val="43137"/>
                    </a:srgbClr>
                  </a:outerShdw>
                </a:effectLst>
              </a:rPr>
              <a:t>benefits</a:t>
            </a:r>
            <a:r>
              <a:rPr lang="en-US" sz="3600" i="1" dirty="0" smtClean="0">
                <a:solidFill>
                  <a:srgbClr val="0000FF"/>
                </a:solidFill>
              </a:rPr>
              <a:t>—</a:t>
            </a:r>
            <a:endParaRPr lang="en-US" sz="3600" i="1" dirty="0">
              <a:solidFill>
                <a:srgbClr val="0000FF"/>
              </a:solidFill>
            </a:endParaRPr>
          </a:p>
          <a:p>
            <a:pPr>
              <a:buNone/>
            </a:pPr>
            <a:r>
              <a:rPr lang="en-US" b="1" i="1" baseline="30000" dirty="0" smtClean="0">
                <a:solidFill>
                  <a:srgbClr val="C00000"/>
                </a:solidFill>
              </a:rPr>
              <a:t>3</a:t>
            </a:r>
            <a:r>
              <a:rPr lang="en-US" b="1" i="1" baseline="30000" dirty="0">
                <a:solidFill>
                  <a:srgbClr val="0000FF"/>
                </a:solidFill>
              </a:rPr>
              <a:t> </a:t>
            </a:r>
            <a:r>
              <a:rPr lang="en-US" sz="5400" i="1" dirty="0">
                <a:solidFill>
                  <a:srgbClr val="0000FF"/>
                </a:solidFill>
              </a:rPr>
              <a:t>who </a:t>
            </a:r>
            <a:r>
              <a:rPr lang="en-US" sz="5400" b="1" i="1" dirty="0">
                <a:solidFill>
                  <a:srgbClr val="0000FF"/>
                </a:solidFill>
                <a:effectLst>
                  <a:outerShdw blurRad="38100" dist="38100" dir="2700000" algn="tl">
                    <a:srgbClr val="000000">
                      <a:alpha val="43137"/>
                    </a:srgbClr>
                  </a:outerShdw>
                </a:effectLst>
              </a:rPr>
              <a:t>forgives</a:t>
            </a:r>
            <a:r>
              <a:rPr lang="en-US" sz="5400" i="1" dirty="0">
                <a:solidFill>
                  <a:srgbClr val="0000FF"/>
                </a:solidFill>
              </a:rPr>
              <a:t> all your sins</a:t>
            </a:r>
            <a:r>
              <a:rPr lang="en-US" sz="5400" i="1" dirty="0" smtClean="0">
                <a:solidFill>
                  <a:srgbClr val="0000FF"/>
                </a:solidFill>
              </a:rPr>
              <a:t/>
            </a:r>
            <a:br>
              <a:rPr lang="en-US" sz="5400" i="1" dirty="0" smtClean="0">
                <a:solidFill>
                  <a:srgbClr val="0000FF"/>
                </a:solidFill>
              </a:rPr>
            </a:br>
            <a:r>
              <a:rPr lang="en-US" sz="5400" i="1" dirty="0" smtClean="0">
                <a:solidFill>
                  <a:srgbClr val="0000FF"/>
                </a:solidFill>
              </a:rPr>
              <a:t>and </a:t>
            </a:r>
            <a:r>
              <a:rPr lang="en-US" sz="5400" b="1" i="1" dirty="0">
                <a:solidFill>
                  <a:srgbClr val="0000FF"/>
                </a:solidFill>
                <a:effectLst>
                  <a:outerShdw blurRad="38100" dist="38100" dir="2700000" algn="tl">
                    <a:srgbClr val="000000">
                      <a:alpha val="43137"/>
                    </a:srgbClr>
                  </a:outerShdw>
                </a:effectLst>
              </a:rPr>
              <a:t>heals</a:t>
            </a:r>
            <a:r>
              <a:rPr lang="en-US" sz="5400" i="1" dirty="0">
                <a:solidFill>
                  <a:srgbClr val="0000FF"/>
                </a:solidFill>
              </a:rPr>
              <a:t> all your </a:t>
            </a:r>
            <a:r>
              <a:rPr lang="en-US" sz="5400" i="1" dirty="0" smtClean="0">
                <a:solidFill>
                  <a:srgbClr val="0000FF"/>
                </a:solidFill>
              </a:rPr>
              <a:t>diseases,</a:t>
            </a:r>
            <a:endParaRPr lang="en-US" sz="5400" i="1" dirty="0">
              <a:solidFill>
                <a:srgbClr val="0000FF"/>
              </a:solidFill>
            </a:endParaRPr>
          </a:p>
          <a:p>
            <a:pPr>
              <a:buNone/>
            </a:pPr>
            <a:r>
              <a:rPr lang="en-US" b="1" i="1" baseline="30000" dirty="0" smtClean="0">
                <a:solidFill>
                  <a:srgbClr val="C00000"/>
                </a:solidFill>
              </a:rPr>
              <a:t>4</a:t>
            </a:r>
            <a:r>
              <a:rPr lang="en-US" b="1" i="1" baseline="30000" dirty="0">
                <a:solidFill>
                  <a:srgbClr val="0000FF"/>
                </a:solidFill>
              </a:rPr>
              <a:t> </a:t>
            </a:r>
            <a:r>
              <a:rPr lang="en-US" sz="4000" i="1" dirty="0">
                <a:solidFill>
                  <a:srgbClr val="0000FF"/>
                </a:solidFill>
              </a:rPr>
              <a:t>who </a:t>
            </a:r>
            <a:r>
              <a:rPr lang="en-US" sz="4000" b="1" i="1" dirty="0">
                <a:solidFill>
                  <a:srgbClr val="0000FF"/>
                </a:solidFill>
                <a:effectLst>
                  <a:outerShdw blurRad="38100" dist="38100" dir="2700000" algn="tl">
                    <a:srgbClr val="000000">
                      <a:alpha val="43137"/>
                    </a:srgbClr>
                  </a:outerShdw>
                </a:effectLst>
              </a:rPr>
              <a:t>redeems</a:t>
            </a:r>
            <a:r>
              <a:rPr lang="en-US" sz="4000" i="1" dirty="0">
                <a:solidFill>
                  <a:srgbClr val="0000FF"/>
                </a:solidFill>
              </a:rPr>
              <a:t> your life from the </a:t>
            </a:r>
            <a:r>
              <a:rPr lang="en-US" sz="4000" i="1" dirty="0" smtClean="0">
                <a:solidFill>
                  <a:srgbClr val="0000FF"/>
                </a:solidFill>
              </a:rPr>
              <a:t>pit</a:t>
            </a:r>
            <a:r>
              <a:rPr lang="en-US" sz="3600" i="1" dirty="0" smtClean="0">
                <a:solidFill>
                  <a:srgbClr val="0000FF"/>
                </a:solidFill>
              </a:rPr>
              <a:t> </a:t>
            </a:r>
            <a:r>
              <a:rPr lang="en-US" sz="4000" i="1" dirty="0" smtClean="0">
                <a:solidFill>
                  <a:srgbClr val="0000FF"/>
                </a:solidFill>
              </a:rPr>
              <a:t>and</a:t>
            </a:r>
            <a:r>
              <a:rPr lang="en-US" sz="3600" i="1" dirty="0" smtClean="0">
                <a:solidFill>
                  <a:srgbClr val="0000FF"/>
                </a:solidFill>
              </a:rPr>
              <a:t> </a:t>
            </a:r>
            <a:r>
              <a:rPr lang="en-US" sz="3600" b="1" i="1" dirty="0">
                <a:solidFill>
                  <a:srgbClr val="0000FF"/>
                </a:solidFill>
                <a:effectLst>
                  <a:outerShdw blurRad="38100" dist="38100" dir="2700000" algn="tl">
                    <a:srgbClr val="000000">
                      <a:alpha val="43137"/>
                    </a:srgbClr>
                  </a:outerShdw>
                </a:effectLst>
              </a:rPr>
              <a:t>crowns</a:t>
            </a:r>
            <a:r>
              <a:rPr lang="en-US" sz="3600" i="1" dirty="0">
                <a:solidFill>
                  <a:srgbClr val="0000FF"/>
                </a:solidFill>
              </a:rPr>
              <a:t> you with </a:t>
            </a:r>
            <a:r>
              <a:rPr lang="en-US" sz="3600" i="1" dirty="0">
                <a:solidFill>
                  <a:srgbClr val="0000FF"/>
                </a:solidFill>
                <a:effectLst>
                  <a:outerShdw blurRad="38100" dist="38100" dir="2700000" algn="tl">
                    <a:srgbClr val="000000">
                      <a:alpha val="43137"/>
                    </a:srgbClr>
                  </a:outerShdw>
                </a:effectLst>
              </a:rPr>
              <a:t>love</a:t>
            </a:r>
            <a:r>
              <a:rPr lang="en-US" sz="3600" i="1" dirty="0">
                <a:solidFill>
                  <a:srgbClr val="0000FF"/>
                </a:solidFill>
              </a:rPr>
              <a:t> </a:t>
            </a:r>
            <a:r>
              <a:rPr lang="en-US" sz="3600" i="1" dirty="0" smtClean="0">
                <a:solidFill>
                  <a:srgbClr val="0000FF"/>
                </a:solidFill>
                <a:effectLst>
                  <a:outerShdw blurRad="38100" dist="38100" dir="2700000" algn="tl">
                    <a:srgbClr val="000000">
                      <a:alpha val="43137"/>
                    </a:srgbClr>
                  </a:outerShdw>
                </a:effectLst>
              </a:rPr>
              <a:t>[</a:t>
            </a:r>
            <a:r>
              <a:rPr lang="en-US" sz="3600" i="1" dirty="0" err="1" smtClean="0">
                <a:solidFill>
                  <a:srgbClr val="00B0F0"/>
                </a:solidFill>
                <a:effectLst>
                  <a:outerShdw blurRad="38100" dist="38100" dir="2700000" algn="tl">
                    <a:srgbClr val="000000">
                      <a:alpha val="43137"/>
                    </a:srgbClr>
                  </a:outerShdw>
                </a:effectLst>
              </a:rPr>
              <a:t>ḥeseḏ</a:t>
            </a:r>
            <a:r>
              <a:rPr lang="en-US" sz="3600" i="1" dirty="0" smtClean="0">
                <a:solidFill>
                  <a:srgbClr val="0000FF"/>
                </a:solidFill>
                <a:effectLst>
                  <a:outerShdw blurRad="38100" dist="38100" dir="2700000" algn="tl">
                    <a:srgbClr val="000000">
                      <a:alpha val="43137"/>
                    </a:srgbClr>
                  </a:outerShdw>
                </a:effectLst>
              </a:rPr>
              <a:t>] </a:t>
            </a:r>
            <a:r>
              <a:rPr lang="en-US" sz="3600" i="1" dirty="0" smtClean="0">
                <a:solidFill>
                  <a:srgbClr val="0000FF"/>
                </a:solidFill>
              </a:rPr>
              <a:t>and</a:t>
            </a:r>
            <a:r>
              <a:rPr lang="en-US" sz="3600" i="1" dirty="0" smtClean="0">
                <a:solidFill>
                  <a:srgbClr val="0000FF"/>
                </a:solidFill>
                <a:effectLst>
                  <a:outerShdw blurRad="38100" dist="38100" dir="2700000" algn="tl">
                    <a:srgbClr val="000000">
                      <a:alpha val="43137"/>
                    </a:srgbClr>
                  </a:outerShdw>
                </a:effectLst>
              </a:rPr>
              <a:t> compassion</a:t>
            </a:r>
            <a:r>
              <a:rPr lang="en-US" sz="3600" i="1" dirty="0" smtClean="0">
                <a:solidFill>
                  <a:srgbClr val="0000FF"/>
                </a:solidFill>
              </a:rPr>
              <a:t>,</a:t>
            </a:r>
            <a:endParaRPr lang="en-US" sz="3600" i="1" dirty="0">
              <a:solidFill>
                <a:srgbClr val="0000FF"/>
              </a:solidFill>
            </a:endParaRPr>
          </a:p>
          <a:p>
            <a:pPr>
              <a:buNone/>
            </a:pPr>
            <a:r>
              <a:rPr lang="en-US" b="1" i="1" baseline="30000" dirty="0" smtClean="0">
                <a:solidFill>
                  <a:srgbClr val="C00000"/>
                </a:solidFill>
              </a:rPr>
              <a:t>5</a:t>
            </a:r>
            <a:r>
              <a:rPr lang="en-US" b="1" i="1" baseline="30000" dirty="0">
                <a:solidFill>
                  <a:srgbClr val="0000FF"/>
                </a:solidFill>
              </a:rPr>
              <a:t> </a:t>
            </a:r>
            <a:r>
              <a:rPr lang="en-US" sz="3600" i="1" dirty="0">
                <a:solidFill>
                  <a:srgbClr val="0000FF"/>
                </a:solidFill>
              </a:rPr>
              <a:t>who </a:t>
            </a:r>
            <a:r>
              <a:rPr lang="en-US" sz="3900" b="1" i="1" dirty="0">
                <a:solidFill>
                  <a:srgbClr val="0000FF"/>
                </a:solidFill>
                <a:effectLst>
                  <a:outerShdw blurRad="38100" dist="38100" dir="2700000" algn="tl">
                    <a:srgbClr val="000000">
                      <a:alpha val="43137"/>
                    </a:srgbClr>
                  </a:outerShdw>
                </a:effectLst>
              </a:rPr>
              <a:t>satisfies</a:t>
            </a:r>
            <a:r>
              <a:rPr lang="en-US" sz="3900" i="1" dirty="0">
                <a:solidFill>
                  <a:srgbClr val="0000FF"/>
                </a:solidFill>
              </a:rPr>
              <a:t> your desires with good </a:t>
            </a:r>
            <a:r>
              <a:rPr lang="en-US" sz="3900" i="1" dirty="0" smtClean="0">
                <a:solidFill>
                  <a:srgbClr val="0000FF"/>
                </a:solidFill>
              </a:rPr>
              <a:t>things</a:t>
            </a:r>
            <a:r>
              <a:rPr lang="en-US" sz="3600" i="1" dirty="0" smtClean="0">
                <a:solidFill>
                  <a:srgbClr val="0000FF"/>
                </a:solidFill>
              </a:rPr>
              <a:t/>
            </a:r>
            <a:br>
              <a:rPr lang="en-US" sz="3600" i="1" dirty="0" smtClean="0">
                <a:solidFill>
                  <a:srgbClr val="0000FF"/>
                </a:solidFill>
              </a:rPr>
            </a:br>
            <a:r>
              <a:rPr lang="en-US" sz="3600" i="1" dirty="0" smtClean="0">
                <a:solidFill>
                  <a:srgbClr val="0000FF"/>
                </a:solidFill>
              </a:rPr>
              <a:t>so </a:t>
            </a:r>
            <a:r>
              <a:rPr lang="en-US" sz="3600" i="1" dirty="0">
                <a:solidFill>
                  <a:srgbClr val="0000FF"/>
                </a:solidFill>
              </a:rPr>
              <a:t>that your youth is </a:t>
            </a:r>
            <a:r>
              <a:rPr lang="en-US" sz="3600" b="1" i="1" dirty="0">
                <a:solidFill>
                  <a:srgbClr val="0000FF"/>
                </a:solidFill>
                <a:effectLst>
                  <a:outerShdw blurRad="38100" dist="38100" dir="2700000" algn="tl">
                    <a:srgbClr val="000000">
                      <a:alpha val="43137"/>
                    </a:srgbClr>
                  </a:outerShdw>
                </a:effectLst>
              </a:rPr>
              <a:t>renewed</a:t>
            </a:r>
            <a:r>
              <a:rPr lang="en-US" sz="3600" i="1" dirty="0">
                <a:solidFill>
                  <a:srgbClr val="0000FF"/>
                </a:solidFill>
              </a:rPr>
              <a:t> like the eagle’s.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style>
          <a:lnRef idx="3">
            <a:schemeClr val="lt1"/>
          </a:lnRef>
          <a:fillRef idx="1">
            <a:schemeClr val="dk1"/>
          </a:fillRef>
          <a:effectRef idx="1">
            <a:schemeClr val="dk1"/>
          </a:effectRef>
          <a:fontRef idx="minor">
            <a:schemeClr val="lt1"/>
          </a:fontRef>
        </p:style>
        <p:txBody>
          <a:bodyPr>
            <a:noAutofit/>
          </a:bodyPr>
          <a:lstStyle/>
          <a:p>
            <a:pPr algn="l"/>
            <a:r>
              <a:rPr lang="en-US" sz="3200" i="1" dirty="0" smtClean="0">
                <a:solidFill>
                  <a:srgbClr val="FF0000"/>
                </a:solidFill>
                <a:effectLst>
                  <a:outerShdw blurRad="38100" dist="38100" dir="2700000" algn="tl">
                    <a:srgbClr val="000000">
                      <a:alpha val="43137"/>
                    </a:srgbClr>
                  </a:outerShdw>
                </a:effectLst>
              </a:rPr>
              <a:t>1a</a:t>
            </a:r>
            <a:r>
              <a:rPr lang="en-US" sz="3200" i="1" dirty="0" smtClean="0">
                <a:solidFill>
                  <a:srgbClr val="FF0000"/>
                </a:solidFill>
              </a:rPr>
              <a:t>. </a:t>
            </a:r>
            <a:r>
              <a:rPr lang="en-US" sz="3200" i="1" dirty="0" smtClean="0">
                <a:solidFill>
                  <a:srgbClr val="FF0000"/>
                </a:solidFill>
                <a:effectLst>
                  <a:outerShdw blurRad="38100" dist="38100" dir="2700000" algn="tl">
                    <a:srgbClr val="000000">
                      <a:alpha val="43137"/>
                    </a:srgbClr>
                  </a:outerShdw>
                </a:effectLst>
              </a:rPr>
              <a:t>Why is David </a:t>
            </a:r>
            <a:r>
              <a:rPr lang="en-US" sz="3200" b="1" i="1" dirty="0" smtClean="0">
                <a:solidFill>
                  <a:srgbClr val="FF0000"/>
                </a:solidFill>
                <a:effectLst>
                  <a:outerShdw blurRad="38100" dist="38100" dir="2700000" algn="tl">
                    <a:srgbClr val="000000">
                      <a:alpha val="43137"/>
                    </a:srgbClr>
                  </a:outerShdw>
                </a:effectLst>
              </a:rPr>
              <a:t>arousing his soul</a:t>
            </a:r>
            <a:r>
              <a:rPr lang="en-US" sz="3200" i="1" dirty="0" smtClean="0">
                <a:solidFill>
                  <a:srgbClr val="FF0000"/>
                </a:solidFill>
                <a:effectLst>
                  <a:outerShdw blurRad="38100" dist="38100" dir="2700000" algn="tl">
                    <a:srgbClr val="000000">
                      <a:alpha val="43137"/>
                    </a:srgbClr>
                  </a:outerShdw>
                </a:effectLst>
              </a:rPr>
              <a:t>, </a:t>
            </a:r>
            <a:r>
              <a:rPr lang="en-US" sz="3200" b="1" i="1" dirty="0" smtClean="0">
                <a:solidFill>
                  <a:srgbClr val="FF0000"/>
                </a:solidFill>
                <a:effectLst>
                  <a:outerShdw blurRad="38100" dist="38100" dir="2700000" algn="tl">
                    <a:srgbClr val="000000">
                      <a:alpha val="43137"/>
                    </a:srgbClr>
                  </a:outerShdw>
                </a:effectLst>
              </a:rPr>
              <a:t>his inmost being</a:t>
            </a:r>
            <a:r>
              <a:rPr lang="en-US" sz="3200" i="1" dirty="0" smtClean="0">
                <a:solidFill>
                  <a:srgbClr val="FF0000"/>
                </a:solidFill>
              </a:rPr>
              <a:t>?</a:t>
            </a:r>
            <a:endParaRPr lang="en-US" sz="3200" i="1" dirty="0">
              <a:solidFill>
                <a:srgbClr val="FF0000"/>
              </a:solidFill>
            </a:endParaRPr>
          </a:p>
        </p:txBody>
      </p:sp>
      <p:sp>
        <p:nvSpPr>
          <p:cNvPr id="3" name="Content Placeholder 2"/>
          <p:cNvSpPr>
            <a:spLocks noGrp="1"/>
          </p:cNvSpPr>
          <p:nvPr>
            <p:ph idx="1"/>
          </p:nvPr>
        </p:nvSpPr>
        <p:spPr>
          <a:xfrm>
            <a:off x="0" y="838200"/>
            <a:ext cx="9144000" cy="5257800"/>
          </a:xfrm>
        </p:spPr>
        <p:style>
          <a:lnRef idx="1">
            <a:schemeClr val="accent6"/>
          </a:lnRef>
          <a:fillRef idx="2">
            <a:schemeClr val="accent6"/>
          </a:fillRef>
          <a:effectRef idx="1">
            <a:schemeClr val="accent6"/>
          </a:effectRef>
          <a:fontRef idx="minor">
            <a:schemeClr val="dk1"/>
          </a:fontRef>
        </p:style>
        <p:txBody>
          <a:bodyPr>
            <a:noAutofit/>
          </a:bodyPr>
          <a:lstStyle/>
          <a:p>
            <a:pPr>
              <a:buNone/>
            </a:pPr>
            <a:r>
              <a:rPr lang="en-US" sz="4000" i="1" dirty="0" smtClean="0">
                <a:solidFill>
                  <a:srgbClr val="FF0000"/>
                </a:solidFill>
                <a:effectLst>
                  <a:outerShdw blurRad="38100" dist="38100" dir="2700000" algn="tl">
                    <a:srgbClr val="000000">
                      <a:alpha val="43137"/>
                    </a:srgbClr>
                  </a:outerShdw>
                </a:effectLst>
              </a:rPr>
              <a:t>Psalm 42:5, 11; 43:5</a:t>
            </a:r>
            <a:r>
              <a:rPr lang="en-US" sz="4000" i="1" dirty="0" smtClean="0">
                <a:solidFill>
                  <a:srgbClr val="0000FF"/>
                </a:solidFill>
              </a:rPr>
              <a:t>: </a:t>
            </a:r>
            <a:r>
              <a:rPr lang="en-US" sz="4000" i="1" dirty="0" smtClean="0">
                <a:solidFill>
                  <a:srgbClr val="0000FF"/>
                </a:solidFill>
                <a:effectLst>
                  <a:outerShdw blurRad="38100" dist="38100" dir="2700000" algn="tl">
                    <a:srgbClr val="000000">
                      <a:alpha val="43137"/>
                    </a:srgbClr>
                  </a:outerShdw>
                </a:effectLst>
              </a:rPr>
              <a:t>Why</a:t>
            </a:r>
            <a:r>
              <a:rPr lang="en-US" sz="4000" i="1" dirty="0" smtClean="0">
                <a:solidFill>
                  <a:srgbClr val="0000FF"/>
                </a:solidFill>
              </a:rPr>
              <a:t>, my soul, are you </a:t>
            </a:r>
            <a:r>
              <a:rPr lang="en-US" sz="4000" i="1" dirty="0" smtClean="0">
                <a:solidFill>
                  <a:srgbClr val="0000FF"/>
                </a:solidFill>
                <a:effectLst>
                  <a:outerShdw blurRad="38100" dist="38100" dir="2700000" algn="tl">
                    <a:srgbClr val="000000">
                      <a:alpha val="43137"/>
                    </a:srgbClr>
                  </a:outerShdw>
                </a:effectLst>
              </a:rPr>
              <a:t>downcast</a:t>
            </a:r>
            <a:r>
              <a:rPr lang="en-US" sz="4000" i="1" dirty="0" smtClean="0">
                <a:solidFill>
                  <a:srgbClr val="0000FF"/>
                </a:solidFill>
              </a:rPr>
              <a:t>? </a:t>
            </a:r>
            <a:r>
              <a:rPr lang="en-US" sz="4000" i="1" dirty="0" smtClean="0">
                <a:solidFill>
                  <a:srgbClr val="0000FF"/>
                </a:solidFill>
                <a:effectLst>
                  <a:outerShdw blurRad="38100" dist="38100" dir="2700000" algn="tl">
                    <a:srgbClr val="000000">
                      <a:alpha val="43137"/>
                    </a:srgbClr>
                  </a:outerShdw>
                </a:effectLst>
              </a:rPr>
              <a:t>Why</a:t>
            </a:r>
            <a:r>
              <a:rPr lang="en-US" sz="4000" i="1" dirty="0" smtClean="0">
                <a:solidFill>
                  <a:srgbClr val="0000FF"/>
                </a:solidFill>
              </a:rPr>
              <a:t> so </a:t>
            </a:r>
            <a:r>
              <a:rPr lang="en-US" sz="4000" i="1" dirty="0" smtClean="0">
                <a:solidFill>
                  <a:srgbClr val="0000FF"/>
                </a:solidFill>
                <a:effectLst>
                  <a:outerShdw blurRad="38100" dist="38100" dir="2700000" algn="tl">
                    <a:srgbClr val="000000">
                      <a:alpha val="43137"/>
                    </a:srgbClr>
                  </a:outerShdw>
                </a:effectLst>
              </a:rPr>
              <a:t>disturbed</a:t>
            </a:r>
            <a:r>
              <a:rPr lang="en-US" sz="4000" i="1" dirty="0" smtClean="0">
                <a:solidFill>
                  <a:srgbClr val="0000FF"/>
                </a:solidFill>
              </a:rPr>
              <a:t> within me? Put your hope in God, for </a:t>
            </a:r>
            <a:r>
              <a:rPr lang="en-US" sz="4000" i="1" dirty="0" smtClean="0">
                <a:solidFill>
                  <a:srgbClr val="0000FF"/>
                </a:solidFill>
                <a:effectLst>
                  <a:outerShdw blurRad="38100" dist="38100" dir="2700000" algn="tl">
                    <a:srgbClr val="000000">
                      <a:alpha val="43137"/>
                    </a:srgbClr>
                  </a:outerShdw>
                </a:effectLst>
              </a:rPr>
              <a:t>I will yet </a:t>
            </a:r>
            <a:r>
              <a:rPr lang="en-US" sz="4000" b="1" i="1" dirty="0" smtClean="0">
                <a:solidFill>
                  <a:srgbClr val="0000FF"/>
                </a:solidFill>
                <a:effectLst>
                  <a:outerShdw blurRad="38100" dist="38100" dir="2700000" algn="tl">
                    <a:srgbClr val="000000">
                      <a:alpha val="43137"/>
                    </a:srgbClr>
                  </a:outerShdw>
                </a:effectLst>
              </a:rPr>
              <a:t>praise</a:t>
            </a:r>
            <a:r>
              <a:rPr lang="en-US" sz="4000" i="1" dirty="0" smtClean="0">
                <a:solidFill>
                  <a:srgbClr val="0000FF"/>
                </a:solidFill>
                <a:effectLst>
                  <a:outerShdw blurRad="38100" dist="38100" dir="2700000" algn="tl">
                    <a:srgbClr val="000000">
                      <a:alpha val="43137"/>
                    </a:srgbClr>
                  </a:outerShdw>
                </a:effectLst>
              </a:rPr>
              <a:t> him, my Savior and my God</a:t>
            </a:r>
            <a:r>
              <a:rPr lang="en-US" sz="4000" i="1" dirty="0" smtClean="0">
                <a:solidFill>
                  <a:srgbClr val="0000FF"/>
                </a:solidFill>
              </a:rPr>
              <a:t>.</a:t>
            </a:r>
          </a:p>
          <a:p>
            <a:pPr>
              <a:buNone/>
            </a:pPr>
            <a:r>
              <a:rPr lang="en-US" sz="3700" i="1" dirty="0" smtClean="0">
                <a:solidFill>
                  <a:srgbClr val="FF0000"/>
                </a:solidFill>
                <a:effectLst>
                  <a:outerShdw blurRad="38100" dist="38100" dir="2700000" algn="tl">
                    <a:srgbClr val="000000">
                      <a:alpha val="43137"/>
                    </a:srgbClr>
                  </a:outerShdw>
                </a:effectLst>
              </a:rPr>
              <a:t>Psalm  57:7-8</a:t>
            </a:r>
            <a:r>
              <a:rPr lang="en-US" sz="3700" i="1" dirty="0" smtClean="0">
                <a:solidFill>
                  <a:srgbClr val="0000FF"/>
                </a:solidFill>
                <a:effectLst>
                  <a:outerShdw blurRad="38100" dist="38100" dir="2700000" algn="tl">
                    <a:srgbClr val="000000">
                      <a:alpha val="43137"/>
                    </a:srgbClr>
                  </a:outerShdw>
                </a:effectLst>
              </a:rPr>
              <a:t>: </a:t>
            </a:r>
            <a:r>
              <a:rPr lang="en-US" sz="4000" i="1" dirty="0" smtClean="0">
                <a:solidFill>
                  <a:srgbClr val="0000FF"/>
                </a:solidFill>
              </a:rPr>
              <a:t>My heart, </a:t>
            </a:r>
            <a:r>
              <a:rPr lang="en-US" sz="4000" i="1" dirty="0" smtClean="0">
                <a:solidFill>
                  <a:srgbClr val="0000FF"/>
                </a:solidFill>
                <a:effectLst>
                  <a:outerShdw blurRad="38100" dist="38100" dir="2700000" algn="tl">
                    <a:srgbClr val="000000">
                      <a:alpha val="43137"/>
                    </a:srgbClr>
                  </a:outerShdw>
                </a:effectLst>
              </a:rPr>
              <a:t>O God</a:t>
            </a:r>
            <a:r>
              <a:rPr lang="en-US" sz="4000" i="1" dirty="0" smtClean="0">
                <a:solidFill>
                  <a:srgbClr val="0000FF"/>
                </a:solidFill>
              </a:rPr>
              <a:t>, is </a:t>
            </a:r>
            <a:r>
              <a:rPr lang="en-US" sz="4000" i="1" dirty="0" smtClean="0">
                <a:solidFill>
                  <a:srgbClr val="0000FF"/>
                </a:solidFill>
                <a:effectLst>
                  <a:outerShdw blurRad="38100" dist="38100" dir="2700000" algn="tl">
                    <a:srgbClr val="000000">
                      <a:alpha val="43137"/>
                    </a:srgbClr>
                  </a:outerShdw>
                </a:effectLst>
              </a:rPr>
              <a:t>steadfast</a:t>
            </a:r>
            <a:r>
              <a:rPr lang="en-US" sz="4000" i="1" dirty="0" smtClean="0">
                <a:solidFill>
                  <a:srgbClr val="0000FF"/>
                </a:solidFill>
              </a:rPr>
              <a:t>, my </a:t>
            </a:r>
            <a:r>
              <a:rPr lang="en-US" sz="4000" i="1" dirty="0" smtClean="0">
                <a:solidFill>
                  <a:srgbClr val="0000FF"/>
                </a:solidFill>
                <a:effectLst>
                  <a:outerShdw blurRad="38100" dist="38100" dir="2700000" algn="tl">
                    <a:srgbClr val="000000">
                      <a:alpha val="43137"/>
                    </a:srgbClr>
                  </a:outerShdw>
                </a:effectLst>
              </a:rPr>
              <a:t>heart</a:t>
            </a:r>
            <a:r>
              <a:rPr lang="en-US" sz="4000" i="1" dirty="0" smtClean="0">
                <a:solidFill>
                  <a:srgbClr val="0000FF"/>
                </a:solidFill>
              </a:rPr>
              <a:t> is </a:t>
            </a:r>
            <a:r>
              <a:rPr lang="en-US" sz="4000" i="1" dirty="0" smtClean="0">
                <a:solidFill>
                  <a:srgbClr val="0000FF"/>
                </a:solidFill>
                <a:effectLst>
                  <a:outerShdw blurRad="38100" dist="38100" dir="2700000" algn="tl">
                    <a:srgbClr val="000000">
                      <a:alpha val="43137"/>
                    </a:srgbClr>
                  </a:outerShdw>
                </a:effectLst>
              </a:rPr>
              <a:t>steadfast</a:t>
            </a:r>
            <a:r>
              <a:rPr lang="en-US" sz="4000" i="1" dirty="0" smtClean="0">
                <a:solidFill>
                  <a:srgbClr val="0000FF"/>
                </a:solidFill>
              </a:rPr>
              <a:t>; I will sing and make music. </a:t>
            </a:r>
            <a:r>
              <a:rPr lang="en-US" sz="4000" b="1" i="1" dirty="0" smtClean="0">
                <a:solidFill>
                  <a:srgbClr val="0000FF"/>
                </a:solidFill>
                <a:effectLst>
                  <a:outerShdw blurRad="38100" dist="38100" dir="2700000" algn="tl">
                    <a:srgbClr val="000000">
                      <a:alpha val="43137"/>
                    </a:srgbClr>
                  </a:outerShdw>
                </a:effectLst>
              </a:rPr>
              <a:t>Awake, my soul</a:t>
            </a:r>
            <a:r>
              <a:rPr lang="en-US" sz="4000" i="1" dirty="0" smtClean="0">
                <a:solidFill>
                  <a:srgbClr val="0000FF"/>
                </a:solidFill>
              </a:rPr>
              <a:t>! </a:t>
            </a:r>
            <a:r>
              <a:rPr lang="en-US" sz="4000" b="1" i="1" dirty="0" smtClean="0">
                <a:solidFill>
                  <a:srgbClr val="0000FF"/>
                </a:solidFill>
                <a:effectLst>
                  <a:outerShdw blurRad="38100" dist="38100" dir="2700000" algn="tl">
                    <a:srgbClr val="000000">
                      <a:alpha val="43137"/>
                    </a:srgbClr>
                  </a:outerShdw>
                </a:effectLst>
              </a:rPr>
              <a:t>Awake</a:t>
            </a:r>
            <a:r>
              <a:rPr lang="en-US" sz="4000" i="1" dirty="0" smtClean="0">
                <a:solidFill>
                  <a:srgbClr val="0000FF"/>
                </a:solidFill>
              </a:rPr>
              <a:t>, harp and lyre! </a:t>
            </a:r>
            <a:r>
              <a:rPr lang="en-US" sz="5400" b="1" i="1" dirty="0" smtClean="0">
                <a:solidFill>
                  <a:srgbClr val="0000FF"/>
                </a:solidFill>
                <a:effectLst>
                  <a:outerShdw blurRad="38100" dist="38100" dir="2700000" algn="tl">
                    <a:srgbClr val="000000">
                      <a:alpha val="43137"/>
                    </a:srgbClr>
                  </a:outerShdw>
                </a:effectLst>
              </a:rPr>
              <a:t>I will awaken the dawn</a:t>
            </a:r>
            <a:r>
              <a:rPr lang="en-US" sz="5000" i="1" dirty="0" smtClean="0">
                <a:solidFill>
                  <a:srgbClr val="0000FF"/>
                </a:solidFill>
              </a:rPr>
              <a:t>.</a:t>
            </a:r>
            <a:endParaRPr lang="en-US" sz="5000" i="1" dirty="0" smtClean="0">
              <a:solidFill>
                <a:srgbClr val="0000FF"/>
              </a:solidFill>
              <a:effectLst>
                <a:outerShdw blurRad="38100" dist="38100" dir="2700000" algn="tl">
                  <a:srgbClr val="000000">
                    <a:alpha val="43137"/>
                  </a:srgbClr>
                </a:outerShdw>
              </a:effectLst>
            </a:endParaRPr>
          </a:p>
        </p:txBody>
      </p:sp>
      <p:sp>
        <p:nvSpPr>
          <p:cNvPr id="4" name="TextBox 3"/>
          <p:cNvSpPr txBox="1"/>
          <p:nvPr/>
        </p:nvSpPr>
        <p:spPr>
          <a:xfrm>
            <a:off x="0" y="6172200"/>
            <a:ext cx="9149043" cy="646331"/>
          </a:xfrm>
          <a:prstGeom prst="rect">
            <a:avLst/>
          </a:prstGeom>
        </p:spPr>
        <p:style>
          <a:lnRef idx="3">
            <a:schemeClr val="lt1"/>
          </a:lnRef>
          <a:fillRef idx="1">
            <a:schemeClr val="dk1"/>
          </a:fillRef>
          <a:effectRef idx="1">
            <a:schemeClr val="dk1"/>
          </a:effectRef>
          <a:fontRef idx="minor">
            <a:schemeClr val="lt1"/>
          </a:fontRef>
        </p:style>
        <p:txBody>
          <a:bodyPr wrap="none" rtlCol="0">
            <a:spAutoFit/>
          </a:bodyPr>
          <a:lstStyle/>
          <a:p>
            <a:r>
              <a:rPr lang="en-US" sz="3600" i="1" dirty="0" smtClean="0">
                <a:solidFill>
                  <a:srgbClr val="FF0000"/>
                </a:solidFill>
                <a:effectLst>
                  <a:outerShdw blurRad="38100" dist="38100" dir="2700000" algn="tl">
                    <a:srgbClr val="000000">
                      <a:alpha val="43137"/>
                    </a:srgbClr>
                  </a:outerShdw>
                </a:effectLst>
              </a:rPr>
              <a:t>Do you arouse your inmost being to praise God?</a:t>
            </a:r>
            <a:endParaRPr lang="en-US" sz="3600" i="1"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bg/>
                                          </p:spTgt>
                                        </p:tgtEl>
                                        <p:attrNameLst>
                                          <p:attrName>style.visibility</p:attrName>
                                        </p:attrNameLst>
                                      </p:cBhvr>
                                      <p:to>
                                        <p:strVal val="visible"/>
                                      </p:to>
                                    </p:set>
                                    <p:anim calcmode="lin" valueType="num">
                                      <p:cBhvr additive="base">
                                        <p:cTn id="25" dur="500" fill="hold"/>
                                        <p:tgtEl>
                                          <p:spTgt spid="4">
                                            <p:bg/>
                                          </p:spTgt>
                                        </p:tgtEl>
                                        <p:attrNameLst>
                                          <p:attrName>ppt_x</p:attrName>
                                        </p:attrNameLst>
                                      </p:cBhvr>
                                      <p:tavLst>
                                        <p:tav tm="0">
                                          <p:val>
                                            <p:strVal val="#ppt_x"/>
                                          </p:val>
                                        </p:tav>
                                        <p:tav tm="100000">
                                          <p:val>
                                            <p:strVal val="#ppt_x"/>
                                          </p:val>
                                        </p:tav>
                                      </p:tavLst>
                                    </p:anim>
                                    <p:anim calcmode="lin" valueType="num">
                                      <p:cBhvr additive="base">
                                        <p:cTn id="26" dur="500" fill="hold"/>
                                        <p:tgtEl>
                                          <p:spTgt spid="4">
                                            <p:bg/>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 calcmode="lin" valueType="num">
                                      <p:cBhvr additive="base">
                                        <p:cTn id="2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style>
          <a:lnRef idx="3">
            <a:schemeClr val="lt1"/>
          </a:lnRef>
          <a:fillRef idx="1">
            <a:schemeClr val="dk1"/>
          </a:fillRef>
          <a:effectRef idx="1">
            <a:schemeClr val="dk1"/>
          </a:effectRef>
          <a:fontRef idx="minor">
            <a:schemeClr val="lt1"/>
          </a:fontRef>
        </p:style>
        <p:txBody>
          <a:bodyPr>
            <a:noAutofit/>
          </a:bodyPr>
          <a:lstStyle/>
          <a:p>
            <a:pPr algn="l"/>
            <a:r>
              <a:rPr lang="en-US" sz="3200" i="1" dirty="0" smtClean="0">
                <a:solidFill>
                  <a:srgbClr val="FF0000"/>
                </a:solidFill>
                <a:effectLst>
                  <a:outerShdw blurRad="38100" dist="38100" dir="2700000" algn="tl">
                    <a:srgbClr val="000000">
                      <a:alpha val="43137"/>
                    </a:srgbClr>
                  </a:outerShdw>
                </a:effectLst>
              </a:rPr>
              <a:t>1b</a:t>
            </a:r>
            <a:r>
              <a:rPr lang="en-US" sz="3200" i="1" dirty="0" smtClean="0">
                <a:solidFill>
                  <a:srgbClr val="FF0000"/>
                </a:solidFill>
              </a:rPr>
              <a:t>. </a:t>
            </a:r>
            <a:r>
              <a:rPr lang="en-US" sz="3200" i="1" dirty="0" smtClean="0">
                <a:solidFill>
                  <a:srgbClr val="FF0000"/>
                </a:solidFill>
                <a:effectLst>
                  <a:outerShdw blurRad="38100" dist="38100" dir="2700000" algn="tl">
                    <a:srgbClr val="000000">
                      <a:alpha val="43137"/>
                    </a:srgbClr>
                  </a:outerShdw>
                </a:effectLst>
              </a:rPr>
              <a:t>What happens if Christians forget God’s benefits</a:t>
            </a:r>
            <a:r>
              <a:rPr lang="en-US" sz="3200" i="1" dirty="0" smtClean="0">
                <a:solidFill>
                  <a:srgbClr val="FF0000"/>
                </a:solidFill>
              </a:rPr>
              <a:t>?</a:t>
            </a:r>
            <a:endParaRPr lang="en-US" sz="3200" i="1" dirty="0">
              <a:solidFill>
                <a:srgbClr val="FF0000"/>
              </a:solidFill>
            </a:endParaRPr>
          </a:p>
        </p:txBody>
      </p:sp>
      <p:sp>
        <p:nvSpPr>
          <p:cNvPr id="3" name="Content Placeholder 2"/>
          <p:cNvSpPr>
            <a:spLocks noGrp="1"/>
          </p:cNvSpPr>
          <p:nvPr>
            <p:ph idx="1"/>
          </p:nvPr>
        </p:nvSpPr>
        <p:spPr>
          <a:xfrm>
            <a:off x="0" y="914400"/>
            <a:ext cx="9144000" cy="5791200"/>
          </a:xfrm>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a:buNone/>
            </a:pPr>
            <a:r>
              <a:rPr lang="en-US" sz="3600" b="1" i="1" dirty="0" smtClean="0">
                <a:solidFill>
                  <a:srgbClr val="FF0000"/>
                </a:solidFill>
                <a:effectLst>
                  <a:outerShdw blurRad="38100" dist="38100" dir="2700000" algn="tl">
                    <a:srgbClr val="000000">
                      <a:alpha val="43137"/>
                    </a:srgbClr>
                  </a:outerShdw>
                </a:effectLst>
              </a:rPr>
              <a:t>Deuteronomy 8:10-14</a:t>
            </a:r>
            <a:r>
              <a:rPr lang="en-US" sz="3600" i="1" dirty="0" smtClean="0">
                <a:solidFill>
                  <a:srgbClr val="0000FF"/>
                </a:solidFill>
              </a:rPr>
              <a:t>:</a:t>
            </a:r>
            <a:r>
              <a:rPr lang="en-US" sz="3600" b="1" i="1" baseline="30000" dirty="0" smtClean="0">
                <a:solidFill>
                  <a:srgbClr val="C00000"/>
                </a:solidFill>
              </a:rPr>
              <a:t> </a:t>
            </a:r>
            <a:r>
              <a:rPr lang="en-US" sz="3500" b="1" i="1" baseline="30000" dirty="0" smtClean="0">
                <a:solidFill>
                  <a:srgbClr val="C00000"/>
                </a:solidFill>
              </a:rPr>
              <a:t>10</a:t>
            </a:r>
            <a:r>
              <a:rPr lang="en-US" sz="3500" b="1" i="1" baseline="30000" dirty="0" smtClean="0">
                <a:solidFill>
                  <a:srgbClr val="0000FF"/>
                </a:solidFill>
              </a:rPr>
              <a:t> </a:t>
            </a:r>
            <a:r>
              <a:rPr lang="en-US" sz="3500" i="1" dirty="0" smtClean="0">
                <a:solidFill>
                  <a:srgbClr val="0000FF"/>
                </a:solidFill>
              </a:rPr>
              <a:t>When you have eaten and are satisfied, praise the </a:t>
            </a:r>
            <a:r>
              <a:rPr lang="en-US" sz="3500" i="1" cap="small" dirty="0" smtClean="0">
                <a:solidFill>
                  <a:srgbClr val="0000FF"/>
                </a:solidFill>
              </a:rPr>
              <a:t>Lord</a:t>
            </a:r>
            <a:r>
              <a:rPr lang="en-US" sz="3500" i="1" dirty="0" smtClean="0">
                <a:solidFill>
                  <a:srgbClr val="0000FF"/>
                </a:solidFill>
              </a:rPr>
              <a:t> your God for the good land he has given you. </a:t>
            </a:r>
            <a:r>
              <a:rPr lang="en-US" sz="3600" b="1" i="1" baseline="30000" dirty="0" smtClean="0">
                <a:solidFill>
                  <a:srgbClr val="C00000"/>
                </a:solidFill>
              </a:rPr>
              <a:t>11</a:t>
            </a:r>
            <a:r>
              <a:rPr lang="en-US" sz="3600" b="1" i="1" baseline="30000" dirty="0" smtClean="0">
                <a:solidFill>
                  <a:srgbClr val="0000FF"/>
                </a:solidFill>
              </a:rPr>
              <a:t> </a:t>
            </a:r>
            <a:r>
              <a:rPr lang="en-US" sz="4300" b="1" i="1" u="sng" dirty="0" smtClean="0">
                <a:solidFill>
                  <a:srgbClr val="0000FF"/>
                </a:solidFill>
                <a:effectLst>
                  <a:outerShdw blurRad="38100" dist="38100" dir="2700000" algn="tl">
                    <a:srgbClr val="000000">
                      <a:alpha val="43137"/>
                    </a:srgbClr>
                  </a:outerShdw>
                </a:effectLst>
              </a:rPr>
              <a:t>Be careful that you do not forget the</a:t>
            </a:r>
            <a:r>
              <a:rPr lang="en-US" sz="4300" b="1" i="1" u="sng" cap="small" dirty="0" smtClean="0">
                <a:solidFill>
                  <a:srgbClr val="0000FF"/>
                </a:solidFill>
                <a:effectLst>
                  <a:outerShdw blurRad="38100" dist="38100" dir="2700000" algn="tl">
                    <a:srgbClr val="000000">
                      <a:alpha val="43137"/>
                    </a:srgbClr>
                  </a:outerShdw>
                </a:effectLst>
              </a:rPr>
              <a:t> Lord</a:t>
            </a:r>
            <a:r>
              <a:rPr lang="en-US" sz="4300" b="1" i="1" u="sng" dirty="0" smtClean="0">
                <a:solidFill>
                  <a:srgbClr val="0000FF"/>
                </a:solidFill>
                <a:effectLst>
                  <a:outerShdw blurRad="38100" dist="38100" dir="2700000" algn="tl">
                    <a:srgbClr val="000000">
                      <a:alpha val="43137"/>
                    </a:srgbClr>
                  </a:outerShdw>
                </a:effectLst>
              </a:rPr>
              <a:t> your God</a:t>
            </a:r>
            <a:r>
              <a:rPr lang="en-US" sz="4300" i="1" dirty="0" smtClean="0">
                <a:solidFill>
                  <a:srgbClr val="0000FF"/>
                </a:solidFill>
              </a:rPr>
              <a:t>, </a:t>
            </a:r>
            <a:r>
              <a:rPr lang="en-US" sz="3600" i="1" dirty="0" smtClean="0">
                <a:solidFill>
                  <a:srgbClr val="0000FF"/>
                </a:solidFill>
                <a:effectLst>
                  <a:outerShdw blurRad="38100" dist="38100" dir="2700000" algn="tl">
                    <a:srgbClr val="000000">
                      <a:alpha val="43137"/>
                    </a:srgbClr>
                  </a:outerShdw>
                </a:effectLst>
              </a:rPr>
              <a:t>failing to observe his commands, his laws and his decrees </a:t>
            </a:r>
            <a:r>
              <a:rPr lang="en-US" sz="3600" i="1" dirty="0" smtClean="0">
                <a:solidFill>
                  <a:srgbClr val="0000FF"/>
                </a:solidFill>
              </a:rPr>
              <a:t>that I am giving you this day.</a:t>
            </a:r>
            <a:r>
              <a:rPr lang="en-US" sz="3600" b="1" i="1" baseline="30000" dirty="0" smtClean="0">
                <a:solidFill>
                  <a:srgbClr val="C00000"/>
                </a:solidFill>
              </a:rPr>
              <a:t>12</a:t>
            </a:r>
            <a:r>
              <a:rPr lang="en-US" sz="3600" b="1" i="1" baseline="30000" dirty="0" smtClean="0">
                <a:solidFill>
                  <a:srgbClr val="0000FF"/>
                </a:solidFill>
              </a:rPr>
              <a:t> </a:t>
            </a:r>
            <a:r>
              <a:rPr lang="en-US" sz="3600" b="1" i="1" u="sng" dirty="0" smtClean="0">
                <a:solidFill>
                  <a:srgbClr val="0000FF"/>
                </a:solidFill>
                <a:effectLst>
                  <a:outerShdw blurRad="38100" dist="38100" dir="2700000" algn="tl">
                    <a:srgbClr val="000000">
                      <a:alpha val="43137"/>
                    </a:srgbClr>
                  </a:outerShdw>
                </a:effectLst>
              </a:rPr>
              <a:t>Otherwise</a:t>
            </a:r>
            <a:r>
              <a:rPr lang="en-US" sz="3600" i="1" dirty="0" smtClean="0">
                <a:solidFill>
                  <a:srgbClr val="0000FF"/>
                </a:solidFill>
                <a:effectLst>
                  <a:outerShdw blurRad="38100" dist="38100" dir="2700000" algn="tl">
                    <a:srgbClr val="000000">
                      <a:alpha val="43137"/>
                    </a:srgbClr>
                  </a:outerShdw>
                </a:effectLst>
              </a:rPr>
              <a:t>,</a:t>
            </a:r>
            <a:r>
              <a:rPr lang="en-US" sz="3600" i="1" u="sng" dirty="0" smtClean="0">
                <a:solidFill>
                  <a:srgbClr val="0000FF"/>
                </a:solidFill>
                <a:effectLst>
                  <a:outerShdw blurRad="38100" dist="38100" dir="2700000" algn="tl">
                    <a:srgbClr val="000000">
                      <a:alpha val="43137"/>
                    </a:srgbClr>
                  </a:outerShdw>
                </a:effectLst>
              </a:rPr>
              <a:t> </a:t>
            </a:r>
            <a:r>
              <a:rPr lang="en-US" i="1" u="sng" dirty="0" smtClean="0">
                <a:solidFill>
                  <a:srgbClr val="0000FF"/>
                </a:solidFill>
                <a:effectLst>
                  <a:outerShdw blurRad="38100" dist="38100" dir="2700000" algn="tl">
                    <a:srgbClr val="000000">
                      <a:alpha val="43137"/>
                    </a:srgbClr>
                  </a:outerShdw>
                </a:effectLst>
              </a:rPr>
              <a:t>when you eat and are satisfied</a:t>
            </a:r>
            <a:r>
              <a:rPr lang="en-US" i="1" dirty="0" smtClean="0">
                <a:solidFill>
                  <a:srgbClr val="0000FF"/>
                </a:solidFill>
              </a:rPr>
              <a:t>, when you build fine houses and settle down, </a:t>
            </a:r>
            <a:r>
              <a:rPr lang="en-US" b="1" i="1" baseline="30000" dirty="0" smtClean="0">
                <a:solidFill>
                  <a:srgbClr val="C00000"/>
                </a:solidFill>
              </a:rPr>
              <a:t>13</a:t>
            </a:r>
            <a:r>
              <a:rPr lang="en-US" b="1" i="1" baseline="30000" dirty="0" smtClean="0">
                <a:solidFill>
                  <a:srgbClr val="0000FF"/>
                </a:solidFill>
              </a:rPr>
              <a:t> </a:t>
            </a:r>
            <a:r>
              <a:rPr lang="en-US" i="1" dirty="0" smtClean="0">
                <a:solidFill>
                  <a:srgbClr val="0000FF"/>
                </a:solidFill>
              </a:rPr>
              <a:t>and when your herds and flocks grow large and your silver and gold increase and all you have is multiplied, </a:t>
            </a:r>
            <a:r>
              <a:rPr lang="en-US" b="1" i="1" baseline="30000" dirty="0" smtClean="0">
                <a:solidFill>
                  <a:srgbClr val="C00000"/>
                </a:solidFill>
              </a:rPr>
              <a:t>14</a:t>
            </a:r>
            <a:r>
              <a:rPr lang="en-US" b="1" i="1" baseline="30000" dirty="0" smtClean="0">
                <a:solidFill>
                  <a:srgbClr val="0000FF"/>
                </a:solidFill>
              </a:rPr>
              <a:t> </a:t>
            </a:r>
            <a:r>
              <a:rPr lang="en-US" i="1" dirty="0" smtClean="0">
                <a:solidFill>
                  <a:srgbClr val="0000FF"/>
                </a:solidFill>
                <a:effectLst>
                  <a:outerShdw blurRad="38100" dist="38100" dir="2700000" algn="tl">
                    <a:srgbClr val="000000">
                      <a:alpha val="43137"/>
                    </a:srgbClr>
                  </a:outerShdw>
                </a:effectLst>
              </a:rPr>
              <a:t>then your heart will become proud and you will forget the </a:t>
            </a:r>
            <a:r>
              <a:rPr lang="en-US" i="1" cap="small" dirty="0" smtClean="0">
                <a:solidFill>
                  <a:srgbClr val="0000FF"/>
                </a:solidFill>
                <a:effectLst>
                  <a:outerShdw blurRad="38100" dist="38100" dir="2700000" algn="tl">
                    <a:srgbClr val="000000">
                      <a:alpha val="43137"/>
                    </a:srgbClr>
                  </a:outerShdw>
                </a:effectLst>
              </a:rPr>
              <a:t>Lord </a:t>
            </a:r>
            <a:r>
              <a:rPr lang="en-US" i="1" dirty="0" smtClean="0">
                <a:solidFill>
                  <a:srgbClr val="0000FF"/>
                </a:solidFill>
                <a:effectLst>
                  <a:outerShdw blurRad="38100" dist="38100" dir="2700000" algn="tl">
                    <a:srgbClr val="000000">
                      <a:alpha val="43137"/>
                    </a:srgbClr>
                  </a:outerShdw>
                </a:effectLst>
              </a:rPr>
              <a:t>your God, who brought you out of Egypt, out of the land of slavery</a:t>
            </a:r>
            <a:r>
              <a:rPr lang="en-US" i="1" dirty="0" smtClean="0">
                <a:solidFill>
                  <a:srgbClr val="0000FF"/>
                </a:solidFill>
              </a:rPr>
              <a:t>.</a:t>
            </a:r>
          </a:p>
          <a:p>
            <a:pPr>
              <a:buNone/>
            </a:pPr>
            <a:r>
              <a:rPr lang="en-US" b="1" i="1" dirty="0" smtClean="0">
                <a:solidFill>
                  <a:srgbClr val="FF0000"/>
                </a:solidFill>
                <a:effectLst>
                  <a:outerShdw blurRad="38100" dist="38100" dir="2700000" algn="tl">
                    <a:srgbClr val="000000">
                      <a:alpha val="43137"/>
                    </a:srgbClr>
                  </a:outerShdw>
                </a:effectLst>
              </a:rPr>
              <a:t>1 Corinthians 10:11</a:t>
            </a:r>
            <a:r>
              <a:rPr lang="en-US" i="1" dirty="0" smtClean="0">
                <a:solidFill>
                  <a:srgbClr val="0000FF"/>
                </a:solidFill>
              </a:rPr>
              <a:t>: “</a:t>
            </a:r>
            <a:r>
              <a:rPr lang="en-US" i="1" dirty="0" smtClean="0">
                <a:solidFill>
                  <a:srgbClr val="0000FF"/>
                </a:solidFill>
                <a:effectLst>
                  <a:outerShdw blurRad="38100" dist="38100" dir="2700000" algn="tl">
                    <a:srgbClr val="000000">
                      <a:alpha val="43137"/>
                    </a:srgbClr>
                  </a:outerShdw>
                </a:effectLst>
              </a:rPr>
              <a:t>These things happened to them as examples and were </a:t>
            </a:r>
            <a:r>
              <a:rPr lang="en-US" b="1" i="1" dirty="0" smtClean="0">
                <a:solidFill>
                  <a:srgbClr val="0000FF"/>
                </a:solidFill>
                <a:effectLst>
                  <a:outerShdw blurRad="38100" dist="38100" dir="2700000" algn="tl">
                    <a:srgbClr val="000000">
                      <a:alpha val="43137"/>
                    </a:srgbClr>
                  </a:outerShdw>
                </a:effectLst>
              </a:rPr>
              <a:t>written down </a:t>
            </a:r>
            <a:r>
              <a:rPr lang="en-US" i="1" dirty="0" smtClean="0">
                <a:solidFill>
                  <a:srgbClr val="0000FF"/>
                </a:solidFill>
                <a:effectLst>
                  <a:outerShdw blurRad="38100" dist="38100" dir="2700000" algn="tl">
                    <a:srgbClr val="000000">
                      <a:alpha val="43137"/>
                    </a:srgbClr>
                  </a:outerShdw>
                </a:effectLst>
              </a:rPr>
              <a:t>as </a:t>
            </a:r>
            <a:r>
              <a:rPr lang="en-US" b="1" i="1" dirty="0" smtClean="0">
                <a:solidFill>
                  <a:srgbClr val="0000FF"/>
                </a:solidFill>
                <a:effectLst>
                  <a:outerShdw blurRad="38100" dist="38100" dir="2700000" algn="tl">
                    <a:srgbClr val="000000">
                      <a:alpha val="43137"/>
                    </a:srgbClr>
                  </a:outerShdw>
                </a:effectLst>
              </a:rPr>
              <a:t>warnings</a:t>
            </a:r>
            <a:r>
              <a:rPr lang="en-US" i="1" dirty="0" smtClean="0">
                <a:solidFill>
                  <a:srgbClr val="0000FF"/>
                </a:solidFill>
                <a:effectLst>
                  <a:outerShdw blurRad="38100" dist="38100" dir="2700000" algn="tl">
                    <a:srgbClr val="000000">
                      <a:alpha val="43137"/>
                    </a:srgbClr>
                  </a:outerShdw>
                </a:effectLst>
              </a:rPr>
              <a:t> for us</a:t>
            </a:r>
            <a:r>
              <a:rPr lang="en-US" i="1" dirty="0" smtClean="0">
                <a:solidFill>
                  <a:srgbClr val="0000FF"/>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1371600"/>
          </a:xfrm>
        </p:spPr>
        <p:style>
          <a:lnRef idx="3">
            <a:schemeClr val="lt1"/>
          </a:lnRef>
          <a:fillRef idx="1">
            <a:schemeClr val="dk1"/>
          </a:fillRef>
          <a:effectRef idx="1">
            <a:schemeClr val="dk1"/>
          </a:effectRef>
          <a:fontRef idx="minor">
            <a:schemeClr val="lt1"/>
          </a:fontRef>
        </p:style>
        <p:txBody>
          <a:bodyPr>
            <a:normAutofit fontScale="90000"/>
          </a:bodyPr>
          <a:lstStyle/>
          <a:p>
            <a:pPr algn="l"/>
            <a:r>
              <a:rPr lang="en-US" i="1" dirty="0" smtClean="0">
                <a:solidFill>
                  <a:srgbClr val="FF0000"/>
                </a:solidFill>
                <a:effectLst>
                  <a:outerShdw blurRad="38100" dist="38100" dir="2700000" algn="tl">
                    <a:srgbClr val="000000">
                      <a:alpha val="43137"/>
                    </a:srgbClr>
                  </a:outerShdw>
                </a:effectLst>
              </a:rPr>
              <a:t>2</a:t>
            </a:r>
            <a:r>
              <a:rPr lang="en-US" i="1" dirty="0" smtClean="0">
                <a:solidFill>
                  <a:srgbClr val="FF0000"/>
                </a:solidFill>
              </a:rPr>
              <a:t>. </a:t>
            </a:r>
            <a:r>
              <a:rPr lang="en-US" i="1" dirty="0" smtClean="0">
                <a:solidFill>
                  <a:srgbClr val="FF0000"/>
                </a:solidFill>
                <a:effectLst>
                  <a:outerShdw blurRad="38100" dist="38100" dir="2700000" algn="tl">
                    <a:srgbClr val="000000">
                      <a:alpha val="43137"/>
                    </a:srgbClr>
                  </a:outerShdw>
                </a:effectLst>
              </a:rPr>
              <a:t>What are the benefits that we should never ever forget </a:t>
            </a:r>
            <a:r>
              <a:rPr lang="en-US" i="1" dirty="0" smtClean="0">
                <a:solidFill>
                  <a:srgbClr val="FFFF00"/>
                </a:solidFill>
              </a:rPr>
              <a:t>(</a:t>
            </a:r>
            <a:r>
              <a:rPr lang="en-US" i="1" dirty="0" smtClean="0">
                <a:solidFill>
                  <a:srgbClr val="FF0000"/>
                </a:solidFill>
                <a:effectLst>
                  <a:outerShdw blurRad="38100" dist="38100" dir="2700000" algn="tl">
                    <a:srgbClr val="000000">
                      <a:alpha val="43137"/>
                    </a:srgbClr>
                  </a:outerShdw>
                </a:effectLst>
              </a:rPr>
              <a:t>Psalm 103:3-5</a:t>
            </a:r>
            <a:r>
              <a:rPr lang="en-US" i="1" dirty="0" smtClean="0">
                <a:solidFill>
                  <a:srgbClr val="FFFF00"/>
                </a:solidFill>
              </a:rPr>
              <a:t>)?</a:t>
            </a:r>
            <a:endParaRPr lang="en-US" i="1" dirty="0">
              <a:solidFill>
                <a:srgbClr val="FFFF00"/>
              </a:solidFill>
            </a:endParaRPr>
          </a:p>
        </p:txBody>
      </p:sp>
      <p:sp>
        <p:nvSpPr>
          <p:cNvPr id="3" name="Content Placeholder 2"/>
          <p:cNvSpPr>
            <a:spLocks noGrp="1"/>
          </p:cNvSpPr>
          <p:nvPr>
            <p:ph idx="1"/>
          </p:nvPr>
        </p:nvSpPr>
        <p:spPr>
          <a:xfrm>
            <a:off x="0" y="1600200"/>
            <a:ext cx="9144000" cy="51054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a:buNone/>
            </a:pPr>
            <a:r>
              <a:rPr lang="en-US" sz="4400" b="1" i="1" baseline="30000" dirty="0" smtClean="0">
                <a:solidFill>
                  <a:srgbClr val="C00000"/>
                </a:solidFill>
              </a:rPr>
              <a:t>3</a:t>
            </a:r>
            <a:r>
              <a:rPr lang="en-US" sz="4400" b="1" i="1" baseline="30000" dirty="0" smtClean="0">
                <a:solidFill>
                  <a:srgbClr val="0000FF"/>
                </a:solidFill>
              </a:rPr>
              <a:t> </a:t>
            </a:r>
            <a:r>
              <a:rPr lang="en-US" sz="4400" i="1" dirty="0" smtClean="0">
                <a:solidFill>
                  <a:srgbClr val="0000FF"/>
                </a:solidFill>
              </a:rPr>
              <a:t>who </a:t>
            </a:r>
            <a:r>
              <a:rPr lang="en-US" sz="4400" b="1" i="1" dirty="0" smtClean="0">
                <a:solidFill>
                  <a:srgbClr val="0000FF"/>
                </a:solidFill>
                <a:effectLst>
                  <a:outerShdw blurRad="38100" dist="38100" dir="2700000" algn="tl">
                    <a:srgbClr val="000000">
                      <a:alpha val="43137"/>
                    </a:srgbClr>
                  </a:outerShdw>
                </a:effectLst>
              </a:rPr>
              <a:t>forgives</a:t>
            </a:r>
            <a:r>
              <a:rPr lang="en-US" sz="4400" i="1" dirty="0" smtClean="0">
                <a:solidFill>
                  <a:srgbClr val="0000FF"/>
                </a:solidFill>
              </a:rPr>
              <a:t> all your </a:t>
            </a:r>
            <a:r>
              <a:rPr lang="en-US" sz="4400" i="1" dirty="0" smtClean="0">
                <a:solidFill>
                  <a:srgbClr val="0000FF"/>
                </a:solidFill>
                <a:effectLst>
                  <a:outerShdw blurRad="38100" dist="38100" dir="2700000" algn="tl">
                    <a:srgbClr val="000000">
                      <a:alpha val="43137"/>
                    </a:srgbClr>
                  </a:outerShdw>
                </a:effectLst>
              </a:rPr>
              <a:t>sins</a:t>
            </a:r>
            <a:r>
              <a:rPr lang="en-US" sz="3600" i="1" dirty="0" smtClean="0">
                <a:solidFill>
                  <a:srgbClr val="0000FF"/>
                </a:solidFill>
                <a:effectLst>
                  <a:outerShdw blurRad="38100" dist="38100" dir="2700000" algn="tl">
                    <a:srgbClr val="000000">
                      <a:alpha val="43137"/>
                    </a:srgbClr>
                  </a:outerShdw>
                </a:effectLst>
              </a:rPr>
              <a:t> [</a:t>
            </a:r>
            <a:r>
              <a:rPr lang="en-US" sz="3600" i="1" dirty="0" smtClean="0">
                <a:solidFill>
                  <a:srgbClr val="FF0000"/>
                </a:solidFill>
                <a:effectLst>
                  <a:outerShdw blurRad="38100" dist="38100" dir="2700000" algn="tl">
                    <a:srgbClr val="000000">
                      <a:alpha val="43137"/>
                    </a:srgbClr>
                  </a:outerShdw>
                </a:effectLst>
              </a:rPr>
              <a:t>2 Sam 12:13</a:t>
            </a:r>
            <a:r>
              <a:rPr lang="en-US" sz="3600" i="1" dirty="0" smtClean="0">
                <a:solidFill>
                  <a:srgbClr val="0000FF"/>
                </a:solidFill>
                <a:effectLst>
                  <a:outerShdw blurRad="38100" dist="38100" dir="2700000" algn="tl">
                    <a:srgbClr val="000000">
                      <a:alpha val="43137"/>
                    </a:srgbClr>
                  </a:outerShdw>
                </a:effectLst>
              </a:rPr>
              <a:t>]</a:t>
            </a:r>
            <a:r>
              <a:rPr lang="en-US" sz="4400" i="1" dirty="0" smtClean="0">
                <a:solidFill>
                  <a:srgbClr val="0000FF"/>
                </a:solidFill>
              </a:rPr>
              <a:t/>
            </a:r>
            <a:br>
              <a:rPr lang="en-US" sz="4400" i="1" dirty="0" smtClean="0">
                <a:solidFill>
                  <a:srgbClr val="0000FF"/>
                </a:solidFill>
              </a:rPr>
            </a:br>
            <a:r>
              <a:rPr lang="en-US" sz="4400" i="1" dirty="0" smtClean="0">
                <a:solidFill>
                  <a:srgbClr val="0000FF"/>
                </a:solidFill>
              </a:rPr>
              <a:t>and </a:t>
            </a:r>
            <a:r>
              <a:rPr lang="en-US" sz="4400" b="1" i="1" dirty="0" smtClean="0">
                <a:solidFill>
                  <a:srgbClr val="0000FF"/>
                </a:solidFill>
                <a:effectLst>
                  <a:outerShdw blurRad="38100" dist="38100" dir="2700000" algn="tl">
                    <a:srgbClr val="000000">
                      <a:alpha val="43137"/>
                    </a:srgbClr>
                  </a:outerShdw>
                </a:effectLst>
              </a:rPr>
              <a:t>heals</a:t>
            </a:r>
            <a:r>
              <a:rPr lang="en-US" sz="4400" i="1" dirty="0" smtClean="0">
                <a:solidFill>
                  <a:srgbClr val="0000FF"/>
                </a:solidFill>
              </a:rPr>
              <a:t> all your </a:t>
            </a:r>
            <a:r>
              <a:rPr lang="en-US" sz="4400" i="1" dirty="0" smtClean="0">
                <a:solidFill>
                  <a:srgbClr val="0000FF"/>
                </a:solidFill>
                <a:effectLst>
                  <a:outerShdw blurRad="38100" dist="38100" dir="2700000" algn="tl">
                    <a:srgbClr val="000000">
                      <a:alpha val="43137"/>
                    </a:srgbClr>
                  </a:outerShdw>
                </a:effectLst>
              </a:rPr>
              <a:t>diseases</a:t>
            </a:r>
            <a:r>
              <a:rPr lang="en-US" sz="4400" i="1" dirty="0" smtClean="0">
                <a:solidFill>
                  <a:srgbClr val="0000FF"/>
                </a:solidFill>
              </a:rPr>
              <a:t>,</a:t>
            </a:r>
          </a:p>
          <a:p>
            <a:pPr>
              <a:buNone/>
            </a:pPr>
            <a:r>
              <a:rPr lang="en-US" b="1" i="1" baseline="30000" dirty="0" smtClean="0">
                <a:solidFill>
                  <a:srgbClr val="C00000"/>
                </a:solidFill>
              </a:rPr>
              <a:t>4</a:t>
            </a:r>
            <a:r>
              <a:rPr lang="en-US" b="1" i="1" baseline="30000" dirty="0" smtClean="0">
                <a:solidFill>
                  <a:srgbClr val="0000FF"/>
                </a:solidFill>
              </a:rPr>
              <a:t> </a:t>
            </a:r>
            <a:r>
              <a:rPr lang="en-US" i="1" dirty="0" smtClean="0">
                <a:solidFill>
                  <a:srgbClr val="0000FF"/>
                </a:solidFill>
              </a:rPr>
              <a:t>who </a:t>
            </a:r>
            <a:r>
              <a:rPr lang="en-US" b="1" i="1" dirty="0" smtClean="0">
                <a:solidFill>
                  <a:srgbClr val="0000FF"/>
                </a:solidFill>
                <a:effectLst>
                  <a:outerShdw blurRad="38100" dist="38100" dir="2700000" algn="tl">
                    <a:srgbClr val="000000">
                      <a:alpha val="43137"/>
                    </a:srgbClr>
                  </a:outerShdw>
                </a:effectLst>
              </a:rPr>
              <a:t>redeems</a:t>
            </a:r>
            <a:r>
              <a:rPr lang="en-US" i="1" dirty="0" smtClean="0">
                <a:solidFill>
                  <a:srgbClr val="0000FF"/>
                </a:solidFill>
              </a:rPr>
              <a:t> your life from the pit and </a:t>
            </a:r>
            <a:r>
              <a:rPr lang="en-US" b="1" i="1" dirty="0" smtClean="0">
                <a:solidFill>
                  <a:srgbClr val="0000FF"/>
                </a:solidFill>
                <a:effectLst>
                  <a:outerShdw blurRad="38100" dist="38100" dir="2700000" algn="tl">
                    <a:srgbClr val="000000">
                      <a:alpha val="43137"/>
                    </a:srgbClr>
                  </a:outerShdw>
                </a:effectLst>
              </a:rPr>
              <a:t>crowns</a:t>
            </a:r>
            <a:r>
              <a:rPr lang="en-US" i="1" dirty="0" smtClean="0">
                <a:solidFill>
                  <a:srgbClr val="0000FF"/>
                </a:solidFill>
              </a:rPr>
              <a:t> you with </a:t>
            </a:r>
            <a:r>
              <a:rPr lang="en-US" sz="3600" b="1" i="1" u="sng" dirty="0" smtClean="0">
                <a:solidFill>
                  <a:srgbClr val="0000FF"/>
                </a:solidFill>
                <a:effectLst>
                  <a:outerShdw blurRad="38100" dist="38100" dir="2700000" algn="tl">
                    <a:srgbClr val="000000">
                      <a:alpha val="43137"/>
                    </a:srgbClr>
                  </a:outerShdw>
                </a:effectLst>
              </a:rPr>
              <a:t>love</a:t>
            </a:r>
            <a:r>
              <a:rPr lang="en-US" sz="3600" i="1" dirty="0" smtClean="0">
                <a:solidFill>
                  <a:srgbClr val="0000FF"/>
                </a:solidFill>
                <a:effectLst>
                  <a:outerShdw blurRad="38100" dist="38100" dir="2700000" algn="tl">
                    <a:srgbClr val="000000">
                      <a:alpha val="43137"/>
                    </a:srgbClr>
                  </a:outerShdw>
                </a:effectLst>
              </a:rPr>
              <a:t> [</a:t>
            </a:r>
            <a:r>
              <a:rPr lang="en-US" sz="3600" i="1" dirty="0" err="1" smtClean="0">
                <a:solidFill>
                  <a:srgbClr val="00B0F0"/>
                </a:solidFill>
                <a:effectLst>
                  <a:outerShdw blurRad="38100" dist="38100" dir="2700000" algn="tl">
                    <a:srgbClr val="000000">
                      <a:alpha val="43137"/>
                    </a:srgbClr>
                  </a:outerShdw>
                </a:effectLst>
              </a:rPr>
              <a:t>ḥeseḏ</a:t>
            </a:r>
            <a:r>
              <a:rPr lang="en-US" sz="3600" i="1" dirty="0" smtClean="0">
                <a:solidFill>
                  <a:srgbClr val="0000FF"/>
                </a:solidFill>
                <a:effectLst>
                  <a:outerShdw blurRad="38100" dist="38100" dir="2700000" algn="tl">
                    <a:srgbClr val="000000">
                      <a:alpha val="43137"/>
                    </a:srgbClr>
                  </a:outerShdw>
                </a:effectLst>
              </a:rPr>
              <a:t>] and </a:t>
            </a:r>
            <a:r>
              <a:rPr lang="en-US" sz="3600" b="1" i="1" u="sng" dirty="0" smtClean="0">
                <a:solidFill>
                  <a:srgbClr val="0000FF"/>
                </a:solidFill>
                <a:effectLst>
                  <a:outerShdw blurRad="38100" dist="38100" dir="2700000" algn="tl">
                    <a:srgbClr val="000000">
                      <a:alpha val="43137"/>
                    </a:srgbClr>
                  </a:outerShdw>
                </a:effectLst>
              </a:rPr>
              <a:t>compassion</a:t>
            </a:r>
            <a:r>
              <a:rPr lang="en-US" sz="3600" i="1" dirty="0" smtClean="0">
                <a:solidFill>
                  <a:srgbClr val="0000FF"/>
                </a:solidFill>
              </a:rPr>
              <a:t> [</a:t>
            </a:r>
            <a:r>
              <a:rPr lang="en-US" sz="3600" i="1" dirty="0" err="1" smtClean="0">
                <a:solidFill>
                  <a:srgbClr val="00B050"/>
                </a:solidFill>
                <a:effectLst>
                  <a:outerShdw blurRad="38100" dist="38100" dir="2700000" algn="tl">
                    <a:srgbClr val="000000">
                      <a:alpha val="43137"/>
                    </a:srgbClr>
                  </a:outerShdw>
                </a:effectLst>
              </a:rPr>
              <a:t>raḥam</a:t>
            </a:r>
            <a:r>
              <a:rPr lang="en-US" sz="3600" i="1" dirty="0" smtClean="0">
                <a:solidFill>
                  <a:srgbClr val="0000FF"/>
                </a:solidFill>
              </a:rPr>
              <a:t>],</a:t>
            </a:r>
            <a:endParaRPr lang="en-US" i="1" dirty="0" smtClean="0">
              <a:solidFill>
                <a:srgbClr val="0000FF"/>
              </a:solidFill>
            </a:endParaRPr>
          </a:p>
          <a:p>
            <a:pPr>
              <a:buNone/>
            </a:pPr>
            <a:r>
              <a:rPr lang="en-US" sz="3800" b="1" i="1" baseline="30000" dirty="0" smtClean="0">
                <a:solidFill>
                  <a:srgbClr val="C00000"/>
                </a:solidFill>
              </a:rPr>
              <a:t>5</a:t>
            </a:r>
            <a:r>
              <a:rPr lang="en-US" sz="3800" b="1" i="1" baseline="30000" dirty="0" smtClean="0">
                <a:solidFill>
                  <a:srgbClr val="0000FF"/>
                </a:solidFill>
              </a:rPr>
              <a:t> </a:t>
            </a:r>
            <a:r>
              <a:rPr lang="en-US" sz="3800" i="1" dirty="0" smtClean="0">
                <a:solidFill>
                  <a:srgbClr val="0000FF"/>
                </a:solidFill>
              </a:rPr>
              <a:t>who </a:t>
            </a:r>
            <a:r>
              <a:rPr lang="en-US" sz="3800" b="1" i="1" dirty="0" smtClean="0">
                <a:solidFill>
                  <a:srgbClr val="0000FF"/>
                </a:solidFill>
                <a:effectLst>
                  <a:outerShdw blurRad="38100" dist="38100" dir="2700000" algn="tl">
                    <a:srgbClr val="000000">
                      <a:alpha val="43137"/>
                    </a:srgbClr>
                  </a:outerShdw>
                </a:effectLst>
              </a:rPr>
              <a:t>satisfies</a:t>
            </a:r>
            <a:r>
              <a:rPr lang="en-US" sz="3800" i="1" dirty="0" smtClean="0">
                <a:solidFill>
                  <a:srgbClr val="0000FF"/>
                </a:solidFill>
              </a:rPr>
              <a:t> your desires with good things</a:t>
            </a:r>
            <a:r>
              <a:rPr lang="en-US" sz="3600" i="1" dirty="0" smtClean="0">
                <a:solidFill>
                  <a:srgbClr val="0000FF"/>
                </a:solidFill>
              </a:rPr>
              <a:t/>
            </a:r>
            <a:br>
              <a:rPr lang="en-US" sz="3600" i="1" dirty="0" smtClean="0">
                <a:solidFill>
                  <a:srgbClr val="0000FF"/>
                </a:solidFill>
              </a:rPr>
            </a:br>
            <a:r>
              <a:rPr lang="en-US" sz="3600" i="1" dirty="0" smtClean="0">
                <a:solidFill>
                  <a:srgbClr val="0000FF"/>
                </a:solidFill>
              </a:rPr>
              <a:t>so that your youth is </a:t>
            </a:r>
            <a:r>
              <a:rPr lang="en-US" sz="3600" b="1" i="1" dirty="0" smtClean="0">
                <a:solidFill>
                  <a:srgbClr val="0000FF"/>
                </a:solidFill>
                <a:effectLst>
                  <a:outerShdw blurRad="38100" dist="38100" dir="2700000" algn="tl">
                    <a:srgbClr val="000000">
                      <a:alpha val="43137"/>
                    </a:srgbClr>
                  </a:outerShdw>
                </a:effectLst>
              </a:rPr>
              <a:t>renewed</a:t>
            </a:r>
            <a:r>
              <a:rPr lang="en-US" sz="3600" i="1" dirty="0" smtClean="0">
                <a:solidFill>
                  <a:srgbClr val="0000FF"/>
                </a:solidFill>
              </a:rPr>
              <a:t> like the eagle’s</a:t>
            </a:r>
            <a:r>
              <a:rPr lang="en-US" sz="2000" i="1" dirty="0" smtClean="0">
                <a:solidFill>
                  <a:srgbClr val="0000FF"/>
                </a:solidFill>
              </a:rPr>
              <a:t>.</a:t>
            </a:r>
          </a:p>
          <a:p>
            <a:pPr>
              <a:buNone/>
            </a:pPr>
            <a:r>
              <a:rPr lang="en-US" sz="2600" i="1" dirty="0" smtClean="0">
                <a:solidFill>
                  <a:srgbClr val="FF0000"/>
                </a:solidFill>
                <a:effectLst>
                  <a:outerShdw blurRad="38100" dist="38100" dir="2700000" algn="tl">
                    <a:srgbClr val="000000">
                      <a:alpha val="43137"/>
                    </a:srgbClr>
                  </a:outerShdw>
                </a:effectLst>
              </a:rPr>
              <a:t>Isaiah 40:30-31</a:t>
            </a:r>
            <a:r>
              <a:rPr lang="en-US" sz="2600" i="1" dirty="0" smtClean="0">
                <a:solidFill>
                  <a:srgbClr val="0000FF"/>
                </a:solidFill>
              </a:rPr>
              <a:t>: “</a:t>
            </a:r>
            <a:r>
              <a:rPr lang="en-US" sz="2600" b="1" baseline="30000" dirty="0" smtClean="0">
                <a:solidFill>
                  <a:srgbClr val="C00000"/>
                </a:solidFill>
              </a:rPr>
              <a:t>30</a:t>
            </a:r>
            <a:r>
              <a:rPr lang="en-US" sz="2600" b="1" baseline="30000" dirty="0" smtClean="0"/>
              <a:t> </a:t>
            </a:r>
            <a:r>
              <a:rPr lang="en-US" sz="2600" i="1" dirty="0" smtClean="0">
                <a:solidFill>
                  <a:srgbClr val="0000FF"/>
                </a:solidFill>
              </a:rPr>
              <a:t>Even youths grow tired and weary, and young men stumble and fall; </a:t>
            </a:r>
            <a:r>
              <a:rPr lang="en-US" sz="2600" b="1" i="1" baseline="30000" dirty="0" smtClean="0">
                <a:solidFill>
                  <a:srgbClr val="C00000"/>
                </a:solidFill>
              </a:rPr>
              <a:t>31</a:t>
            </a:r>
            <a:r>
              <a:rPr lang="en-US" sz="2600" b="1" i="1" baseline="30000" dirty="0" smtClean="0">
                <a:solidFill>
                  <a:srgbClr val="0000FF"/>
                </a:solidFill>
              </a:rPr>
              <a:t> </a:t>
            </a:r>
            <a:r>
              <a:rPr lang="en-US" sz="2600" i="1" dirty="0" smtClean="0">
                <a:solidFill>
                  <a:srgbClr val="0000FF"/>
                </a:solidFill>
              </a:rPr>
              <a:t>but </a:t>
            </a:r>
            <a:r>
              <a:rPr lang="en-US" sz="2800" i="1" dirty="0" smtClean="0">
                <a:solidFill>
                  <a:srgbClr val="0000FF"/>
                </a:solidFill>
                <a:effectLst>
                  <a:outerShdw blurRad="38100" dist="38100" dir="2700000" algn="tl">
                    <a:srgbClr val="000000">
                      <a:alpha val="43137"/>
                    </a:srgbClr>
                  </a:outerShdw>
                </a:effectLst>
              </a:rPr>
              <a:t>those who </a:t>
            </a:r>
            <a:r>
              <a:rPr lang="en-US" sz="3000" b="1" i="1" dirty="0" smtClean="0">
                <a:solidFill>
                  <a:srgbClr val="0000FF"/>
                </a:solidFill>
                <a:effectLst>
                  <a:outerShdw blurRad="38100" dist="38100" dir="2700000" algn="tl">
                    <a:srgbClr val="000000">
                      <a:alpha val="43137"/>
                    </a:srgbClr>
                  </a:outerShdw>
                </a:effectLst>
              </a:rPr>
              <a:t>hope</a:t>
            </a:r>
            <a:r>
              <a:rPr lang="en-US" sz="3000" i="1" dirty="0" smtClean="0">
                <a:solidFill>
                  <a:srgbClr val="0000FF"/>
                </a:solidFill>
                <a:effectLst>
                  <a:outerShdw blurRad="38100" dist="38100" dir="2700000" algn="tl">
                    <a:srgbClr val="000000">
                      <a:alpha val="43137"/>
                    </a:srgbClr>
                  </a:outerShdw>
                </a:effectLst>
              </a:rPr>
              <a:t> in the </a:t>
            </a:r>
            <a:r>
              <a:rPr lang="en-US" sz="3000" b="1" i="1" cap="small" dirty="0" smtClean="0">
                <a:solidFill>
                  <a:srgbClr val="0000FF"/>
                </a:solidFill>
                <a:effectLst>
                  <a:outerShdw blurRad="38100" dist="38100" dir="2700000" algn="tl">
                    <a:srgbClr val="000000">
                      <a:alpha val="43137"/>
                    </a:srgbClr>
                  </a:outerShdw>
                </a:effectLst>
              </a:rPr>
              <a:t>Lord</a:t>
            </a:r>
            <a:r>
              <a:rPr lang="en-US" sz="3000" i="1" cap="small" dirty="0" smtClean="0">
                <a:solidFill>
                  <a:srgbClr val="0000FF"/>
                </a:solidFill>
                <a:effectLst>
                  <a:outerShdw blurRad="38100" dist="38100" dir="2700000" algn="tl">
                    <a:srgbClr val="000000">
                      <a:alpha val="43137"/>
                    </a:srgbClr>
                  </a:outerShdw>
                </a:effectLst>
              </a:rPr>
              <a:t> </a:t>
            </a:r>
            <a:r>
              <a:rPr lang="en-US" sz="2600" i="1" dirty="0" smtClean="0">
                <a:solidFill>
                  <a:srgbClr val="0000FF"/>
                </a:solidFill>
                <a:effectLst>
                  <a:outerShdw blurRad="38100" dist="38100" dir="2700000" algn="tl">
                    <a:srgbClr val="000000">
                      <a:alpha val="43137"/>
                    </a:srgbClr>
                  </a:outerShdw>
                </a:effectLst>
              </a:rPr>
              <a:t>will renew their strength. They will </a:t>
            </a:r>
            <a:r>
              <a:rPr lang="en-US" sz="2800" b="1" i="1" dirty="0" smtClean="0">
                <a:solidFill>
                  <a:srgbClr val="0000FF"/>
                </a:solidFill>
                <a:effectLst>
                  <a:outerShdw blurRad="38100" dist="38100" dir="2700000" algn="tl">
                    <a:srgbClr val="000000">
                      <a:alpha val="43137"/>
                    </a:srgbClr>
                  </a:outerShdw>
                </a:effectLst>
              </a:rPr>
              <a:t>soar</a:t>
            </a:r>
            <a:r>
              <a:rPr lang="en-US" sz="2800" i="1" dirty="0" smtClean="0">
                <a:solidFill>
                  <a:srgbClr val="0000FF"/>
                </a:solidFill>
                <a:effectLst>
                  <a:outerShdw blurRad="38100" dist="38100" dir="2700000" algn="tl">
                    <a:srgbClr val="000000">
                      <a:alpha val="43137"/>
                    </a:srgbClr>
                  </a:outerShdw>
                </a:effectLst>
              </a:rPr>
              <a:t> on </a:t>
            </a:r>
            <a:r>
              <a:rPr lang="en-US" sz="2800" b="1" i="1" dirty="0" smtClean="0">
                <a:solidFill>
                  <a:srgbClr val="0000FF"/>
                </a:solidFill>
                <a:effectLst>
                  <a:outerShdw blurRad="38100" dist="38100" dir="2700000" algn="tl">
                    <a:srgbClr val="000000">
                      <a:alpha val="43137"/>
                    </a:srgbClr>
                  </a:outerShdw>
                </a:effectLst>
              </a:rPr>
              <a:t>wings</a:t>
            </a:r>
            <a:r>
              <a:rPr lang="en-US" sz="2800" i="1" dirty="0" smtClean="0">
                <a:solidFill>
                  <a:srgbClr val="0000FF"/>
                </a:solidFill>
                <a:effectLst>
                  <a:outerShdw blurRad="38100" dist="38100" dir="2700000" algn="tl">
                    <a:srgbClr val="000000">
                      <a:alpha val="43137"/>
                    </a:srgbClr>
                  </a:outerShdw>
                </a:effectLst>
              </a:rPr>
              <a:t> like </a:t>
            </a:r>
            <a:r>
              <a:rPr lang="en-US" sz="2800" b="1" i="1" dirty="0" smtClean="0">
                <a:solidFill>
                  <a:srgbClr val="0000FF"/>
                </a:solidFill>
                <a:effectLst>
                  <a:outerShdw blurRad="38100" dist="38100" dir="2700000" algn="tl">
                    <a:srgbClr val="000000">
                      <a:alpha val="43137"/>
                    </a:srgbClr>
                  </a:outerShdw>
                </a:effectLst>
              </a:rPr>
              <a:t>eagles</a:t>
            </a:r>
            <a:r>
              <a:rPr lang="en-US" sz="2600" dirty="0" smtClean="0"/>
              <a:t>;</a:t>
            </a:r>
            <a:r>
              <a:rPr lang="en-US" sz="2600" i="1" dirty="0" smtClean="0">
                <a:solidFill>
                  <a:srgbClr val="0000FF"/>
                </a:solidFill>
              </a:rPr>
              <a:t> they will run and not grow weary, they will walk and not be faint.”</a:t>
            </a:r>
            <a:endParaRPr lang="en-US" sz="2600" i="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066800"/>
          </a:xfrm>
        </p:spPr>
        <p:style>
          <a:lnRef idx="3">
            <a:schemeClr val="lt1"/>
          </a:lnRef>
          <a:fillRef idx="1">
            <a:schemeClr val="dk1"/>
          </a:fillRef>
          <a:effectRef idx="1">
            <a:schemeClr val="dk1"/>
          </a:effectRef>
          <a:fontRef idx="minor">
            <a:schemeClr val="lt1"/>
          </a:fontRef>
        </p:style>
        <p:txBody>
          <a:bodyPr>
            <a:normAutofit fontScale="90000"/>
          </a:bodyPr>
          <a:lstStyle/>
          <a:p>
            <a:pPr algn="l"/>
            <a:r>
              <a:rPr lang="en-US" i="1" dirty="0" smtClean="0">
                <a:solidFill>
                  <a:srgbClr val="FF0000"/>
                </a:solidFill>
                <a:effectLst>
                  <a:outerShdw blurRad="38100" dist="38100" dir="2700000" algn="tl">
                    <a:srgbClr val="000000">
                      <a:alpha val="43137"/>
                    </a:srgbClr>
                  </a:outerShdw>
                </a:effectLst>
              </a:rPr>
              <a:t>God’s Love and Compassion </a:t>
            </a:r>
            <a:r>
              <a:rPr lang="en-US" i="1" dirty="0" smtClean="0">
                <a:solidFill>
                  <a:srgbClr val="FFFF00"/>
                </a:solidFill>
              </a:rPr>
              <a:t>(</a:t>
            </a:r>
            <a:r>
              <a:rPr lang="en-US" i="1" dirty="0" smtClean="0">
                <a:solidFill>
                  <a:srgbClr val="FF0000"/>
                </a:solidFill>
                <a:effectLst>
                  <a:outerShdw blurRad="38100" dist="38100" dir="2700000" algn="tl">
                    <a:srgbClr val="000000">
                      <a:alpha val="43137"/>
                    </a:srgbClr>
                  </a:outerShdw>
                </a:effectLst>
              </a:rPr>
              <a:t>Lam 3:22-23</a:t>
            </a:r>
            <a:r>
              <a:rPr lang="en-US" i="1" dirty="0" smtClean="0">
                <a:solidFill>
                  <a:srgbClr val="FFFF00"/>
                </a:solidFill>
              </a:rPr>
              <a:t>).</a:t>
            </a:r>
            <a:endParaRPr lang="en-US" i="1" dirty="0">
              <a:solidFill>
                <a:srgbClr val="FFFF00"/>
              </a:solidFill>
            </a:endParaRPr>
          </a:p>
        </p:txBody>
      </p:sp>
      <p:sp>
        <p:nvSpPr>
          <p:cNvPr id="3" name="Content Placeholder 2"/>
          <p:cNvSpPr>
            <a:spLocks noGrp="1"/>
          </p:cNvSpPr>
          <p:nvPr>
            <p:ph idx="1"/>
          </p:nvPr>
        </p:nvSpPr>
        <p:spPr>
          <a:xfrm>
            <a:off x="0" y="1371600"/>
            <a:ext cx="9144000" cy="5334000"/>
          </a:xfrm>
        </p:spPr>
        <p:style>
          <a:lnRef idx="1">
            <a:schemeClr val="accent6"/>
          </a:lnRef>
          <a:fillRef idx="2">
            <a:schemeClr val="accent6"/>
          </a:fillRef>
          <a:effectRef idx="1">
            <a:schemeClr val="accent6"/>
          </a:effectRef>
          <a:fontRef idx="minor">
            <a:schemeClr val="dk1"/>
          </a:fontRef>
        </p:style>
        <p:txBody>
          <a:bodyPr>
            <a:normAutofit/>
          </a:bodyPr>
          <a:lstStyle/>
          <a:p>
            <a:pPr>
              <a:buNone/>
            </a:pPr>
            <a:r>
              <a:rPr lang="en-US" sz="5200" b="1" i="1" baseline="30000" dirty="0" smtClean="0">
                <a:solidFill>
                  <a:srgbClr val="C00000"/>
                </a:solidFill>
              </a:rPr>
              <a:t>22</a:t>
            </a:r>
            <a:r>
              <a:rPr lang="en-US" sz="5200" b="1" i="1" baseline="30000" dirty="0" smtClean="0">
                <a:solidFill>
                  <a:srgbClr val="0000FF"/>
                </a:solidFill>
              </a:rPr>
              <a:t> </a:t>
            </a:r>
            <a:r>
              <a:rPr lang="en-US" sz="5200" i="1" dirty="0" smtClean="0">
                <a:solidFill>
                  <a:srgbClr val="0000FF"/>
                </a:solidFill>
              </a:rPr>
              <a:t>Because of the </a:t>
            </a:r>
            <a:r>
              <a:rPr lang="en-US" sz="5200" b="1" i="1" cap="small" dirty="0" smtClean="0">
                <a:solidFill>
                  <a:srgbClr val="0000FF"/>
                </a:solidFill>
                <a:effectLst>
                  <a:outerShdw blurRad="38100" dist="38100" dir="2700000" algn="tl">
                    <a:srgbClr val="000000">
                      <a:alpha val="43137"/>
                    </a:srgbClr>
                  </a:outerShdw>
                </a:effectLst>
              </a:rPr>
              <a:t>Lord</a:t>
            </a:r>
            <a:r>
              <a:rPr lang="en-US" sz="5200" b="1" i="1" dirty="0" smtClean="0">
                <a:solidFill>
                  <a:srgbClr val="0000FF"/>
                </a:solidFill>
                <a:effectLst>
                  <a:outerShdw blurRad="38100" dist="38100" dir="2700000" algn="tl">
                    <a:srgbClr val="000000">
                      <a:alpha val="43137"/>
                    </a:srgbClr>
                  </a:outerShdw>
                </a:effectLst>
              </a:rPr>
              <a:t>’s great love </a:t>
            </a:r>
            <a:r>
              <a:rPr lang="en-US" sz="5200" i="1" dirty="0" smtClean="0">
                <a:solidFill>
                  <a:srgbClr val="0000FF"/>
                </a:solidFill>
                <a:effectLst>
                  <a:outerShdw blurRad="38100" dist="38100" dir="2700000" algn="tl">
                    <a:srgbClr val="000000">
                      <a:alpha val="43137"/>
                    </a:srgbClr>
                  </a:outerShdw>
                </a:effectLst>
              </a:rPr>
              <a:t>[</a:t>
            </a:r>
            <a:r>
              <a:rPr lang="en-US" sz="5200" i="1" dirty="0" err="1" smtClean="0">
                <a:solidFill>
                  <a:srgbClr val="00B0F0"/>
                </a:solidFill>
                <a:effectLst>
                  <a:outerShdw blurRad="38100" dist="38100" dir="2700000" algn="tl">
                    <a:srgbClr val="000000">
                      <a:alpha val="43137"/>
                    </a:srgbClr>
                  </a:outerShdw>
                </a:effectLst>
              </a:rPr>
              <a:t>ḥeseḏ</a:t>
            </a:r>
            <a:r>
              <a:rPr lang="en-US" sz="5200" i="1" dirty="0" smtClean="0">
                <a:solidFill>
                  <a:srgbClr val="0000FF"/>
                </a:solidFill>
                <a:effectLst>
                  <a:outerShdw blurRad="38100" dist="38100" dir="2700000" algn="tl">
                    <a:srgbClr val="000000">
                      <a:alpha val="43137"/>
                    </a:srgbClr>
                  </a:outerShdw>
                </a:effectLst>
              </a:rPr>
              <a:t>]</a:t>
            </a:r>
            <a:r>
              <a:rPr lang="en-US" sz="5200" i="1" dirty="0" smtClean="0">
                <a:solidFill>
                  <a:srgbClr val="0000FF"/>
                </a:solidFill>
              </a:rPr>
              <a:t> we are not consumed, for </a:t>
            </a:r>
            <a:r>
              <a:rPr lang="en-US" sz="5200" b="1" i="1" dirty="0" smtClean="0">
                <a:solidFill>
                  <a:srgbClr val="0000FF"/>
                </a:solidFill>
                <a:effectLst>
                  <a:outerShdw blurRad="38100" dist="38100" dir="2700000" algn="tl">
                    <a:srgbClr val="000000">
                      <a:alpha val="43137"/>
                    </a:srgbClr>
                  </a:outerShdw>
                </a:effectLst>
              </a:rPr>
              <a:t>his compassions</a:t>
            </a:r>
            <a:r>
              <a:rPr lang="en-US" sz="5200" i="1" dirty="0" smtClean="0">
                <a:solidFill>
                  <a:srgbClr val="0000FF"/>
                </a:solidFill>
              </a:rPr>
              <a:t> [</a:t>
            </a:r>
            <a:r>
              <a:rPr lang="en-US" sz="5200" i="1" dirty="0" err="1" smtClean="0">
                <a:solidFill>
                  <a:srgbClr val="00B050"/>
                </a:solidFill>
                <a:effectLst>
                  <a:outerShdw blurRad="38100" dist="38100" dir="2700000" algn="tl">
                    <a:srgbClr val="000000">
                      <a:alpha val="43137"/>
                    </a:srgbClr>
                  </a:outerShdw>
                </a:effectLst>
              </a:rPr>
              <a:t>raḥam</a:t>
            </a:r>
            <a:r>
              <a:rPr lang="en-US" sz="5200" i="1" dirty="0" smtClean="0">
                <a:solidFill>
                  <a:srgbClr val="0000FF"/>
                </a:solidFill>
              </a:rPr>
              <a:t>] never fail.</a:t>
            </a:r>
          </a:p>
          <a:p>
            <a:pPr>
              <a:buNone/>
            </a:pPr>
            <a:r>
              <a:rPr lang="en-US" sz="5200" b="1" i="1" baseline="30000" dirty="0" smtClean="0">
                <a:solidFill>
                  <a:srgbClr val="C00000"/>
                </a:solidFill>
              </a:rPr>
              <a:t>23</a:t>
            </a:r>
            <a:r>
              <a:rPr lang="en-US" sz="5200" b="1" i="1" baseline="30000" dirty="0" smtClean="0">
                <a:solidFill>
                  <a:srgbClr val="0000FF"/>
                </a:solidFill>
              </a:rPr>
              <a:t> </a:t>
            </a:r>
            <a:r>
              <a:rPr lang="en-US" sz="5200" i="1" dirty="0" smtClean="0">
                <a:solidFill>
                  <a:srgbClr val="0000FF"/>
                </a:solidFill>
              </a:rPr>
              <a:t>They are </a:t>
            </a:r>
            <a:r>
              <a:rPr lang="en-US" sz="5200" b="1" i="1" dirty="0" smtClean="0">
                <a:solidFill>
                  <a:srgbClr val="0000FF"/>
                </a:solidFill>
                <a:effectLst>
                  <a:outerShdw blurRad="38100" dist="38100" dir="2700000" algn="tl">
                    <a:srgbClr val="000000">
                      <a:alpha val="43137"/>
                    </a:srgbClr>
                  </a:outerShdw>
                </a:effectLst>
              </a:rPr>
              <a:t>new</a:t>
            </a:r>
            <a:r>
              <a:rPr lang="en-US" sz="5200" i="1" dirty="0" smtClean="0">
                <a:solidFill>
                  <a:srgbClr val="0000FF"/>
                </a:solidFill>
                <a:effectLst>
                  <a:outerShdw blurRad="38100" dist="38100" dir="2700000" algn="tl">
                    <a:srgbClr val="000000">
                      <a:alpha val="43137"/>
                    </a:srgbClr>
                  </a:outerShdw>
                </a:effectLst>
              </a:rPr>
              <a:t> every morning</a:t>
            </a:r>
            <a:r>
              <a:rPr lang="en-US" sz="5200" i="1" dirty="0" smtClean="0">
                <a:solidFill>
                  <a:srgbClr val="0000FF"/>
                </a:solidFill>
              </a:rPr>
              <a:t>; great is your faithfulness.</a:t>
            </a:r>
            <a:endParaRPr lang="en-US" sz="5200" i="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style>
          <a:lnRef idx="3">
            <a:schemeClr val="lt1"/>
          </a:lnRef>
          <a:fillRef idx="1">
            <a:schemeClr val="dk1"/>
          </a:fillRef>
          <a:effectRef idx="1">
            <a:schemeClr val="dk1"/>
          </a:effectRef>
          <a:fontRef idx="minor">
            <a:schemeClr val="lt1"/>
          </a:fontRef>
        </p:style>
        <p:txBody>
          <a:bodyPr>
            <a:noAutofit/>
          </a:bodyPr>
          <a:lstStyle/>
          <a:p>
            <a:pPr algn="l"/>
            <a:r>
              <a:rPr lang="en-US" sz="2800" i="1" dirty="0" smtClean="0">
                <a:solidFill>
                  <a:srgbClr val="FF0000"/>
                </a:solidFill>
                <a:effectLst>
                  <a:outerShdw blurRad="38100" dist="38100" dir="2700000" algn="tl">
                    <a:srgbClr val="000000">
                      <a:alpha val="43137"/>
                    </a:srgbClr>
                  </a:outerShdw>
                </a:effectLst>
              </a:rPr>
              <a:t>3</a:t>
            </a:r>
            <a:r>
              <a:rPr lang="en-US" sz="2800" i="1" dirty="0" smtClean="0">
                <a:solidFill>
                  <a:srgbClr val="FF0000"/>
                </a:solidFill>
              </a:rPr>
              <a:t>. </a:t>
            </a:r>
            <a:r>
              <a:rPr lang="en-US" sz="2800" i="1" dirty="0" smtClean="0">
                <a:solidFill>
                  <a:srgbClr val="FF0000"/>
                </a:solidFill>
                <a:effectLst>
                  <a:outerShdw blurRad="38100" dist="38100" dir="2700000" algn="tl">
                    <a:srgbClr val="000000">
                      <a:alpha val="43137"/>
                    </a:srgbClr>
                  </a:outerShdw>
                </a:effectLst>
              </a:rPr>
              <a:t>To whom are God's righteousness and justice revealed</a:t>
            </a:r>
            <a:r>
              <a:rPr lang="en-US" sz="2800" dirty="0" smtClean="0">
                <a:solidFill>
                  <a:srgbClr val="FF0000"/>
                </a:solidFill>
              </a:rPr>
              <a:t> </a:t>
            </a:r>
            <a:r>
              <a:rPr lang="en-US" sz="2500" i="1" dirty="0" smtClean="0">
                <a:solidFill>
                  <a:srgbClr val="FFFF00"/>
                </a:solidFill>
              </a:rPr>
              <a:t>(</a:t>
            </a:r>
            <a:r>
              <a:rPr lang="en-US" sz="2500" i="1" dirty="0" smtClean="0">
                <a:solidFill>
                  <a:srgbClr val="FF0000"/>
                </a:solidFill>
                <a:effectLst>
                  <a:outerShdw blurRad="38100" dist="38100" dir="2700000" algn="tl">
                    <a:srgbClr val="000000">
                      <a:alpha val="43137"/>
                    </a:srgbClr>
                  </a:outerShdw>
                </a:effectLst>
              </a:rPr>
              <a:t>6-7</a:t>
            </a:r>
            <a:r>
              <a:rPr lang="en-US" sz="2500" i="1" dirty="0" smtClean="0">
                <a:solidFill>
                  <a:srgbClr val="FFFF00"/>
                </a:solidFill>
              </a:rPr>
              <a:t>)?</a:t>
            </a:r>
            <a:endParaRPr lang="en-US" sz="2500" i="1" dirty="0">
              <a:solidFill>
                <a:srgbClr val="FFFF00"/>
              </a:solidFill>
            </a:endParaRPr>
          </a:p>
        </p:txBody>
      </p:sp>
      <p:sp>
        <p:nvSpPr>
          <p:cNvPr id="3" name="Content Placeholder 2"/>
          <p:cNvSpPr>
            <a:spLocks noGrp="1"/>
          </p:cNvSpPr>
          <p:nvPr>
            <p:ph idx="1"/>
          </p:nvPr>
        </p:nvSpPr>
        <p:spPr>
          <a:xfrm>
            <a:off x="0" y="685800"/>
            <a:ext cx="9144000" cy="62484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a:buNone/>
            </a:pPr>
            <a:r>
              <a:rPr lang="en-US" b="1" i="1" baseline="30000" dirty="0" smtClean="0">
                <a:solidFill>
                  <a:srgbClr val="C00000"/>
                </a:solidFill>
              </a:rPr>
              <a:t>6</a:t>
            </a:r>
            <a:r>
              <a:rPr lang="en-US" b="1" i="1" baseline="30000" dirty="0" smtClean="0">
                <a:solidFill>
                  <a:srgbClr val="0000FF"/>
                </a:solidFill>
              </a:rPr>
              <a:t> </a:t>
            </a:r>
            <a:r>
              <a:rPr lang="en-US" i="1" dirty="0" smtClean="0">
                <a:solidFill>
                  <a:srgbClr val="0000FF"/>
                </a:solidFill>
              </a:rPr>
              <a:t>The </a:t>
            </a:r>
            <a:r>
              <a:rPr lang="en-US" i="1" cap="small" dirty="0" smtClean="0">
                <a:solidFill>
                  <a:srgbClr val="0000FF"/>
                </a:solidFill>
              </a:rPr>
              <a:t>Lord</a:t>
            </a:r>
            <a:r>
              <a:rPr lang="en-US" i="1" dirty="0" smtClean="0">
                <a:solidFill>
                  <a:srgbClr val="0000FF"/>
                </a:solidFill>
              </a:rPr>
              <a:t> works </a:t>
            </a:r>
            <a:r>
              <a:rPr lang="en-US" i="1" dirty="0" smtClean="0">
                <a:solidFill>
                  <a:srgbClr val="0000FF"/>
                </a:solidFill>
                <a:effectLst>
                  <a:outerShdw blurRad="38100" dist="38100" dir="2700000" algn="tl">
                    <a:srgbClr val="000000">
                      <a:alpha val="43137"/>
                    </a:srgbClr>
                  </a:outerShdw>
                </a:effectLst>
              </a:rPr>
              <a:t>righteousness</a:t>
            </a:r>
            <a:r>
              <a:rPr lang="en-US" i="1" dirty="0" smtClean="0">
                <a:solidFill>
                  <a:srgbClr val="0000FF"/>
                </a:solidFill>
              </a:rPr>
              <a:t> and </a:t>
            </a:r>
            <a:r>
              <a:rPr lang="en-US" i="1" dirty="0" smtClean="0">
                <a:solidFill>
                  <a:srgbClr val="0000FF"/>
                </a:solidFill>
                <a:effectLst>
                  <a:outerShdw blurRad="38100" dist="38100" dir="2700000" algn="tl">
                    <a:srgbClr val="000000">
                      <a:alpha val="43137"/>
                    </a:srgbClr>
                  </a:outerShdw>
                </a:effectLst>
              </a:rPr>
              <a:t>justice</a:t>
            </a:r>
            <a:r>
              <a:rPr lang="en-US" i="1" dirty="0" smtClean="0">
                <a:solidFill>
                  <a:srgbClr val="0000FF"/>
                </a:solidFill>
              </a:rPr>
              <a:t> for all the oppressed. </a:t>
            </a:r>
            <a:r>
              <a:rPr lang="en-US" b="1" i="1" baseline="30000" dirty="0" smtClean="0">
                <a:solidFill>
                  <a:srgbClr val="C00000"/>
                </a:solidFill>
              </a:rPr>
              <a:t>7</a:t>
            </a:r>
            <a:r>
              <a:rPr lang="en-US" b="1" i="1" baseline="30000" dirty="0" smtClean="0">
                <a:solidFill>
                  <a:srgbClr val="0000FF"/>
                </a:solidFill>
              </a:rPr>
              <a:t> </a:t>
            </a:r>
            <a:r>
              <a:rPr lang="en-US" i="1" dirty="0" smtClean="0">
                <a:solidFill>
                  <a:srgbClr val="0000FF"/>
                </a:solidFill>
              </a:rPr>
              <a:t>He made known his ways to </a:t>
            </a:r>
            <a:r>
              <a:rPr lang="en-US" i="1" dirty="0" smtClean="0">
                <a:solidFill>
                  <a:srgbClr val="0000FF"/>
                </a:solidFill>
                <a:effectLst>
                  <a:outerShdw blurRad="38100" dist="38100" dir="2700000" algn="tl">
                    <a:srgbClr val="000000">
                      <a:alpha val="43137"/>
                    </a:srgbClr>
                  </a:outerShdw>
                </a:effectLst>
              </a:rPr>
              <a:t>Moses</a:t>
            </a:r>
            <a:r>
              <a:rPr lang="en-US" i="1" dirty="0" smtClean="0">
                <a:solidFill>
                  <a:srgbClr val="0000FF"/>
                </a:solidFill>
              </a:rPr>
              <a:t>, his </a:t>
            </a:r>
            <a:r>
              <a:rPr lang="en-US" i="1" dirty="0" smtClean="0">
                <a:solidFill>
                  <a:srgbClr val="0000FF"/>
                </a:solidFill>
                <a:effectLst>
                  <a:outerShdw blurRad="38100" dist="38100" dir="2700000" algn="tl">
                    <a:srgbClr val="000000">
                      <a:alpha val="43137"/>
                    </a:srgbClr>
                  </a:outerShdw>
                </a:effectLst>
              </a:rPr>
              <a:t>deeds</a:t>
            </a:r>
            <a:r>
              <a:rPr lang="en-US" i="1" dirty="0" smtClean="0">
                <a:solidFill>
                  <a:srgbClr val="0000FF"/>
                </a:solidFill>
              </a:rPr>
              <a:t> to the people of Israel: [</a:t>
            </a:r>
            <a:r>
              <a:rPr lang="en-US" i="1" dirty="0" smtClean="0">
                <a:solidFill>
                  <a:srgbClr val="FF0000"/>
                </a:solidFill>
                <a:effectLst>
                  <a:outerShdw blurRad="38100" dist="38100" dir="2700000" algn="tl">
                    <a:srgbClr val="000000">
                      <a:alpha val="43137"/>
                    </a:srgbClr>
                  </a:outerShdw>
                </a:effectLst>
              </a:rPr>
              <a:t>Exodus 20:2</a:t>
            </a:r>
            <a:r>
              <a:rPr lang="en-US" i="1" dirty="0" smtClean="0">
                <a:solidFill>
                  <a:srgbClr val="0000FF"/>
                </a:solidFill>
              </a:rPr>
              <a:t>]</a:t>
            </a:r>
          </a:p>
          <a:p>
            <a:pPr algn="r">
              <a:buNone/>
            </a:pPr>
            <a:r>
              <a:rPr lang="en-US" i="1" dirty="0" smtClean="0">
                <a:solidFill>
                  <a:srgbClr val="C00000"/>
                </a:solidFill>
                <a:effectLst>
                  <a:outerShdw blurRad="38100" dist="38100" dir="2700000" algn="tl">
                    <a:srgbClr val="000000">
                      <a:alpha val="43137"/>
                    </a:srgbClr>
                  </a:outerShdw>
                </a:effectLst>
              </a:rPr>
              <a:t>How is God’s character described </a:t>
            </a:r>
            <a:r>
              <a:rPr lang="en-US" i="1" dirty="0" smtClean="0">
                <a:solidFill>
                  <a:srgbClr val="0000FF"/>
                </a:solidFill>
              </a:rPr>
              <a:t>(</a:t>
            </a:r>
            <a:r>
              <a:rPr lang="en-US" i="1" dirty="0" smtClean="0">
                <a:solidFill>
                  <a:srgbClr val="FF0000"/>
                </a:solidFill>
                <a:effectLst>
                  <a:outerShdw blurRad="38100" dist="38100" dir="2700000" algn="tl">
                    <a:srgbClr val="000000">
                      <a:alpha val="43137"/>
                    </a:srgbClr>
                  </a:outerShdw>
                </a:effectLst>
              </a:rPr>
              <a:t>8-10</a:t>
            </a:r>
            <a:r>
              <a:rPr lang="en-US" i="1" dirty="0" smtClean="0">
                <a:solidFill>
                  <a:srgbClr val="0000FF"/>
                </a:solidFill>
              </a:rPr>
              <a:t>)?</a:t>
            </a:r>
          </a:p>
          <a:p>
            <a:pPr>
              <a:buNone/>
            </a:pPr>
            <a:r>
              <a:rPr lang="en-US" b="1" i="1" baseline="30000" dirty="0" smtClean="0">
                <a:solidFill>
                  <a:srgbClr val="C00000"/>
                </a:solidFill>
              </a:rPr>
              <a:t>8</a:t>
            </a:r>
            <a:r>
              <a:rPr lang="en-US" b="1" i="1" baseline="30000" dirty="0" smtClean="0">
                <a:solidFill>
                  <a:srgbClr val="0000FF"/>
                </a:solidFill>
              </a:rPr>
              <a:t> </a:t>
            </a:r>
            <a:r>
              <a:rPr lang="en-US" sz="3600" i="1" dirty="0" smtClean="0">
                <a:solidFill>
                  <a:srgbClr val="0000FF"/>
                </a:solidFill>
              </a:rPr>
              <a:t>The </a:t>
            </a:r>
            <a:r>
              <a:rPr lang="en-US" sz="3600" i="1" cap="small" dirty="0" smtClean="0">
                <a:solidFill>
                  <a:srgbClr val="0000FF"/>
                </a:solidFill>
              </a:rPr>
              <a:t>Lord</a:t>
            </a:r>
            <a:r>
              <a:rPr lang="en-US" sz="3600" i="1" dirty="0" smtClean="0">
                <a:solidFill>
                  <a:srgbClr val="0000FF"/>
                </a:solidFill>
              </a:rPr>
              <a:t> is </a:t>
            </a:r>
            <a:r>
              <a:rPr lang="en-US" sz="3600" i="1" dirty="0" smtClean="0">
                <a:solidFill>
                  <a:srgbClr val="0000FF"/>
                </a:solidFill>
                <a:effectLst>
                  <a:outerShdw blurRad="38100" dist="38100" dir="2700000" algn="tl">
                    <a:srgbClr val="000000">
                      <a:alpha val="43137"/>
                    </a:srgbClr>
                  </a:outerShdw>
                </a:effectLst>
              </a:rPr>
              <a:t>compassionate</a:t>
            </a:r>
            <a:r>
              <a:rPr lang="en-US" sz="3600" i="1" dirty="0" smtClean="0">
                <a:solidFill>
                  <a:srgbClr val="0000FF"/>
                </a:solidFill>
              </a:rPr>
              <a:t> and </a:t>
            </a:r>
            <a:r>
              <a:rPr lang="en-US" sz="3600" i="1" dirty="0" smtClean="0">
                <a:solidFill>
                  <a:srgbClr val="0000FF"/>
                </a:solidFill>
                <a:effectLst>
                  <a:outerShdw blurRad="38100" dist="38100" dir="2700000" algn="tl">
                    <a:srgbClr val="000000">
                      <a:alpha val="43137"/>
                    </a:srgbClr>
                  </a:outerShdw>
                </a:effectLst>
              </a:rPr>
              <a:t>gracious</a:t>
            </a:r>
            <a:r>
              <a:rPr lang="en-US" sz="3600" i="1" dirty="0" smtClean="0">
                <a:solidFill>
                  <a:srgbClr val="0000FF"/>
                </a:solidFill>
              </a:rPr>
              <a:t>, </a:t>
            </a:r>
            <a:r>
              <a:rPr lang="en-US" sz="3600" i="1" dirty="0" smtClean="0">
                <a:solidFill>
                  <a:srgbClr val="0000FF"/>
                </a:solidFill>
                <a:effectLst>
                  <a:outerShdw blurRad="38100" dist="38100" dir="2700000" algn="tl">
                    <a:srgbClr val="000000">
                      <a:alpha val="43137"/>
                    </a:srgbClr>
                  </a:outerShdw>
                </a:effectLst>
              </a:rPr>
              <a:t>slow</a:t>
            </a:r>
            <a:r>
              <a:rPr lang="en-US" sz="3600" i="1" dirty="0" smtClean="0">
                <a:solidFill>
                  <a:srgbClr val="0000FF"/>
                </a:solidFill>
              </a:rPr>
              <a:t> to </a:t>
            </a:r>
            <a:r>
              <a:rPr lang="en-US" sz="3600" i="1" dirty="0" smtClean="0">
                <a:solidFill>
                  <a:srgbClr val="0000FF"/>
                </a:solidFill>
                <a:effectLst>
                  <a:outerShdw blurRad="38100" dist="38100" dir="2700000" algn="tl">
                    <a:srgbClr val="000000">
                      <a:alpha val="43137"/>
                    </a:srgbClr>
                  </a:outerShdw>
                </a:effectLst>
              </a:rPr>
              <a:t>anger</a:t>
            </a:r>
            <a:r>
              <a:rPr lang="en-US" sz="3600" i="1" dirty="0" smtClean="0">
                <a:solidFill>
                  <a:srgbClr val="0000FF"/>
                </a:solidFill>
              </a:rPr>
              <a:t>, </a:t>
            </a:r>
            <a:r>
              <a:rPr lang="en-US" sz="3600" i="1" dirty="0" smtClean="0">
                <a:solidFill>
                  <a:srgbClr val="0000FF"/>
                </a:solidFill>
                <a:effectLst>
                  <a:outerShdw blurRad="38100" dist="38100" dir="2700000" algn="tl">
                    <a:srgbClr val="000000">
                      <a:alpha val="43137"/>
                    </a:srgbClr>
                  </a:outerShdw>
                </a:effectLst>
              </a:rPr>
              <a:t>abounding</a:t>
            </a:r>
            <a:r>
              <a:rPr lang="en-US" sz="3600" i="1" dirty="0" smtClean="0">
                <a:solidFill>
                  <a:srgbClr val="0000FF"/>
                </a:solidFill>
              </a:rPr>
              <a:t> in </a:t>
            </a:r>
            <a:r>
              <a:rPr lang="en-US" sz="3600" i="1" dirty="0" smtClean="0">
                <a:solidFill>
                  <a:srgbClr val="0000FF"/>
                </a:solidFill>
                <a:effectLst>
                  <a:outerShdw blurRad="38100" dist="38100" dir="2700000" algn="tl">
                    <a:srgbClr val="000000">
                      <a:alpha val="43137"/>
                    </a:srgbClr>
                  </a:outerShdw>
                </a:effectLst>
              </a:rPr>
              <a:t>love</a:t>
            </a:r>
            <a:r>
              <a:rPr lang="en-US" sz="3600" i="1" dirty="0" smtClean="0">
                <a:solidFill>
                  <a:srgbClr val="0000FF"/>
                </a:solidFill>
              </a:rPr>
              <a:t> [</a:t>
            </a:r>
            <a:r>
              <a:rPr lang="en-US" sz="3600" i="1" dirty="0" err="1" smtClean="0">
                <a:solidFill>
                  <a:srgbClr val="00B0F0"/>
                </a:solidFill>
                <a:effectLst>
                  <a:outerShdw blurRad="38100" dist="38100" dir="2700000" algn="tl">
                    <a:srgbClr val="000000">
                      <a:alpha val="43137"/>
                    </a:srgbClr>
                  </a:outerShdw>
                </a:effectLst>
              </a:rPr>
              <a:t>ḥeseḏ</a:t>
            </a:r>
            <a:r>
              <a:rPr lang="en-US" sz="3600" i="1" dirty="0" smtClean="0">
                <a:solidFill>
                  <a:srgbClr val="0000FF"/>
                </a:solidFill>
              </a:rPr>
              <a:t>] </a:t>
            </a:r>
            <a:r>
              <a:rPr lang="en-US" b="1" i="1" baseline="30000" dirty="0" smtClean="0">
                <a:solidFill>
                  <a:srgbClr val="C00000"/>
                </a:solidFill>
              </a:rPr>
              <a:t>9</a:t>
            </a:r>
            <a:r>
              <a:rPr lang="en-US" b="1" i="1" baseline="30000" dirty="0" smtClean="0">
                <a:solidFill>
                  <a:srgbClr val="0000FF"/>
                </a:solidFill>
              </a:rPr>
              <a:t> </a:t>
            </a:r>
            <a:r>
              <a:rPr lang="en-US" i="1" dirty="0" smtClean="0">
                <a:solidFill>
                  <a:srgbClr val="0000FF"/>
                </a:solidFill>
              </a:rPr>
              <a:t>He will not always accuse, nor will he harbor his anger forever;</a:t>
            </a:r>
          </a:p>
          <a:p>
            <a:pPr>
              <a:buNone/>
            </a:pPr>
            <a:r>
              <a:rPr lang="en-US" sz="4000" b="1" i="1" baseline="30000" dirty="0" smtClean="0">
                <a:solidFill>
                  <a:srgbClr val="C00000"/>
                </a:solidFill>
              </a:rPr>
              <a:t>10</a:t>
            </a:r>
            <a:r>
              <a:rPr lang="en-US" sz="4000" b="1" i="1" baseline="30000" dirty="0" smtClean="0">
                <a:solidFill>
                  <a:srgbClr val="0000FF"/>
                </a:solidFill>
              </a:rPr>
              <a:t> </a:t>
            </a:r>
            <a:r>
              <a:rPr lang="en-US" sz="4000" i="1" dirty="0" smtClean="0">
                <a:solidFill>
                  <a:srgbClr val="0000FF"/>
                </a:solidFill>
                <a:effectLst>
                  <a:outerShdw blurRad="38100" dist="38100" dir="2700000" algn="tl">
                    <a:srgbClr val="000000">
                      <a:alpha val="43137"/>
                    </a:srgbClr>
                  </a:outerShdw>
                </a:effectLst>
              </a:rPr>
              <a:t>he does not treat us as our sins deserve</a:t>
            </a:r>
            <a:r>
              <a:rPr lang="en-US" sz="4000" i="1" dirty="0" smtClean="0">
                <a:solidFill>
                  <a:srgbClr val="0000FF"/>
                </a:solidFill>
              </a:rPr>
              <a:t/>
            </a:r>
            <a:br>
              <a:rPr lang="en-US" sz="4000" i="1" dirty="0" smtClean="0">
                <a:solidFill>
                  <a:srgbClr val="0000FF"/>
                </a:solidFill>
              </a:rPr>
            </a:br>
            <a:r>
              <a:rPr lang="en-US" sz="4000" i="1" dirty="0" smtClean="0">
                <a:solidFill>
                  <a:srgbClr val="0000FF"/>
                </a:solidFill>
              </a:rPr>
              <a:t>    or </a:t>
            </a:r>
            <a:r>
              <a:rPr lang="en-US" sz="4000" i="1" dirty="0" smtClean="0">
                <a:solidFill>
                  <a:srgbClr val="0000FF"/>
                </a:solidFill>
                <a:effectLst>
                  <a:outerShdw blurRad="38100" dist="38100" dir="2700000" algn="tl">
                    <a:srgbClr val="000000">
                      <a:alpha val="43137"/>
                    </a:srgbClr>
                  </a:outerShdw>
                </a:effectLst>
              </a:rPr>
              <a:t>repay us according to our iniquities</a:t>
            </a:r>
            <a:r>
              <a:rPr lang="en-US" sz="2400" i="1" dirty="0" smtClean="0">
                <a:solidFill>
                  <a:srgbClr val="0000FF"/>
                </a:solidFill>
              </a:rPr>
              <a:t>.</a:t>
            </a:r>
          </a:p>
          <a:p>
            <a:pPr>
              <a:buNone/>
            </a:pPr>
            <a:r>
              <a:rPr lang="en-US" sz="2400" i="1" dirty="0" smtClean="0">
                <a:solidFill>
                  <a:srgbClr val="0000FF"/>
                </a:solidFill>
              </a:rPr>
              <a:t>	</a:t>
            </a:r>
            <a:r>
              <a:rPr lang="en-US" sz="2800" i="1" dirty="0" smtClean="0">
                <a:solidFill>
                  <a:srgbClr val="0000FF"/>
                </a:solidFill>
              </a:rPr>
              <a:t>“And he passed in front of Moses, proclaiming, “The </a:t>
            </a:r>
            <a:r>
              <a:rPr lang="en-US" sz="2800" i="1" cap="small" dirty="0" smtClean="0">
                <a:solidFill>
                  <a:srgbClr val="0000FF"/>
                </a:solidFill>
              </a:rPr>
              <a:t>Lord</a:t>
            </a:r>
            <a:r>
              <a:rPr lang="en-US" sz="2800" i="1" dirty="0" smtClean="0">
                <a:solidFill>
                  <a:srgbClr val="0000FF"/>
                </a:solidFill>
              </a:rPr>
              <a:t>, the </a:t>
            </a:r>
            <a:r>
              <a:rPr lang="en-US" sz="2800" i="1" cap="small" dirty="0" smtClean="0">
                <a:solidFill>
                  <a:srgbClr val="0000FF"/>
                </a:solidFill>
              </a:rPr>
              <a:t>Lord</a:t>
            </a:r>
            <a:r>
              <a:rPr lang="en-US" sz="2800" i="1" dirty="0" smtClean="0">
                <a:solidFill>
                  <a:srgbClr val="0000FF"/>
                </a:solidFill>
              </a:rPr>
              <a:t>, the </a:t>
            </a:r>
            <a:r>
              <a:rPr lang="en-US" sz="2800" b="1" i="1" dirty="0" smtClean="0">
                <a:solidFill>
                  <a:srgbClr val="0000FF"/>
                </a:solidFill>
                <a:effectLst>
                  <a:outerShdw blurRad="38100" dist="38100" dir="2700000" algn="tl">
                    <a:srgbClr val="000000">
                      <a:alpha val="43137"/>
                    </a:srgbClr>
                  </a:outerShdw>
                </a:effectLst>
              </a:rPr>
              <a:t>compassionate</a:t>
            </a:r>
            <a:r>
              <a:rPr lang="en-US" sz="2800" i="1" dirty="0" smtClean="0">
                <a:solidFill>
                  <a:srgbClr val="0000FF"/>
                </a:solidFill>
              </a:rPr>
              <a:t> and </a:t>
            </a:r>
            <a:r>
              <a:rPr lang="en-US" sz="2800" i="1" dirty="0" smtClean="0">
                <a:solidFill>
                  <a:srgbClr val="0000FF"/>
                </a:solidFill>
                <a:effectLst>
                  <a:outerShdw blurRad="38100" dist="38100" dir="2700000" algn="tl">
                    <a:srgbClr val="000000">
                      <a:alpha val="43137"/>
                    </a:srgbClr>
                  </a:outerShdw>
                </a:effectLst>
              </a:rPr>
              <a:t>gracious</a:t>
            </a:r>
            <a:r>
              <a:rPr lang="en-US" sz="2800" i="1" dirty="0" smtClean="0">
                <a:solidFill>
                  <a:srgbClr val="0000FF"/>
                </a:solidFill>
              </a:rPr>
              <a:t> God, </a:t>
            </a:r>
            <a:r>
              <a:rPr lang="en-US" sz="2800" i="1" dirty="0" smtClean="0">
                <a:solidFill>
                  <a:srgbClr val="0000FF"/>
                </a:solidFill>
                <a:effectLst>
                  <a:outerShdw blurRad="38100" dist="38100" dir="2700000" algn="tl">
                    <a:srgbClr val="000000">
                      <a:alpha val="43137"/>
                    </a:srgbClr>
                  </a:outerShdw>
                </a:effectLst>
              </a:rPr>
              <a:t>slow</a:t>
            </a:r>
            <a:r>
              <a:rPr lang="en-US" sz="2800" i="1" dirty="0" smtClean="0">
                <a:solidFill>
                  <a:srgbClr val="0000FF"/>
                </a:solidFill>
              </a:rPr>
              <a:t> to </a:t>
            </a:r>
            <a:r>
              <a:rPr lang="en-US" sz="2800" i="1" dirty="0" smtClean="0">
                <a:solidFill>
                  <a:srgbClr val="0000FF"/>
                </a:solidFill>
                <a:effectLst>
                  <a:outerShdw blurRad="38100" dist="38100" dir="2700000" algn="tl">
                    <a:srgbClr val="000000">
                      <a:alpha val="43137"/>
                    </a:srgbClr>
                  </a:outerShdw>
                </a:effectLst>
              </a:rPr>
              <a:t>anger</a:t>
            </a:r>
            <a:r>
              <a:rPr lang="en-US" sz="2800" i="1" dirty="0" smtClean="0">
                <a:solidFill>
                  <a:srgbClr val="0000FF"/>
                </a:solidFill>
              </a:rPr>
              <a:t>, </a:t>
            </a:r>
            <a:r>
              <a:rPr lang="en-US" sz="2800" i="1" dirty="0" smtClean="0">
                <a:solidFill>
                  <a:srgbClr val="0000FF"/>
                </a:solidFill>
                <a:effectLst>
                  <a:outerShdw blurRad="38100" dist="38100" dir="2700000" algn="tl">
                    <a:srgbClr val="000000">
                      <a:alpha val="43137"/>
                    </a:srgbClr>
                  </a:outerShdw>
                </a:effectLst>
              </a:rPr>
              <a:t>abounding</a:t>
            </a:r>
            <a:r>
              <a:rPr lang="en-US" sz="2800" i="1" dirty="0" smtClean="0">
                <a:solidFill>
                  <a:srgbClr val="0000FF"/>
                </a:solidFill>
              </a:rPr>
              <a:t> in </a:t>
            </a:r>
            <a:r>
              <a:rPr lang="en-US" sz="2800" b="1" i="1" dirty="0" smtClean="0">
                <a:solidFill>
                  <a:srgbClr val="0000FF"/>
                </a:solidFill>
                <a:effectLst>
                  <a:outerShdw blurRad="38100" dist="38100" dir="2700000" algn="tl">
                    <a:srgbClr val="000000">
                      <a:alpha val="43137"/>
                    </a:srgbClr>
                  </a:outerShdw>
                </a:effectLst>
              </a:rPr>
              <a:t>love</a:t>
            </a:r>
            <a:r>
              <a:rPr lang="en-US" sz="2800" i="1" dirty="0" smtClean="0">
                <a:solidFill>
                  <a:srgbClr val="0000FF"/>
                </a:solidFill>
              </a:rPr>
              <a:t> and </a:t>
            </a:r>
            <a:r>
              <a:rPr lang="en-US" sz="2800" i="1" dirty="0" smtClean="0">
                <a:solidFill>
                  <a:srgbClr val="0000FF"/>
                </a:solidFill>
                <a:effectLst>
                  <a:outerShdw blurRad="38100" dist="38100" dir="2700000" algn="tl">
                    <a:srgbClr val="000000">
                      <a:alpha val="43137"/>
                    </a:srgbClr>
                  </a:outerShdw>
                </a:effectLst>
              </a:rPr>
              <a:t>faithfulness</a:t>
            </a:r>
            <a:r>
              <a:rPr lang="en-US" sz="2800" i="1" dirty="0" smtClean="0">
                <a:solidFill>
                  <a:srgbClr val="0000FF"/>
                </a:solidFill>
              </a:rPr>
              <a:t>…” (</a:t>
            </a:r>
            <a:r>
              <a:rPr lang="en-US" sz="2800" i="1" dirty="0" smtClean="0">
                <a:solidFill>
                  <a:srgbClr val="FF0000"/>
                </a:solidFill>
                <a:effectLst>
                  <a:outerShdw blurRad="38100" dist="38100" dir="2700000" algn="tl">
                    <a:srgbClr val="000000">
                      <a:alpha val="43137"/>
                    </a:srgbClr>
                  </a:outerShdw>
                </a:effectLst>
              </a:rPr>
              <a:t>Exodus 34:6</a:t>
            </a:r>
            <a:r>
              <a:rPr lang="en-US" sz="2800" i="1" dirty="0" smtClean="0">
                <a:solidFill>
                  <a:srgbClr val="0000FF"/>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style>
          <a:lnRef idx="3">
            <a:schemeClr val="lt1"/>
          </a:lnRef>
          <a:fillRef idx="1">
            <a:schemeClr val="dk1"/>
          </a:fillRef>
          <a:effectRef idx="1">
            <a:schemeClr val="dk1"/>
          </a:effectRef>
          <a:fontRef idx="minor">
            <a:schemeClr val="lt1"/>
          </a:fontRef>
        </p:style>
        <p:txBody>
          <a:bodyPr>
            <a:noAutofit/>
          </a:bodyPr>
          <a:lstStyle/>
          <a:p>
            <a:pPr algn="l"/>
            <a:r>
              <a:rPr lang="en-US" sz="3400" i="1" dirty="0" smtClean="0">
                <a:solidFill>
                  <a:srgbClr val="C00000"/>
                </a:solidFill>
                <a:effectLst>
                  <a:outerShdw blurRad="38100" dist="38100" dir="2700000" algn="tl">
                    <a:srgbClr val="000000">
                      <a:alpha val="43137"/>
                    </a:srgbClr>
                  </a:outerShdw>
                </a:effectLst>
              </a:rPr>
              <a:t>4</a:t>
            </a:r>
            <a:r>
              <a:rPr lang="en-US" sz="3400" i="1" dirty="0" smtClean="0">
                <a:solidFill>
                  <a:srgbClr val="FFFF00"/>
                </a:solidFill>
              </a:rPr>
              <a:t>.</a:t>
            </a:r>
            <a:r>
              <a:rPr lang="en-US" sz="3400" i="1" dirty="0" smtClean="0">
                <a:solidFill>
                  <a:srgbClr val="0000FF"/>
                </a:solidFill>
              </a:rPr>
              <a:t> </a:t>
            </a:r>
            <a:r>
              <a:rPr lang="en-US" sz="3400" i="1" dirty="0" smtClean="0">
                <a:solidFill>
                  <a:srgbClr val="C00000"/>
                </a:solidFill>
                <a:effectLst>
                  <a:outerShdw blurRad="38100" dist="38100" dir="2700000" algn="tl">
                    <a:srgbClr val="000000">
                      <a:alpha val="43137"/>
                    </a:srgbClr>
                  </a:outerShdw>
                </a:effectLst>
              </a:rPr>
              <a:t>How is the extent of God's love depicted </a:t>
            </a:r>
            <a:r>
              <a:rPr lang="en-US" sz="3400" i="1" dirty="0" smtClean="0">
                <a:solidFill>
                  <a:srgbClr val="FFFF00"/>
                </a:solidFill>
              </a:rPr>
              <a:t>(</a:t>
            </a:r>
            <a:r>
              <a:rPr lang="en-US" sz="3400" i="1" dirty="0" smtClean="0">
                <a:solidFill>
                  <a:srgbClr val="FF0000"/>
                </a:solidFill>
                <a:effectLst>
                  <a:outerShdw blurRad="38100" dist="38100" dir="2700000" algn="tl">
                    <a:srgbClr val="000000">
                      <a:alpha val="43137"/>
                    </a:srgbClr>
                  </a:outerShdw>
                </a:effectLst>
              </a:rPr>
              <a:t>11-13</a:t>
            </a:r>
            <a:r>
              <a:rPr lang="en-US" sz="3400" i="1" dirty="0" smtClean="0">
                <a:solidFill>
                  <a:srgbClr val="FFFF00"/>
                </a:solidFill>
              </a:rPr>
              <a:t>)?</a:t>
            </a:r>
            <a:endParaRPr lang="en-US" sz="3400" i="1" dirty="0">
              <a:solidFill>
                <a:srgbClr val="FFFF00"/>
              </a:solidFill>
            </a:endParaRPr>
          </a:p>
        </p:txBody>
      </p:sp>
      <p:sp>
        <p:nvSpPr>
          <p:cNvPr id="3" name="Content Placeholder 2"/>
          <p:cNvSpPr>
            <a:spLocks noGrp="1"/>
          </p:cNvSpPr>
          <p:nvPr>
            <p:ph idx="1"/>
          </p:nvPr>
        </p:nvSpPr>
        <p:spPr>
          <a:xfrm>
            <a:off x="0" y="762000"/>
            <a:ext cx="9144000" cy="6096000"/>
          </a:xfrm>
        </p:spPr>
        <p:style>
          <a:lnRef idx="1">
            <a:schemeClr val="accent6"/>
          </a:lnRef>
          <a:fillRef idx="2">
            <a:schemeClr val="accent6"/>
          </a:fillRef>
          <a:effectRef idx="1">
            <a:schemeClr val="accent6"/>
          </a:effectRef>
          <a:fontRef idx="minor">
            <a:schemeClr val="dk1"/>
          </a:fontRef>
        </p:style>
        <p:txBody>
          <a:bodyPr>
            <a:normAutofit/>
          </a:bodyPr>
          <a:lstStyle/>
          <a:p>
            <a:pPr>
              <a:buNone/>
            </a:pPr>
            <a:r>
              <a:rPr lang="en-US" sz="4600" b="1" i="1" baseline="30000" dirty="0" smtClean="0">
                <a:solidFill>
                  <a:srgbClr val="C00000"/>
                </a:solidFill>
              </a:rPr>
              <a:t>11</a:t>
            </a:r>
            <a:r>
              <a:rPr lang="en-US" sz="4600" b="1" i="1" baseline="30000" dirty="0" smtClean="0">
                <a:solidFill>
                  <a:srgbClr val="0000FF"/>
                </a:solidFill>
              </a:rPr>
              <a:t> </a:t>
            </a:r>
            <a:r>
              <a:rPr lang="en-US" sz="5000" i="1" dirty="0" smtClean="0">
                <a:solidFill>
                  <a:srgbClr val="0000FF"/>
                </a:solidFill>
              </a:rPr>
              <a:t>For as </a:t>
            </a:r>
            <a:r>
              <a:rPr lang="en-US" sz="5000" i="1" dirty="0" smtClean="0">
                <a:solidFill>
                  <a:srgbClr val="0000FF"/>
                </a:solidFill>
                <a:effectLst>
                  <a:outerShdw blurRad="38100" dist="38100" dir="2700000" algn="tl">
                    <a:srgbClr val="000000">
                      <a:alpha val="43137"/>
                    </a:srgbClr>
                  </a:outerShdw>
                </a:effectLst>
              </a:rPr>
              <a:t>high</a:t>
            </a:r>
            <a:r>
              <a:rPr lang="en-US" sz="5000" i="1" dirty="0" smtClean="0">
                <a:solidFill>
                  <a:srgbClr val="0000FF"/>
                </a:solidFill>
              </a:rPr>
              <a:t> as the heavens are above the earth, </a:t>
            </a:r>
            <a:r>
              <a:rPr lang="en-US" sz="5000" b="1" i="1" dirty="0" smtClean="0">
                <a:solidFill>
                  <a:srgbClr val="0000FF"/>
                </a:solidFill>
                <a:effectLst>
                  <a:outerShdw blurRad="38100" dist="38100" dir="2700000" algn="tl">
                    <a:srgbClr val="000000">
                      <a:alpha val="43137"/>
                    </a:srgbClr>
                  </a:outerShdw>
                </a:effectLst>
              </a:rPr>
              <a:t>so great is his </a:t>
            </a:r>
            <a:r>
              <a:rPr lang="en-US" sz="4600" b="1" i="1" dirty="0" smtClean="0">
                <a:solidFill>
                  <a:srgbClr val="0000FF"/>
                </a:solidFill>
                <a:effectLst>
                  <a:outerShdw blurRad="38100" dist="38100" dir="2700000" algn="tl">
                    <a:srgbClr val="000000">
                      <a:alpha val="43137"/>
                    </a:srgbClr>
                  </a:outerShdw>
                </a:effectLst>
              </a:rPr>
              <a:t>love</a:t>
            </a:r>
            <a:r>
              <a:rPr lang="en-US" sz="4600" i="1" dirty="0" smtClean="0">
                <a:solidFill>
                  <a:srgbClr val="0000FF"/>
                </a:solidFill>
                <a:effectLst>
                  <a:outerShdw blurRad="38100" dist="38100" dir="2700000" algn="tl">
                    <a:srgbClr val="000000">
                      <a:alpha val="43137"/>
                    </a:srgbClr>
                  </a:outerShdw>
                </a:effectLst>
              </a:rPr>
              <a:t> [</a:t>
            </a:r>
            <a:r>
              <a:rPr lang="en-US" sz="4600" i="1" dirty="0" err="1" smtClean="0">
                <a:solidFill>
                  <a:srgbClr val="00B0F0"/>
                </a:solidFill>
                <a:effectLst>
                  <a:outerShdw blurRad="38100" dist="38100" dir="2700000" algn="tl">
                    <a:srgbClr val="000000">
                      <a:alpha val="43137"/>
                    </a:srgbClr>
                  </a:outerShdw>
                </a:effectLst>
              </a:rPr>
              <a:t>ḥeseḏ</a:t>
            </a:r>
            <a:r>
              <a:rPr lang="en-US" sz="4600" i="1" dirty="0" smtClean="0">
                <a:solidFill>
                  <a:srgbClr val="0000FF"/>
                </a:solidFill>
                <a:effectLst>
                  <a:outerShdw blurRad="38100" dist="38100" dir="2700000" algn="tl">
                    <a:srgbClr val="000000">
                      <a:alpha val="43137"/>
                    </a:srgbClr>
                  </a:outerShdw>
                </a:effectLst>
              </a:rPr>
              <a:t>] for those who fear him</a:t>
            </a:r>
            <a:r>
              <a:rPr lang="en-US" sz="4600" i="1" dirty="0" smtClean="0">
                <a:solidFill>
                  <a:srgbClr val="0000FF"/>
                </a:solidFill>
              </a:rPr>
              <a:t>;</a:t>
            </a:r>
          </a:p>
          <a:p>
            <a:pPr>
              <a:buNone/>
            </a:pPr>
            <a:r>
              <a:rPr lang="en-US" b="1" i="1" baseline="30000" dirty="0" smtClean="0">
                <a:solidFill>
                  <a:srgbClr val="C00000"/>
                </a:solidFill>
              </a:rPr>
              <a:t>12</a:t>
            </a:r>
            <a:r>
              <a:rPr lang="en-US" b="1" i="1" baseline="30000" dirty="0" smtClean="0">
                <a:solidFill>
                  <a:srgbClr val="0000FF"/>
                </a:solidFill>
              </a:rPr>
              <a:t> </a:t>
            </a:r>
            <a:r>
              <a:rPr lang="en-US" sz="3600" i="1" dirty="0" smtClean="0">
                <a:solidFill>
                  <a:srgbClr val="0000FF"/>
                </a:solidFill>
                <a:effectLst>
                  <a:outerShdw blurRad="38100" dist="38100" dir="2700000" algn="tl">
                    <a:srgbClr val="000000">
                      <a:alpha val="43137"/>
                    </a:srgbClr>
                  </a:outerShdw>
                </a:effectLst>
              </a:rPr>
              <a:t>as far as the east is from the west</a:t>
            </a:r>
            <a:r>
              <a:rPr lang="en-US" sz="3600" i="1" dirty="0" smtClean="0">
                <a:solidFill>
                  <a:srgbClr val="0000FF"/>
                </a:solidFill>
              </a:rPr>
              <a:t>, </a:t>
            </a:r>
            <a:r>
              <a:rPr lang="en-US" sz="3600" i="1" dirty="0" smtClean="0">
                <a:solidFill>
                  <a:srgbClr val="0000FF"/>
                </a:solidFill>
                <a:effectLst>
                  <a:outerShdw blurRad="38100" dist="38100" dir="2700000" algn="tl">
                    <a:srgbClr val="000000">
                      <a:alpha val="43137"/>
                    </a:srgbClr>
                  </a:outerShdw>
                </a:effectLst>
              </a:rPr>
              <a:t>so far has he removed our </a:t>
            </a:r>
            <a:r>
              <a:rPr lang="en-US" sz="3600" b="1" i="1" dirty="0" smtClean="0">
                <a:solidFill>
                  <a:srgbClr val="0000FF"/>
                </a:solidFill>
                <a:effectLst>
                  <a:outerShdw blurRad="38100" dist="38100" dir="2700000" algn="tl">
                    <a:srgbClr val="000000">
                      <a:alpha val="43137"/>
                    </a:srgbClr>
                  </a:outerShdw>
                </a:effectLst>
              </a:rPr>
              <a:t>transgressions</a:t>
            </a:r>
            <a:r>
              <a:rPr lang="en-US" sz="3600" i="1" dirty="0" smtClean="0">
                <a:solidFill>
                  <a:srgbClr val="0000FF"/>
                </a:solidFill>
                <a:effectLst>
                  <a:outerShdw blurRad="38100" dist="38100" dir="2700000" algn="tl">
                    <a:srgbClr val="000000">
                      <a:alpha val="43137"/>
                    </a:srgbClr>
                  </a:outerShdw>
                </a:effectLst>
              </a:rPr>
              <a:t> from us</a:t>
            </a:r>
            <a:r>
              <a:rPr lang="en-US" sz="3600" i="1" dirty="0" smtClean="0">
                <a:solidFill>
                  <a:srgbClr val="0000FF"/>
                </a:solidFill>
              </a:rPr>
              <a:t>.</a:t>
            </a:r>
          </a:p>
          <a:p>
            <a:pPr>
              <a:buNone/>
            </a:pPr>
            <a:r>
              <a:rPr lang="en-US" sz="3600" b="1" i="1" baseline="30000" dirty="0" smtClean="0">
                <a:solidFill>
                  <a:srgbClr val="C00000"/>
                </a:solidFill>
              </a:rPr>
              <a:t>13</a:t>
            </a:r>
            <a:r>
              <a:rPr lang="en-US" sz="3600" b="1" i="1" baseline="30000" dirty="0" smtClean="0">
                <a:solidFill>
                  <a:srgbClr val="0000FF"/>
                </a:solidFill>
              </a:rPr>
              <a:t> </a:t>
            </a:r>
            <a:r>
              <a:rPr lang="en-US" sz="3600" i="1" dirty="0" smtClean="0">
                <a:solidFill>
                  <a:srgbClr val="0000FF"/>
                </a:solidFill>
              </a:rPr>
              <a:t>As a father has </a:t>
            </a:r>
            <a:r>
              <a:rPr lang="en-US" sz="3600" b="1" i="1" dirty="0" smtClean="0">
                <a:solidFill>
                  <a:srgbClr val="0000FF"/>
                </a:solidFill>
                <a:effectLst>
                  <a:outerShdw blurRad="38100" dist="38100" dir="2700000" algn="tl">
                    <a:srgbClr val="000000">
                      <a:alpha val="43137"/>
                    </a:srgbClr>
                  </a:outerShdw>
                </a:effectLst>
              </a:rPr>
              <a:t>compassion</a:t>
            </a:r>
            <a:r>
              <a:rPr lang="en-US" sz="3600" i="1" dirty="0" smtClean="0">
                <a:solidFill>
                  <a:srgbClr val="0000FF"/>
                </a:solidFill>
              </a:rPr>
              <a:t> [</a:t>
            </a:r>
            <a:r>
              <a:rPr lang="en-US" sz="3600" i="1" dirty="0" err="1" smtClean="0">
                <a:solidFill>
                  <a:srgbClr val="00B050"/>
                </a:solidFill>
                <a:effectLst>
                  <a:outerShdw blurRad="38100" dist="38100" dir="2700000" algn="tl">
                    <a:srgbClr val="000000">
                      <a:alpha val="43137"/>
                    </a:srgbClr>
                  </a:outerShdw>
                </a:effectLst>
              </a:rPr>
              <a:t>rāḥam</a:t>
            </a:r>
            <a:r>
              <a:rPr lang="en-US" sz="3600" i="1" dirty="0" smtClean="0">
                <a:solidFill>
                  <a:srgbClr val="0000FF"/>
                </a:solidFill>
              </a:rPr>
              <a:t>] on his children, so </a:t>
            </a:r>
            <a:r>
              <a:rPr lang="en-US" sz="3400" i="1" dirty="0" smtClean="0">
                <a:solidFill>
                  <a:srgbClr val="0000FF"/>
                </a:solidFill>
              </a:rPr>
              <a:t>the </a:t>
            </a:r>
            <a:r>
              <a:rPr lang="en-US" sz="3400" i="1" cap="small" dirty="0" smtClean="0">
                <a:solidFill>
                  <a:srgbClr val="0000FF"/>
                </a:solidFill>
              </a:rPr>
              <a:t>Lord</a:t>
            </a:r>
            <a:r>
              <a:rPr lang="en-US" sz="3400" i="1" dirty="0" smtClean="0">
                <a:solidFill>
                  <a:srgbClr val="0000FF"/>
                </a:solidFill>
              </a:rPr>
              <a:t> has </a:t>
            </a:r>
            <a:r>
              <a:rPr lang="en-US" sz="3400" b="1" i="1" dirty="0" smtClean="0">
                <a:solidFill>
                  <a:srgbClr val="0000FF"/>
                </a:solidFill>
                <a:effectLst>
                  <a:outerShdw blurRad="38100" dist="38100" dir="2700000" algn="tl">
                    <a:srgbClr val="000000">
                      <a:alpha val="43137"/>
                    </a:srgbClr>
                  </a:outerShdw>
                </a:effectLst>
              </a:rPr>
              <a:t>compassion</a:t>
            </a:r>
            <a:r>
              <a:rPr lang="en-US" sz="3400" i="1" dirty="0" smtClean="0">
                <a:solidFill>
                  <a:srgbClr val="0000FF"/>
                </a:solidFill>
              </a:rPr>
              <a:t> </a:t>
            </a:r>
            <a:r>
              <a:rPr lang="en-US" sz="3600" i="1" dirty="0" smtClean="0">
                <a:solidFill>
                  <a:srgbClr val="0000FF"/>
                </a:solidFill>
              </a:rPr>
              <a:t>[</a:t>
            </a:r>
            <a:r>
              <a:rPr lang="en-US" sz="3600" i="1" dirty="0" err="1" smtClean="0">
                <a:solidFill>
                  <a:srgbClr val="00B050"/>
                </a:solidFill>
                <a:effectLst>
                  <a:outerShdw blurRad="38100" dist="38100" dir="2700000" algn="tl">
                    <a:srgbClr val="000000">
                      <a:alpha val="43137"/>
                    </a:srgbClr>
                  </a:outerShdw>
                </a:effectLst>
              </a:rPr>
              <a:t>rāḥam</a:t>
            </a:r>
            <a:r>
              <a:rPr lang="en-US" sz="3600" i="1" dirty="0" smtClean="0">
                <a:solidFill>
                  <a:srgbClr val="0000FF"/>
                </a:solidFill>
              </a:rPr>
              <a:t>] </a:t>
            </a:r>
            <a:r>
              <a:rPr lang="en-US" sz="3400" i="1" dirty="0" smtClean="0">
                <a:solidFill>
                  <a:srgbClr val="0000FF"/>
                </a:solidFill>
              </a:rPr>
              <a:t>on </a:t>
            </a:r>
            <a:r>
              <a:rPr lang="en-US" sz="3400" i="1" dirty="0" smtClean="0">
                <a:solidFill>
                  <a:srgbClr val="0000FF"/>
                </a:solidFill>
                <a:effectLst>
                  <a:outerShdw blurRad="38100" dist="38100" dir="2700000" algn="tl">
                    <a:srgbClr val="000000">
                      <a:alpha val="43137"/>
                    </a:srgbClr>
                  </a:outerShdw>
                </a:effectLst>
              </a:rPr>
              <a:t>those who fear him</a:t>
            </a:r>
            <a:r>
              <a:rPr lang="en-US" sz="3400" i="1" dirty="0" smtClean="0">
                <a:solidFill>
                  <a:srgbClr val="0000FF"/>
                </a:solidFill>
              </a:rPr>
              <a:t>;</a:t>
            </a:r>
          </a:p>
          <a:p>
            <a:pPr>
              <a:buNone/>
            </a:pPr>
            <a:endParaRPr lang="en-US" sz="3600" i="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style>
          <a:lnRef idx="3">
            <a:schemeClr val="lt1"/>
          </a:lnRef>
          <a:fillRef idx="1">
            <a:schemeClr val="dk1"/>
          </a:fillRef>
          <a:effectRef idx="1">
            <a:schemeClr val="dk1"/>
          </a:effectRef>
          <a:fontRef idx="minor">
            <a:schemeClr val="lt1"/>
          </a:fontRef>
        </p:style>
        <p:txBody>
          <a:bodyPr>
            <a:noAutofit/>
          </a:bodyPr>
          <a:lstStyle/>
          <a:p>
            <a:pPr algn="l"/>
            <a:r>
              <a:rPr lang="en-US" sz="3500" i="1" dirty="0" smtClean="0">
                <a:solidFill>
                  <a:srgbClr val="C00000"/>
                </a:solidFill>
                <a:effectLst>
                  <a:outerShdw blurRad="38100" dist="38100" dir="2700000" algn="tl">
                    <a:srgbClr val="000000">
                      <a:alpha val="43137"/>
                    </a:srgbClr>
                  </a:outerShdw>
                </a:effectLst>
              </a:rPr>
              <a:t>5</a:t>
            </a:r>
            <a:r>
              <a:rPr lang="en-US" sz="3500" i="1" dirty="0" smtClean="0">
                <a:solidFill>
                  <a:srgbClr val="FFFF00"/>
                </a:solidFill>
              </a:rPr>
              <a:t>.</a:t>
            </a:r>
            <a:r>
              <a:rPr lang="en-US" sz="3500" i="1" dirty="0" smtClean="0">
                <a:solidFill>
                  <a:srgbClr val="0000FF"/>
                </a:solidFill>
              </a:rPr>
              <a:t> </a:t>
            </a:r>
            <a:r>
              <a:rPr lang="en-US" sz="3500" i="1" dirty="0" smtClean="0">
                <a:solidFill>
                  <a:srgbClr val="C00000"/>
                </a:solidFill>
                <a:effectLst>
                  <a:outerShdw blurRad="38100" dist="38100" dir="2700000" algn="tl">
                    <a:srgbClr val="000000">
                      <a:alpha val="43137"/>
                    </a:srgbClr>
                  </a:outerShdw>
                </a:effectLst>
              </a:rPr>
              <a:t>Why is God compassionate toward us </a:t>
            </a:r>
            <a:r>
              <a:rPr lang="en-US" sz="3500" i="1" dirty="0" smtClean="0">
                <a:solidFill>
                  <a:srgbClr val="FFFF00"/>
                </a:solidFill>
              </a:rPr>
              <a:t>(</a:t>
            </a:r>
            <a:r>
              <a:rPr lang="en-US" sz="3500" i="1" dirty="0" smtClean="0">
                <a:solidFill>
                  <a:srgbClr val="FF0000"/>
                </a:solidFill>
                <a:effectLst>
                  <a:outerShdw blurRad="38100" dist="38100" dir="2700000" algn="tl">
                    <a:srgbClr val="000000">
                      <a:alpha val="43137"/>
                    </a:srgbClr>
                  </a:outerShdw>
                </a:effectLst>
              </a:rPr>
              <a:t>14-18</a:t>
            </a:r>
            <a:r>
              <a:rPr lang="en-US" sz="3500" i="1" dirty="0" smtClean="0">
                <a:solidFill>
                  <a:srgbClr val="FFFF00"/>
                </a:solidFill>
              </a:rPr>
              <a:t>)?</a:t>
            </a:r>
            <a:endParaRPr lang="en-US" sz="3500" i="1" dirty="0">
              <a:solidFill>
                <a:srgbClr val="FFFF00"/>
              </a:solidFill>
            </a:endParaRPr>
          </a:p>
        </p:txBody>
      </p:sp>
      <p:sp>
        <p:nvSpPr>
          <p:cNvPr id="3" name="Content Placeholder 2"/>
          <p:cNvSpPr>
            <a:spLocks noGrp="1"/>
          </p:cNvSpPr>
          <p:nvPr>
            <p:ph idx="1"/>
          </p:nvPr>
        </p:nvSpPr>
        <p:spPr>
          <a:xfrm>
            <a:off x="0" y="914400"/>
            <a:ext cx="9144000" cy="5715000"/>
          </a:xfrm>
        </p:spPr>
        <p:style>
          <a:lnRef idx="1">
            <a:schemeClr val="accent6"/>
          </a:lnRef>
          <a:fillRef idx="2">
            <a:schemeClr val="accent6"/>
          </a:fillRef>
          <a:effectRef idx="1">
            <a:schemeClr val="accent6"/>
          </a:effectRef>
          <a:fontRef idx="minor">
            <a:schemeClr val="dk1"/>
          </a:fontRef>
        </p:style>
        <p:txBody>
          <a:bodyPr>
            <a:normAutofit/>
          </a:bodyPr>
          <a:lstStyle/>
          <a:p>
            <a:pPr>
              <a:buNone/>
            </a:pPr>
            <a:r>
              <a:rPr lang="en-US" b="1" i="1" baseline="30000" dirty="0" smtClean="0">
                <a:solidFill>
                  <a:srgbClr val="C00000"/>
                </a:solidFill>
              </a:rPr>
              <a:t>14</a:t>
            </a:r>
            <a:r>
              <a:rPr lang="en-US" b="1" i="1" baseline="30000" dirty="0" smtClean="0">
                <a:solidFill>
                  <a:srgbClr val="0000FF"/>
                </a:solidFill>
              </a:rPr>
              <a:t> </a:t>
            </a:r>
            <a:r>
              <a:rPr lang="en-US" i="1" dirty="0" smtClean="0">
                <a:solidFill>
                  <a:srgbClr val="0000FF"/>
                </a:solidFill>
              </a:rPr>
              <a:t>for he knows how we are formed, he remembers that we are </a:t>
            </a:r>
            <a:r>
              <a:rPr lang="en-US" i="1" dirty="0" smtClean="0">
                <a:solidFill>
                  <a:srgbClr val="0000FF"/>
                </a:solidFill>
                <a:effectLst>
                  <a:outerShdw blurRad="38100" dist="38100" dir="2700000" algn="tl">
                    <a:srgbClr val="000000">
                      <a:alpha val="43137"/>
                    </a:srgbClr>
                  </a:outerShdw>
                </a:effectLst>
              </a:rPr>
              <a:t>dust</a:t>
            </a:r>
            <a:r>
              <a:rPr lang="en-US" i="1" dirty="0" smtClean="0">
                <a:solidFill>
                  <a:srgbClr val="0000FF"/>
                </a:solidFill>
              </a:rPr>
              <a:t>. </a:t>
            </a:r>
            <a:r>
              <a:rPr lang="en-US" b="1" i="1" baseline="30000" dirty="0" smtClean="0">
                <a:solidFill>
                  <a:srgbClr val="C00000"/>
                </a:solidFill>
              </a:rPr>
              <a:t>15</a:t>
            </a:r>
            <a:r>
              <a:rPr lang="en-US" b="1" i="1" baseline="30000" dirty="0" smtClean="0">
                <a:solidFill>
                  <a:srgbClr val="0000FF"/>
                </a:solidFill>
              </a:rPr>
              <a:t> </a:t>
            </a:r>
            <a:r>
              <a:rPr lang="en-US" i="1" dirty="0" smtClean="0">
                <a:solidFill>
                  <a:srgbClr val="0000FF"/>
                </a:solidFill>
              </a:rPr>
              <a:t>The life of mortals is like </a:t>
            </a:r>
            <a:r>
              <a:rPr lang="en-US" i="1" dirty="0" smtClean="0">
                <a:solidFill>
                  <a:srgbClr val="0000FF"/>
                </a:solidFill>
                <a:effectLst>
                  <a:outerShdw blurRad="38100" dist="38100" dir="2700000" algn="tl">
                    <a:srgbClr val="000000">
                      <a:alpha val="43137"/>
                    </a:srgbClr>
                  </a:outerShdw>
                </a:effectLst>
              </a:rPr>
              <a:t>grass</a:t>
            </a:r>
            <a:r>
              <a:rPr lang="en-US" i="1" dirty="0" smtClean="0">
                <a:solidFill>
                  <a:srgbClr val="0000FF"/>
                </a:solidFill>
              </a:rPr>
              <a:t>, they flourish like a flower of the field; </a:t>
            </a:r>
            <a:r>
              <a:rPr lang="en-US" b="1" i="1" baseline="30000" dirty="0" smtClean="0">
                <a:solidFill>
                  <a:srgbClr val="C00000"/>
                </a:solidFill>
              </a:rPr>
              <a:t>16</a:t>
            </a:r>
            <a:r>
              <a:rPr lang="en-US" b="1" i="1" baseline="30000" dirty="0" smtClean="0">
                <a:solidFill>
                  <a:srgbClr val="0000FF"/>
                </a:solidFill>
              </a:rPr>
              <a:t> </a:t>
            </a:r>
            <a:r>
              <a:rPr lang="en-US" i="1" dirty="0" smtClean="0">
                <a:solidFill>
                  <a:srgbClr val="0000FF"/>
                </a:solidFill>
              </a:rPr>
              <a:t>the wind blows over it and it is </a:t>
            </a:r>
            <a:r>
              <a:rPr lang="en-US" i="1" dirty="0" smtClean="0">
                <a:solidFill>
                  <a:srgbClr val="0000FF"/>
                </a:solidFill>
                <a:effectLst>
                  <a:outerShdw blurRad="38100" dist="38100" dir="2700000" algn="tl">
                    <a:srgbClr val="000000">
                      <a:alpha val="43137"/>
                    </a:srgbClr>
                  </a:outerShdw>
                </a:effectLst>
              </a:rPr>
              <a:t>gone</a:t>
            </a:r>
            <a:r>
              <a:rPr lang="en-US" i="1" dirty="0" smtClean="0">
                <a:solidFill>
                  <a:srgbClr val="0000FF"/>
                </a:solidFill>
              </a:rPr>
              <a:t>, and its place remembers it no more.</a:t>
            </a:r>
          </a:p>
          <a:p>
            <a:pPr>
              <a:buNone/>
            </a:pPr>
            <a:r>
              <a:rPr lang="en-US" b="1" i="1" baseline="30000" dirty="0" smtClean="0">
                <a:solidFill>
                  <a:srgbClr val="C00000"/>
                </a:solidFill>
              </a:rPr>
              <a:t>17</a:t>
            </a:r>
            <a:r>
              <a:rPr lang="en-US" b="1" i="1" baseline="30000" dirty="0" smtClean="0">
                <a:solidFill>
                  <a:srgbClr val="0000FF"/>
                </a:solidFill>
              </a:rPr>
              <a:t> </a:t>
            </a:r>
            <a:r>
              <a:rPr lang="en-US" sz="4200" i="1" dirty="0" smtClean="0">
                <a:solidFill>
                  <a:srgbClr val="0000FF"/>
                </a:solidFill>
              </a:rPr>
              <a:t>But from </a:t>
            </a:r>
            <a:r>
              <a:rPr lang="en-US" sz="4200" i="1" dirty="0" smtClean="0">
                <a:solidFill>
                  <a:srgbClr val="0000FF"/>
                </a:solidFill>
                <a:effectLst>
                  <a:outerShdw blurRad="38100" dist="38100" dir="2700000" algn="tl">
                    <a:srgbClr val="000000">
                      <a:alpha val="43137"/>
                    </a:srgbClr>
                  </a:outerShdw>
                </a:effectLst>
              </a:rPr>
              <a:t>everlasting</a:t>
            </a:r>
            <a:r>
              <a:rPr lang="en-US" sz="4200" i="1" dirty="0" smtClean="0">
                <a:solidFill>
                  <a:srgbClr val="0000FF"/>
                </a:solidFill>
              </a:rPr>
              <a:t> to </a:t>
            </a:r>
            <a:r>
              <a:rPr lang="en-US" sz="4200" i="1" dirty="0" smtClean="0">
                <a:solidFill>
                  <a:srgbClr val="0000FF"/>
                </a:solidFill>
                <a:effectLst>
                  <a:outerShdw blurRad="38100" dist="38100" dir="2700000" algn="tl">
                    <a:srgbClr val="000000">
                      <a:alpha val="43137"/>
                    </a:srgbClr>
                  </a:outerShdw>
                </a:effectLst>
              </a:rPr>
              <a:t>everlasting</a:t>
            </a:r>
            <a:r>
              <a:rPr lang="en-US" sz="4200" i="1" dirty="0" smtClean="0">
                <a:solidFill>
                  <a:srgbClr val="0000FF"/>
                </a:solidFill>
              </a:rPr>
              <a:t> the </a:t>
            </a:r>
            <a:r>
              <a:rPr lang="en-US" sz="4200" b="1" i="1" cap="small" dirty="0" smtClean="0">
                <a:solidFill>
                  <a:srgbClr val="0000FF"/>
                </a:solidFill>
                <a:effectLst>
                  <a:outerShdw blurRad="38100" dist="38100" dir="2700000" algn="tl">
                    <a:srgbClr val="000000">
                      <a:alpha val="43137"/>
                    </a:srgbClr>
                  </a:outerShdw>
                </a:effectLst>
              </a:rPr>
              <a:t>Lord</a:t>
            </a:r>
            <a:r>
              <a:rPr lang="en-US" sz="4200" i="1" dirty="0" smtClean="0">
                <a:solidFill>
                  <a:srgbClr val="0000FF"/>
                </a:solidFill>
              </a:rPr>
              <a:t>’s </a:t>
            </a:r>
            <a:r>
              <a:rPr lang="en-US" sz="4200" b="1" i="1" dirty="0" smtClean="0">
                <a:solidFill>
                  <a:srgbClr val="0000FF"/>
                </a:solidFill>
                <a:effectLst>
                  <a:outerShdw blurRad="38100" dist="38100" dir="2700000" algn="tl">
                    <a:srgbClr val="000000">
                      <a:alpha val="43137"/>
                    </a:srgbClr>
                  </a:outerShdw>
                </a:effectLst>
              </a:rPr>
              <a:t>love</a:t>
            </a:r>
            <a:r>
              <a:rPr lang="en-US" sz="4200" i="1" dirty="0" smtClean="0">
                <a:solidFill>
                  <a:srgbClr val="0000FF"/>
                </a:solidFill>
              </a:rPr>
              <a:t> [</a:t>
            </a:r>
            <a:r>
              <a:rPr lang="en-US" sz="4400" i="1" dirty="0" err="1" smtClean="0">
                <a:solidFill>
                  <a:srgbClr val="00B0F0"/>
                </a:solidFill>
                <a:effectLst>
                  <a:outerShdw blurRad="38100" dist="38100" dir="2700000" algn="tl">
                    <a:srgbClr val="000000">
                      <a:alpha val="43137"/>
                    </a:srgbClr>
                  </a:outerShdw>
                </a:effectLst>
              </a:rPr>
              <a:t>ḥeseḏ</a:t>
            </a:r>
            <a:r>
              <a:rPr lang="en-US" sz="4200" i="1" dirty="0" smtClean="0">
                <a:solidFill>
                  <a:srgbClr val="0000FF"/>
                </a:solidFill>
              </a:rPr>
              <a:t>] is with </a:t>
            </a:r>
            <a:r>
              <a:rPr lang="en-US" sz="4200" i="1" dirty="0" smtClean="0">
                <a:solidFill>
                  <a:srgbClr val="0000FF"/>
                </a:solidFill>
                <a:effectLst>
                  <a:outerShdw blurRad="38100" dist="38100" dir="2700000" algn="tl">
                    <a:srgbClr val="000000">
                      <a:alpha val="43137"/>
                    </a:srgbClr>
                  </a:outerShdw>
                </a:effectLst>
              </a:rPr>
              <a:t>those who fear him</a:t>
            </a:r>
            <a:r>
              <a:rPr lang="en-US" sz="4200" i="1" dirty="0" smtClean="0">
                <a:solidFill>
                  <a:srgbClr val="0000FF"/>
                </a:solidFill>
              </a:rPr>
              <a:t>, </a:t>
            </a:r>
            <a:r>
              <a:rPr lang="en-US" sz="3600" i="1" dirty="0" smtClean="0">
                <a:solidFill>
                  <a:srgbClr val="0000FF"/>
                </a:solidFill>
              </a:rPr>
              <a:t>and his righteousness with their children’s children</a:t>
            </a:r>
            <a:r>
              <a:rPr lang="en-US" i="1" dirty="0" smtClean="0">
                <a:solidFill>
                  <a:srgbClr val="0000FF"/>
                </a:solidFill>
              </a:rPr>
              <a:t>—</a:t>
            </a:r>
            <a:r>
              <a:rPr lang="en-US" b="1" i="1" baseline="30000" dirty="0" smtClean="0">
                <a:solidFill>
                  <a:srgbClr val="C00000"/>
                </a:solidFill>
              </a:rPr>
              <a:t>18</a:t>
            </a:r>
            <a:r>
              <a:rPr lang="en-US" b="1" i="1" baseline="30000" dirty="0" smtClean="0">
                <a:solidFill>
                  <a:srgbClr val="0000FF"/>
                </a:solidFill>
              </a:rPr>
              <a:t> </a:t>
            </a:r>
            <a:r>
              <a:rPr lang="en-US" sz="3600" i="1" dirty="0" smtClean="0">
                <a:solidFill>
                  <a:srgbClr val="0000FF"/>
                </a:solidFill>
              </a:rPr>
              <a:t>with those who keep his covenant and remember to obey his precepts.</a:t>
            </a:r>
            <a:endParaRPr lang="en-US" sz="3600" i="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style>
          <a:lnRef idx="3">
            <a:schemeClr val="lt1"/>
          </a:lnRef>
          <a:fillRef idx="1">
            <a:schemeClr val="dk1"/>
          </a:fillRef>
          <a:effectRef idx="1">
            <a:schemeClr val="dk1"/>
          </a:effectRef>
          <a:fontRef idx="minor">
            <a:schemeClr val="lt1"/>
          </a:fontRef>
        </p:style>
        <p:txBody>
          <a:bodyPr>
            <a:noAutofit/>
          </a:bodyPr>
          <a:lstStyle/>
          <a:p>
            <a:pPr marL="514350" indent="-514350" algn="l"/>
            <a:r>
              <a:rPr lang="en-US" sz="3700" i="1" dirty="0" smtClean="0">
                <a:solidFill>
                  <a:srgbClr val="C00000"/>
                </a:solidFill>
                <a:effectLst>
                  <a:outerShdw blurRad="38100" dist="38100" dir="2700000" algn="tl">
                    <a:srgbClr val="000000">
                      <a:alpha val="43137"/>
                    </a:srgbClr>
                  </a:outerShdw>
                </a:effectLst>
              </a:rPr>
              <a:t>6</a:t>
            </a:r>
            <a:r>
              <a:rPr lang="en-US" sz="3700" i="1" dirty="0" smtClean="0">
                <a:solidFill>
                  <a:srgbClr val="FFFF00"/>
                </a:solidFill>
              </a:rPr>
              <a:t>.</a:t>
            </a:r>
            <a:r>
              <a:rPr lang="en-US" sz="3700" i="1" dirty="0" smtClean="0">
                <a:solidFill>
                  <a:srgbClr val="0000FF"/>
                </a:solidFill>
              </a:rPr>
              <a:t> </a:t>
            </a:r>
            <a:r>
              <a:rPr lang="en-US" sz="3700" i="1" dirty="0" smtClean="0">
                <a:solidFill>
                  <a:srgbClr val="C00000"/>
                </a:solidFill>
                <a:effectLst>
                  <a:outerShdw blurRad="38100" dist="38100" dir="2700000" algn="tl">
                    <a:srgbClr val="000000">
                      <a:alpha val="43137"/>
                    </a:srgbClr>
                  </a:outerShdw>
                </a:effectLst>
              </a:rPr>
              <a:t>Why should all creation praise God </a:t>
            </a:r>
            <a:r>
              <a:rPr lang="en-US" sz="3700" i="1" dirty="0" smtClean="0">
                <a:solidFill>
                  <a:srgbClr val="FFFF00"/>
                </a:solidFill>
              </a:rPr>
              <a:t>(</a:t>
            </a:r>
            <a:r>
              <a:rPr lang="en-US" sz="3700" i="1" dirty="0" smtClean="0">
                <a:solidFill>
                  <a:srgbClr val="FF0000"/>
                </a:solidFill>
                <a:effectLst>
                  <a:outerShdw blurRad="38100" dist="38100" dir="2700000" algn="tl">
                    <a:srgbClr val="000000">
                      <a:alpha val="43137"/>
                    </a:srgbClr>
                  </a:outerShdw>
                </a:effectLst>
              </a:rPr>
              <a:t>19-22</a:t>
            </a:r>
            <a:r>
              <a:rPr lang="en-US" sz="3700" i="1" dirty="0" smtClean="0">
                <a:solidFill>
                  <a:srgbClr val="FFFF00"/>
                </a:solidFill>
              </a:rPr>
              <a:t>)?</a:t>
            </a:r>
            <a:endParaRPr lang="en-US" sz="3700" i="1" dirty="0" smtClean="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838200"/>
            <a:ext cx="9144000" cy="5943600"/>
          </a:xfrm>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a:buNone/>
            </a:pPr>
            <a:r>
              <a:rPr lang="en-US" sz="3600" b="1" i="1" baseline="30000" dirty="0">
                <a:solidFill>
                  <a:srgbClr val="C00000"/>
                </a:solidFill>
              </a:rPr>
              <a:t>19</a:t>
            </a:r>
            <a:r>
              <a:rPr lang="en-US" sz="3600" b="1" i="1" baseline="30000" dirty="0">
                <a:solidFill>
                  <a:srgbClr val="0000FF"/>
                </a:solidFill>
              </a:rPr>
              <a:t> </a:t>
            </a:r>
            <a:r>
              <a:rPr lang="en-US" sz="4500" i="1" dirty="0">
                <a:solidFill>
                  <a:srgbClr val="0000FF"/>
                </a:solidFill>
              </a:rPr>
              <a:t>The </a:t>
            </a:r>
            <a:r>
              <a:rPr lang="en-US" sz="4500" i="1" cap="small" dirty="0">
                <a:solidFill>
                  <a:srgbClr val="0000FF"/>
                </a:solidFill>
              </a:rPr>
              <a:t>Lord</a:t>
            </a:r>
            <a:r>
              <a:rPr lang="en-US" sz="4500" i="1" dirty="0">
                <a:solidFill>
                  <a:srgbClr val="0000FF"/>
                </a:solidFill>
              </a:rPr>
              <a:t> has established his </a:t>
            </a:r>
            <a:r>
              <a:rPr lang="en-US" sz="4500" b="1" i="1" dirty="0">
                <a:solidFill>
                  <a:srgbClr val="0000FF"/>
                </a:solidFill>
                <a:effectLst>
                  <a:outerShdw blurRad="38100" dist="38100" dir="2700000" algn="tl">
                    <a:srgbClr val="000000">
                      <a:alpha val="43137"/>
                    </a:srgbClr>
                  </a:outerShdw>
                </a:effectLst>
              </a:rPr>
              <a:t>throne</a:t>
            </a:r>
            <a:r>
              <a:rPr lang="en-US" sz="4500" i="1" dirty="0">
                <a:solidFill>
                  <a:srgbClr val="0000FF"/>
                </a:solidFill>
              </a:rPr>
              <a:t> in </a:t>
            </a:r>
            <a:r>
              <a:rPr lang="en-US" sz="4500" i="1" dirty="0" smtClean="0">
                <a:solidFill>
                  <a:srgbClr val="0000FF"/>
                </a:solidFill>
                <a:effectLst>
                  <a:outerShdw blurRad="38100" dist="38100" dir="2700000" algn="tl">
                    <a:srgbClr val="000000">
                      <a:alpha val="43137"/>
                    </a:srgbClr>
                  </a:outerShdw>
                </a:effectLst>
              </a:rPr>
              <a:t>heaven</a:t>
            </a:r>
            <a:r>
              <a:rPr lang="en-US" sz="4500" i="1" dirty="0" smtClean="0">
                <a:solidFill>
                  <a:srgbClr val="0000FF"/>
                </a:solidFill>
              </a:rPr>
              <a:t>,</a:t>
            </a:r>
            <a:r>
              <a:rPr lang="en-US" sz="4500" i="1" dirty="0">
                <a:solidFill>
                  <a:srgbClr val="0000FF"/>
                </a:solidFill>
              </a:rPr>
              <a:t> </a:t>
            </a:r>
            <a:r>
              <a:rPr lang="en-US" sz="4500" i="1" dirty="0" smtClean="0">
                <a:solidFill>
                  <a:srgbClr val="0000FF"/>
                </a:solidFill>
              </a:rPr>
              <a:t>and </a:t>
            </a:r>
            <a:r>
              <a:rPr lang="en-US" sz="4500" b="1" i="1" dirty="0">
                <a:solidFill>
                  <a:srgbClr val="0000FF"/>
                </a:solidFill>
                <a:effectLst>
                  <a:outerShdw blurRad="38100" dist="38100" dir="2700000" algn="tl">
                    <a:srgbClr val="000000">
                      <a:alpha val="43137"/>
                    </a:srgbClr>
                  </a:outerShdw>
                </a:effectLst>
              </a:rPr>
              <a:t>his kingdom rules over all</a:t>
            </a:r>
            <a:r>
              <a:rPr lang="en-US" sz="4500" i="1" dirty="0">
                <a:solidFill>
                  <a:srgbClr val="0000FF"/>
                </a:solidFill>
              </a:rPr>
              <a:t>.</a:t>
            </a:r>
            <a:endParaRPr lang="en-US" sz="4500" b="1" i="1" baseline="30000" dirty="0" smtClean="0">
              <a:solidFill>
                <a:srgbClr val="0000FF"/>
              </a:solidFill>
            </a:endParaRPr>
          </a:p>
          <a:p>
            <a:pPr>
              <a:buNone/>
            </a:pPr>
            <a:r>
              <a:rPr lang="en-US" sz="3600" b="1" i="1" baseline="30000" dirty="0" smtClean="0">
                <a:solidFill>
                  <a:srgbClr val="C00000"/>
                </a:solidFill>
              </a:rPr>
              <a:t>20</a:t>
            </a:r>
            <a:r>
              <a:rPr lang="en-US" sz="3600" b="1" i="1" baseline="30000" dirty="0">
                <a:solidFill>
                  <a:srgbClr val="0000FF"/>
                </a:solidFill>
              </a:rPr>
              <a:t> </a:t>
            </a:r>
            <a:r>
              <a:rPr lang="en-US" sz="4000" b="1" i="1" dirty="0">
                <a:solidFill>
                  <a:srgbClr val="0000FF"/>
                </a:solidFill>
                <a:effectLst>
                  <a:outerShdw blurRad="38100" dist="38100" dir="2700000" algn="tl">
                    <a:srgbClr val="000000">
                      <a:alpha val="43137"/>
                    </a:srgbClr>
                  </a:outerShdw>
                </a:effectLst>
              </a:rPr>
              <a:t>Praise</a:t>
            </a:r>
            <a:r>
              <a:rPr lang="en-US" sz="4000" i="1" dirty="0">
                <a:solidFill>
                  <a:srgbClr val="0000FF"/>
                </a:solidFill>
              </a:rPr>
              <a:t> the </a:t>
            </a:r>
            <a:r>
              <a:rPr lang="en-US" sz="4000" i="1" cap="small" dirty="0">
                <a:solidFill>
                  <a:srgbClr val="0000FF"/>
                </a:solidFill>
              </a:rPr>
              <a:t>Lord</a:t>
            </a:r>
            <a:r>
              <a:rPr lang="en-US" sz="4000" i="1" dirty="0">
                <a:solidFill>
                  <a:srgbClr val="0000FF"/>
                </a:solidFill>
              </a:rPr>
              <a:t>, you his </a:t>
            </a:r>
            <a:r>
              <a:rPr lang="en-US" sz="4000" i="1" dirty="0" smtClean="0">
                <a:solidFill>
                  <a:srgbClr val="0000FF"/>
                </a:solidFill>
              </a:rPr>
              <a:t>angels, you </a:t>
            </a:r>
            <a:r>
              <a:rPr lang="en-US" sz="4000" i="1" dirty="0">
                <a:solidFill>
                  <a:srgbClr val="0000FF"/>
                </a:solidFill>
              </a:rPr>
              <a:t>mighty ones who do his bidding</a:t>
            </a:r>
            <a:r>
              <a:rPr lang="en-US" sz="4000" i="1" dirty="0" smtClean="0">
                <a:solidFill>
                  <a:srgbClr val="0000FF"/>
                </a:solidFill>
              </a:rPr>
              <a:t>,</a:t>
            </a:r>
            <a:r>
              <a:rPr lang="en-US" sz="4000" i="1" dirty="0">
                <a:solidFill>
                  <a:srgbClr val="0000FF"/>
                </a:solidFill>
              </a:rPr>
              <a:t> who obey his </a:t>
            </a:r>
            <a:r>
              <a:rPr lang="en-US" sz="4000" i="1" dirty="0" smtClean="0">
                <a:solidFill>
                  <a:srgbClr val="0000FF"/>
                </a:solidFill>
              </a:rPr>
              <a:t>word.</a:t>
            </a:r>
          </a:p>
          <a:p>
            <a:pPr>
              <a:buNone/>
            </a:pPr>
            <a:r>
              <a:rPr lang="en-US" sz="3600" b="1" i="1" baseline="30000" dirty="0" smtClean="0">
                <a:solidFill>
                  <a:srgbClr val="C00000"/>
                </a:solidFill>
              </a:rPr>
              <a:t>21</a:t>
            </a:r>
            <a:r>
              <a:rPr lang="en-US" sz="3600" b="1" i="1" baseline="30000" dirty="0">
                <a:solidFill>
                  <a:srgbClr val="0000FF"/>
                </a:solidFill>
              </a:rPr>
              <a:t> </a:t>
            </a:r>
            <a:r>
              <a:rPr lang="en-US" sz="4800" b="1" i="1" dirty="0">
                <a:solidFill>
                  <a:srgbClr val="0000FF"/>
                </a:solidFill>
                <a:effectLst>
                  <a:outerShdw blurRad="38100" dist="38100" dir="2700000" algn="tl">
                    <a:srgbClr val="000000">
                      <a:alpha val="43137"/>
                    </a:srgbClr>
                  </a:outerShdw>
                </a:effectLst>
              </a:rPr>
              <a:t>Praise</a:t>
            </a:r>
            <a:r>
              <a:rPr lang="en-US" sz="4800" i="1" dirty="0">
                <a:solidFill>
                  <a:srgbClr val="0000FF"/>
                </a:solidFill>
              </a:rPr>
              <a:t> the </a:t>
            </a:r>
            <a:r>
              <a:rPr lang="en-US" sz="4800" i="1" cap="small" dirty="0">
                <a:solidFill>
                  <a:srgbClr val="0000FF"/>
                </a:solidFill>
              </a:rPr>
              <a:t>Lord</a:t>
            </a:r>
            <a:r>
              <a:rPr lang="en-US" sz="4800" i="1" dirty="0">
                <a:solidFill>
                  <a:srgbClr val="0000FF"/>
                </a:solidFill>
              </a:rPr>
              <a:t>, all his heavenly </a:t>
            </a:r>
            <a:r>
              <a:rPr lang="en-US" sz="4800" i="1" dirty="0" smtClean="0">
                <a:solidFill>
                  <a:srgbClr val="0000FF"/>
                </a:solidFill>
              </a:rPr>
              <a:t>hosts, you </a:t>
            </a:r>
            <a:r>
              <a:rPr lang="en-US" sz="4800" i="1" dirty="0">
                <a:solidFill>
                  <a:srgbClr val="0000FF"/>
                </a:solidFill>
              </a:rPr>
              <a:t>his servants who do his </a:t>
            </a:r>
            <a:r>
              <a:rPr lang="en-US" sz="4800" i="1" dirty="0" smtClean="0">
                <a:solidFill>
                  <a:srgbClr val="0000FF"/>
                </a:solidFill>
              </a:rPr>
              <a:t>will.</a:t>
            </a:r>
          </a:p>
          <a:p>
            <a:pPr>
              <a:buNone/>
            </a:pPr>
            <a:r>
              <a:rPr lang="en-US" sz="3600" b="1" i="1" baseline="30000" dirty="0" smtClean="0">
                <a:solidFill>
                  <a:srgbClr val="C00000"/>
                </a:solidFill>
              </a:rPr>
              <a:t>22</a:t>
            </a:r>
            <a:r>
              <a:rPr lang="en-US" sz="3600" b="1" i="1" baseline="30000" dirty="0">
                <a:solidFill>
                  <a:srgbClr val="0000FF"/>
                </a:solidFill>
              </a:rPr>
              <a:t> </a:t>
            </a:r>
            <a:r>
              <a:rPr lang="en-US" sz="6100" b="1" i="1" dirty="0">
                <a:solidFill>
                  <a:srgbClr val="0000FF"/>
                </a:solidFill>
                <a:effectLst>
                  <a:outerShdw blurRad="38100" dist="38100" dir="2700000" algn="tl">
                    <a:srgbClr val="000000">
                      <a:alpha val="43137"/>
                    </a:srgbClr>
                  </a:outerShdw>
                </a:effectLst>
              </a:rPr>
              <a:t>Praise</a:t>
            </a:r>
            <a:r>
              <a:rPr lang="en-US" sz="6100" i="1" dirty="0">
                <a:solidFill>
                  <a:srgbClr val="0000FF"/>
                </a:solidFill>
              </a:rPr>
              <a:t> the </a:t>
            </a:r>
            <a:r>
              <a:rPr lang="en-US" sz="6100" i="1" cap="small" dirty="0">
                <a:solidFill>
                  <a:srgbClr val="0000FF"/>
                </a:solidFill>
              </a:rPr>
              <a:t>Lord</a:t>
            </a:r>
            <a:r>
              <a:rPr lang="en-US" sz="6100" i="1" dirty="0">
                <a:solidFill>
                  <a:srgbClr val="0000FF"/>
                </a:solidFill>
              </a:rPr>
              <a:t>, all his works</a:t>
            </a:r>
            <a:br>
              <a:rPr lang="en-US" sz="6100" i="1" dirty="0">
                <a:solidFill>
                  <a:srgbClr val="0000FF"/>
                </a:solidFill>
              </a:rPr>
            </a:br>
            <a:r>
              <a:rPr lang="en-US" sz="6100" i="1" dirty="0" smtClean="0">
                <a:solidFill>
                  <a:srgbClr val="0000FF"/>
                </a:solidFill>
              </a:rPr>
              <a:t>everywhere </a:t>
            </a:r>
            <a:r>
              <a:rPr lang="en-US" sz="6100" i="1" dirty="0">
                <a:solidFill>
                  <a:srgbClr val="0000FF"/>
                </a:solidFill>
              </a:rPr>
              <a:t>in his dominion.</a:t>
            </a:r>
          </a:p>
          <a:p>
            <a:pPr>
              <a:buNone/>
            </a:pPr>
            <a:r>
              <a:rPr lang="en-US" sz="4400" i="1" dirty="0" smtClean="0">
                <a:solidFill>
                  <a:srgbClr val="0000FF"/>
                </a:solidFill>
              </a:rPr>
              <a:t>	</a:t>
            </a:r>
            <a:r>
              <a:rPr lang="en-US" sz="7100" b="1" i="1" dirty="0" smtClean="0">
                <a:solidFill>
                  <a:srgbClr val="0000FF"/>
                </a:solidFill>
                <a:effectLst>
                  <a:outerShdw blurRad="38100" dist="38100" dir="2700000" algn="tl">
                    <a:srgbClr val="000000">
                      <a:alpha val="43137"/>
                    </a:srgbClr>
                  </a:outerShdw>
                </a:effectLst>
              </a:rPr>
              <a:t>Praise</a:t>
            </a:r>
            <a:r>
              <a:rPr lang="en-US" sz="7100" i="1" dirty="0" smtClean="0">
                <a:solidFill>
                  <a:srgbClr val="0000FF"/>
                </a:solidFill>
              </a:rPr>
              <a:t> </a:t>
            </a:r>
            <a:r>
              <a:rPr lang="en-US" sz="7100" i="1" dirty="0">
                <a:solidFill>
                  <a:srgbClr val="0000FF"/>
                </a:solidFill>
              </a:rPr>
              <a:t>the </a:t>
            </a:r>
            <a:r>
              <a:rPr lang="en-US" sz="7100" b="1" i="1" cap="small" dirty="0">
                <a:solidFill>
                  <a:srgbClr val="0000FF"/>
                </a:solidFill>
                <a:effectLst>
                  <a:outerShdw blurRad="38100" dist="38100" dir="2700000" algn="tl">
                    <a:srgbClr val="000000">
                      <a:alpha val="43137"/>
                    </a:srgbClr>
                  </a:outerShdw>
                </a:effectLst>
              </a:rPr>
              <a:t>Lord</a:t>
            </a:r>
            <a:r>
              <a:rPr lang="en-US" sz="7100" i="1" dirty="0">
                <a:solidFill>
                  <a:srgbClr val="0000FF"/>
                </a:solidFill>
              </a:rPr>
              <a:t>, </a:t>
            </a:r>
            <a:r>
              <a:rPr lang="en-US" sz="7100" i="1" dirty="0">
                <a:solidFill>
                  <a:srgbClr val="0000FF"/>
                </a:solidFill>
                <a:effectLst>
                  <a:outerShdw blurRad="38100" dist="38100" dir="2700000" algn="tl">
                    <a:srgbClr val="000000">
                      <a:alpha val="43137"/>
                    </a:srgbClr>
                  </a:outerShdw>
                </a:effectLst>
              </a:rPr>
              <a:t>my</a:t>
            </a:r>
            <a:r>
              <a:rPr lang="en-US" sz="7100" b="1" i="1" dirty="0">
                <a:solidFill>
                  <a:srgbClr val="0000FF"/>
                </a:solidFill>
                <a:effectLst>
                  <a:outerShdw blurRad="38100" dist="38100" dir="2700000" algn="tl">
                    <a:srgbClr val="000000">
                      <a:alpha val="43137"/>
                    </a:srgbClr>
                  </a:outerShdw>
                </a:effectLst>
              </a:rPr>
              <a:t> soul</a:t>
            </a:r>
            <a:r>
              <a:rPr lang="en-US" sz="7100" i="1" dirty="0">
                <a:solidFill>
                  <a:srgbClr val="0000FF"/>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style>
          <a:lnRef idx="0">
            <a:schemeClr val="accent1"/>
          </a:lnRef>
          <a:fillRef idx="3">
            <a:schemeClr val="accent1"/>
          </a:fillRef>
          <a:effectRef idx="3">
            <a:schemeClr val="accent1"/>
          </a:effectRef>
          <a:fontRef idx="minor">
            <a:schemeClr val="lt1"/>
          </a:fontRef>
        </p:style>
        <p:txBody>
          <a:bodyPr/>
          <a:lstStyle/>
          <a:p>
            <a:r>
              <a:rPr lang="en-US" i="1" dirty="0" smtClean="0">
                <a:solidFill>
                  <a:srgbClr val="FF0000"/>
                </a:solidFill>
                <a:effectLst>
                  <a:outerShdw blurRad="38100" dist="38100" dir="2700000" algn="tl">
                    <a:srgbClr val="000000">
                      <a:alpha val="43137"/>
                    </a:srgbClr>
                  </a:outerShdw>
                </a:effectLst>
              </a:rPr>
              <a:t>How does </a:t>
            </a:r>
            <a:r>
              <a:rPr lang="en-US" b="1" i="1" dirty="0" smtClean="0">
                <a:solidFill>
                  <a:srgbClr val="FF0000"/>
                </a:solidFill>
                <a:effectLst>
                  <a:outerShdw blurRad="38100" dist="38100" dir="2700000" algn="tl">
                    <a:srgbClr val="000000">
                      <a:alpha val="43137"/>
                    </a:srgbClr>
                  </a:outerShdw>
                </a:effectLst>
              </a:rPr>
              <a:t>Psalm 103 </a:t>
            </a:r>
            <a:r>
              <a:rPr lang="en-US" i="1" dirty="0" smtClean="0">
                <a:solidFill>
                  <a:srgbClr val="FF0000"/>
                </a:solidFill>
                <a:effectLst>
                  <a:outerShdw blurRad="38100" dist="38100" dir="2700000" algn="tl">
                    <a:srgbClr val="000000">
                      <a:alpha val="43137"/>
                    </a:srgbClr>
                  </a:outerShdw>
                </a:effectLst>
              </a:rPr>
              <a:t>point to </a:t>
            </a:r>
            <a:r>
              <a:rPr lang="en-US" b="1" i="1" dirty="0" smtClean="0">
                <a:solidFill>
                  <a:srgbClr val="FF0000"/>
                </a:solidFill>
                <a:effectLst>
                  <a:outerShdw blurRad="38100" dist="38100" dir="2700000" algn="tl">
                    <a:srgbClr val="000000">
                      <a:alpha val="43137"/>
                    </a:srgbClr>
                  </a:outerShdw>
                </a:effectLst>
              </a:rPr>
              <a:t>Christ</a:t>
            </a:r>
            <a:r>
              <a:rPr lang="en-US" i="1" dirty="0" smtClean="0">
                <a:solidFill>
                  <a:srgbClr val="FF0000"/>
                </a:solidFill>
                <a:effectLst>
                  <a:outerShdw blurRad="38100" dist="38100" dir="2700000" algn="tl">
                    <a:srgbClr val="000000">
                      <a:alpha val="43137"/>
                    </a:srgbClr>
                  </a:outerShdw>
                </a:effectLst>
              </a:rPr>
              <a:t>?</a:t>
            </a:r>
            <a:endParaRPr lang="en-US"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762000"/>
            <a:ext cx="9144000" cy="6096000"/>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marL="514350" indent="-514350">
              <a:buNone/>
            </a:pPr>
            <a:r>
              <a:rPr lang="en-US" sz="3400" i="1" dirty="0" smtClean="0">
                <a:solidFill>
                  <a:srgbClr val="0000FF"/>
                </a:solidFill>
                <a:effectLst>
                  <a:outerShdw blurRad="38100" dist="38100" dir="2700000" algn="tl">
                    <a:srgbClr val="000000">
                      <a:alpha val="43137"/>
                    </a:srgbClr>
                  </a:outerShdw>
                </a:effectLst>
              </a:rPr>
              <a:t>“…he does not treat us as our sins deserve” (</a:t>
            </a:r>
            <a:r>
              <a:rPr lang="en-US" sz="3400" i="1" dirty="0" smtClean="0">
                <a:solidFill>
                  <a:srgbClr val="FF0000"/>
                </a:solidFill>
                <a:effectLst>
                  <a:outerShdw blurRad="38100" dist="38100" dir="2700000" algn="tl">
                    <a:srgbClr val="000000">
                      <a:alpha val="43137"/>
                    </a:srgbClr>
                  </a:outerShdw>
                </a:effectLst>
              </a:rPr>
              <a:t>Ps 103:10</a:t>
            </a:r>
            <a:r>
              <a:rPr lang="en-US" sz="3400" i="1" dirty="0" smtClean="0">
                <a:solidFill>
                  <a:srgbClr val="0000FF"/>
                </a:solidFill>
                <a:effectLst>
                  <a:outerShdw blurRad="38100" dist="38100" dir="2700000" algn="tl">
                    <a:srgbClr val="000000">
                      <a:alpha val="43137"/>
                    </a:srgbClr>
                  </a:outerShdw>
                </a:effectLst>
              </a:rPr>
              <a:t>).</a:t>
            </a:r>
            <a:endParaRPr lang="en-US" sz="3400" i="1" dirty="0" smtClean="0">
              <a:solidFill>
                <a:srgbClr val="C00000"/>
              </a:solidFill>
              <a:effectLst>
                <a:outerShdw blurRad="38100" dist="38100" dir="2700000" algn="tl">
                  <a:srgbClr val="000000">
                    <a:alpha val="43137"/>
                  </a:srgbClr>
                </a:outerShdw>
              </a:effectLst>
            </a:endParaRPr>
          </a:p>
          <a:p>
            <a:pPr marL="514350" indent="-514350">
              <a:buNone/>
            </a:pPr>
            <a:r>
              <a:rPr lang="en-US" sz="4400" i="1" dirty="0" smtClean="0">
                <a:solidFill>
                  <a:srgbClr val="C00000"/>
                </a:solidFill>
                <a:effectLst>
                  <a:outerShdw blurRad="38100" dist="38100" dir="2700000" algn="tl">
                    <a:srgbClr val="000000">
                      <a:alpha val="43137"/>
                    </a:srgbClr>
                  </a:outerShdw>
                </a:effectLst>
              </a:rPr>
              <a:t>1</a:t>
            </a:r>
            <a:r>
              <a:rPr lang="en-US" sz="4400" i="1" dirty="0" smtClean="0">
                <a:solidFill>
                  <a:srgbClr val="0000FF"/>
                </a:solidFill>
                <a:effectLst>
                  <a:outerShdw blurRad="38100" dist="38100" dir="2700000" algn="tl">
                    <a:srgbClr val="000000">
                      <a:alpha val="43137"/>
                    </a:srgbClr>
                  </a:outerShdw>
                </a:effectLst>
              </a:rPr>
              <a:t>. </a:t>
            </a:r>
            <a:r>
              <a:rPr lang="en-US" sz="4400" b="1" i="1" dirty="0" smtClean="0">
                <a:solidFill>
                  <a:srgbClr val="C00000"/>
                </a:solidFill>
                <a:effectLst>
                  <a:outerShdw blurRad="38100" dist="38100" dir="2700000" algn="tl">
                    <a:srgbClr val="000000">
                      <a:alpha val="43137"/>
                    </a:srgbClr>
                  </a:outerShdw>
                </a:effectLst>
              </a:rPr>
              <a:t>Jesus</a:t>
            </a:r>
            <a:r>
              <a:rPr lang="en-US" sz="4400" i="1" dirty="0" smtClean="0">
                <a:solidFill>
                  <a:srgbClr val="C00000"/>
                </a:solidFill>
                <a:effectLst>
                  <a:outerShdw blurRad="38100" dist="38100" dir="2700000" algn="tl">
                    <a:srgbClr val="000000">
                      <a:alpha val="43137"/>
                    </a:srgbClr>
                  </a:outerShdw>
                </a:effectLst>
              </a:rPr>
              <a:t> is why </a:t>
            </a:r>
            <a:r>
              <a:rPr lang="en-US" sz="4400" b="1" i="1" dirty="0" smtClean="0">
                <a:solidFill>
                  <a:srgbClr val="C00000"/>
                </a:solidFill>
                <a:effectLst>
                  <a:outerShdw blurRad="38100" dist="38100" dir="2700000" algn="tl">
                    <a:srgbClr val="000000">
                      <a:alpha val="43137"/>
                    </a:srgbClr>
                  </a:outerShdw>
                </a:effectLst>
              </a:rPr>
              <a:t>God</a:t>
            </a:r>
            <a:r>
              <a:rPr lang="en-US" sz="4400" i="1" dirty="0" smtClean="0">
                <a:solidFill>
                  <a:srgbClr val="C00000"/>
                </a:solidFill>
                <a:effectLst>
                  <a:outerShdw blurRad="38100" dist="38100" dir="2700000" algn="tl">
                    <a:srgbClr val="000000">
                      <a:alpha val="43137"/>
                    </a:srgbClr>
                  </a:outerShdw>
                </a:effectLst>
              </a:rPr>
              <a:t> does not treat us as our sins deserve</a:t>
            </a:r>
            <a:r>
              <a:rPr lang="en-US" sz="4400" i="1" dirty="0" smtClean="0">
                <a:solidFill>
                  <a:srgbClr val="0000FF"/>
                </a:solidFill>
                <a:effectLst>
                  <a:outerShdw blurRad="38100" dist="38100" dir="2700000" algn="tl">
                    <a:srgbClr val="000000">
                      <a:alpha val="43137"/>
                    </a:srgbClr>
                  </a:outerShdw>
                </a:effectLst>
              </a:rPr>
              <a:t>.</a:t>
            </a:r>
            <a:endParaRPr lang="en-US" sz="4400" i="1" dirty="0" smtClean="0">
              <a:solidFill>
                <a:srgbClr val="0000FF"/>
              </a:solidFill>
            </a:endParaRPr>
          </a:p>
          <a:p>
            <a:pPr marL="514350" indent="-514350">
              <a:buNone/>
            </a:pPr>
            <a:r>
              <a:rPr lang="en-US" sz="4000" i="1" dirty="0" smtClean="0">
                <a:solidFill>
                  <a:srgbClr val="0000FF"/>
                </a:solidFill>
                <a:effectLst>
                  <a:outerShdw blurRad="38100" dist="38100" dir="2700000" algn="tl">
                    <a:srgbClr val="000000">
                      <a:alpha val="43137"/>
                    </a:srgbClr>
                  </a:outerShdw>
                </a:effectLst>
              </a:rPr>
              <a:t>	“</a:t>
            </a:r>
            <a:r>
              <a:rPr lang="en-US" sz="4000" b="1" i="1" dirty="0" smtClean="0">
                <a:solidFill>
                  <a:srgbClr val="0000FF"/>
                </a:solidFill>
                <a:effectLst>
                  <a:outerShdw blurRad="38100" dist="38100" dir="2700000" algn="tl">
                    <a:srgbClr val="000000">
                      <a:alpha val="43137"/>
                    </a:srgbClr>
                  </a:outerShdw>
                </a:effectLst>
              </a:rPr>
              <a:t>Father, forgive them</a:t>
            </a:r>
            <a:r>
              <a:rPr lang="en-US" sz="4000" i="1" dirty="0" smtClean="0">
                <a:solidFill>
                  <a:srgbClr val="0000FF"/>
                </a:solidFill>
                <a:effectLst>
                  <a:outerShdw blurRad="38100" dist="38100" dir="2700000" algn="tl">
                    <a:srgbClr val="000000">
                      <a:alpha val="43137"/>
                    </a:srgbClr>
                  </a:outerShdw>
                </a:effectLst>
              </a:rPr>
              <a:t>, for they do not know what they are doing” (</a:t>
            </a:r>
            <a:r>
              <a:rPr lang="en-US" sz="4000" i="1" dirty="0" smtClean="0">
                <a:solidFill>
                  <a:srgbClr val="FF0000"/>
                </a:solidFill>
                <a:effectLst>
                  <a:outerShdw blurRad="38100" dist="38100" dir="2700000" algn="tl">
                    <a:srgbClr val="000000">
                      <a:alpha val="43137"/>
                    </a:srgbClr>
                  </a:outerShdw>
                </a:effectLst>
              </a:rPr>
              <a:t>Luke 23:34</a:t>
            </a:r>
            <a:r>
              <a:rPr lang="en-US" sz="4000" i="1" dirty="0" smtClean="0">
                <a:solidFill>
                  <a:srgbClr val="0000FF"/>
                </a:solidFill>
                <a:effectLst>
                  <a:outerShdw blurRad="38100" dist="38100" dir="2700000" algn="tl">
                    <a:srgbClr val="000000">
                      <a:alpha val="43137"/>
                    </a:srgbClr>
                  </a:outerShdw>
                </a:effectLst>
              </a:rPr>
              <a:t>).</a:t>
            </a:r>
            <a:endParaRPr lang="en-US" sz="3600" i="1" dirty="0" smtClean="0">
              <a:solidFill>
                <a:srgbClr val="0000FF"/>
              </a:solidFill>
              <a:effectLst>
                <a:outerShdw blurRad="38100" dist="38100" dir="2700000" algn="tl">
                  <a:srgbClr val="000000">
                    <a:alpha val="43137"/>
                  </a:srgbClr>
                </a:outerShdw>
              </a:effectLst>
            </a:endParaRPr>
          </a:p>
          <a:p>
            <a:pPr marL="514350" indent="-514350">
              <a:buNone/>
            </a:pPr>
            <a:r>
              <a:rPr lang="en-US" sz="3600" i="1" dirty="0" smtClean="0">
                <a:solidFill>
                  <a:srgbClr val="0000FF"/>
                </a:solidFill>
              </a:rPr>
              <a:t>	</a:t>
            </a:r>
            <a:r>
              <a:rPr lang="en-US" sz="3900" i="1" dirty="0" smtClean="0">
                <a:solidFill>
                  <a:srgbClr val="0000FF"/>
                </a:solidFill>
              </a:rPr>
              <a:t>“For what I received I passed on to you as of first importance: that </a:t>
            </a:r>
            <a:r>
              <a:rPr lang="en-US" sz="3900" b="1" i="1" dirty="0" smtClean="0">
                <a:solidFill>
                  <a:srgbClr val="0000FF"/>
                </a:solidFill>
                <a:effectLst>
                  <a:outerShdw blurRad="38100" dist="38100" dir="2700000" algn="tl">
                    <a:srgbClr val="000000">
                      <a:alpha val="43137"/>
                    </a:srgbClr>
                  </a:outerShdw>
                </a:effectLst>
              </a:rPr>
              <a:t>Christ died for our sins </a:t>
            </a:r>
            <a:r>
              <a:rPr lang="en-US" sz="3900" i="1" dirty="0" smtClean="0">
                <a:solidFill>
                  <a:srgbClr val="0000FF"/>
                </a:solidFill>
              </a:rPr>
              <a:t>according to the Scriptures” (</a:t>
            </a:r>
            <a:r>
              <a:rPr lang="en-US" sz="3900" i="1" dirty="0" smtClean="0">
                <a:solidFill>
                  <a:srgbClr val="FF0000"/>
                </a:solidFill>
                <a:effectLst>
                  <a:outerShdw blurRad="38100" dist="38100" dir="2700000" algn="tl">
                    <a:srgbClr val="000000">
                      <a:alpha val="43137"/>
                    </a:srgbClr>
                  </a:outerShdw>
                </a:effectLst>
              </a:rPr>
              <a:t>1 </a:t>
            </a:r>
            <a:r>
              <a:rPr lang="en-US" sz="3900" i="1" dirty="0" err="1" smtClean="0">
                <a:solidFill>
                  <a:srgbClr val="FF0000"/>
                </a:solidFill>
                <a:effectLst>
                  <a:outerShdw blurRad="38100" dist="38100" dir="2700000" algn="tl">
                    <a:srgbClr val="000000">
                      <a:alpha val="43137"/>
                    </a:srgbClr>
                  </a:outerShdw>
                </a:effectLst>
              </a:rPr>
              <a:t>Cor</a:t>
            </a:r>
            <a:r>
              <a:rPr lang="en-US" sz="3900" i="1" dirty="0" smtClean="0">
                <a:solidFill>
                  <a:srgbClr val="FF0000"/>
                </a:solidFill>
                <a:effectLst>
                  <a:outerShdw blurRad="38100" dist="38100" dir="2700000" algn="tl">
                    <a:srgbClr val="000000">
                      <a:alpha val="43137"/>
                    </a:srgbClr>
                  </a:outerShdw>
                </a:effectLst>
              </a:rPr>
              <a:t> 15:3</a:t>
            </a:r>
            <a:r>
              <a:rPr lang="en-US" sz="3900" i="1" dirty="0" smtClean="0">
                <a:solidFill>
                  <a:srgbClr val="0000FF"/>
                </a:solidFill>
              </a:rPr>
              <a:t>).</a:t>
            </a:r>
            <a:endParaRPr lang="en-US" sz="3900" i="1" dirty="0" smtClean="0">
              <a:solidFill>
                <a:srgbClr val="0000FF"/>
              </a:solidFill>
              <a:effectLst>
                <a:outerShdw blurRad="38100" dist="38100" dir="2700000" algn="tl">
                  <a:srgbClr val="000000">
                    <a:alpha val="43137"/>
                  </a:srgbClr>
                </a:outerShdw>
              </a:effectLst>
            </a:endParaRPr>
          </a:p>
          <a:p>
            <a:pPr marL="514350" indent="-514350">
              <a:buNone/>
            </a:pPr>
            <a:r>
              <a:rPr lang="en-US" sz="3400" i="1" dirty="0" smtClean="0">
                <a:solidFill>
                  <a:srgbClr val="0000FF"/>
                </a:solidFill>
              </a:rPr>
              <a:t>	</a:t>
            </a:r>
            <a:r>
              <a:rPr lang="en-US" sz="3900" i="1" dirty="0" smtClean="0">
                <a:solidFill>
                  <a:srgbClr val="0000FF"/>
                </a:solidFill>
              </a:rPr>
              <a:t>“</a:t>
            </a:r>
            <a:r>
              <a:rPr lang="en-US" sz="3900" b="1" i="1" dirty="0" smtClean="0">
                <a:solidFill>
                  <a:srgbClr val="0000FF"/>
                </a:solidFill>
                <a:effectLst>
                  <a:outerShdw blurRad="38100" dist="38100" dir="2700000" algn="tl">
                    <a:srgbClr val="000000">
                      <a:alpha val="43137"/>
                    </a:srgbClr>
                  </a:outerShdw>
                </a:effectLst>
              </a:rPr>
              <a:t>God </a:t>
            </a:r>
            <a:r>
              <a:rPr lang="en-US" sz="3900" b="1" i="1" dirty="0">
                <a:solidFill>
                  <a:srgbClr val="0000FF"/>
                </a:solidFill>
                <a:effectLst>
                  <a:outerShdw blurRad="38100" dist="38100" dir="2700000" algn="tl">
                    <a:srgbClr val="000000">
                      <a:alpha val="43137"/>
                    </a:srgbClr>
                  </a:outerShdw>
                </a:effectLst>
              </a:rPr>
              <a:t>made him who had no sin to be </a:t>
            </a:r>
            <a:r>
              <a:rPr lang="en-US" sz="3900" b="1" i="1" dirty="0" smtClean="0">
                <a:solidFill>
                  <a:srgbClr val="0000FF"/>
                </a:solidFill>
                <a:effectLst>
                  <a:outerShdw blurRad="38100" dist="38100" dir="2700000" algn="tl">
                    <a:srgbClr val="000000">
                      <a:alpha val="43137"/>
                    </a:srgbClr>
                  </a:outerShdw>
                </a:effectLst>
              </a:rPr>
              <a:t>sin</a:t>
            </a:r>
            <a:r>
              <a:rPr lang="en-US" sz="3900" b="1" i="1" dirty="0">
                <a:solidFill>
                  <a:srgbClr val="0000FF"/>
                </a:solidFill>
                <a:effectLst>
                  <a:outerShdw blurRad="38100" dist="38100" dir="2700000" algn="tl">
                    <a:srgbClr val="000000">
                      <a:alpha val="43137"/>
                    </a:srgbClr>
                  </a:outerShdw>
                </a:effectLst>
              </a:rPr>
              <a:t> for us</a:t>
            </a:r>
            <a:r>
              <a:rPr lang="en-US" sz="3900" i="1" dirty="0">
                <a:solidFill>
                  <a:srgbClr val="0000FF"/>
                </a:solidFill>
                <a:effectLst>
                  <a:outerShdw blurRad="38100" dist="38100" dir="2700000" algn="tl">
                    <a:srgbClr val="000000">
                      <a:alpha val="43137"/>
                    </a:srgbClr>
                  </a:outerShdw>
                </a:effectLst>
              </a:rPr>
              <a:t>, so that in him we might become the righteousness of </a:t>
            </a:r>
            <a:r>
              <a:rPr lang="en-US" sz="3900" i="1" dirty="0" smtClean="0">
                <a:solidFill>
                  <a:srgbClr val="0000FF"/>
                </a:solidFill>
                <a:effectLst>
                  <a:outerShdw blurRad="38100" dist="38100" dir="2700000" algn="tl">
                    <a:srgbClr val="000000">
                      <a:alpha val="43137"/>
                    </a:srgbClr>
                  </a:outerShdw>
                </a:effectLst>
              </a:rPr>
              <a:t>God</a:t>
            </a:r>
            <a:r>
              <a:rPr lang="en-US" sz="3900" i="1" dirty="0" smtClean="0">
                <a:solidFill>
                  <a:srgbClr val="0000FF"/>
                </a:solidFill>
              </a:rPr>
              <a:t>” (</a:t>
            </a:r>
            <a:r>
              <a:rPr lang="en-US" sz="3900" i="1" dirty="0" smtClean="0">
                <a:solidFill>
                  <a:srgbClr val="FF0000"/>
                </a:solidFill>
                <a:effectLst>
                  <a:outerShdw blurRad="38100" dist="38100" dir="2700000" algn="tl">
                    <a:srgbClr val="000000">
                      <a:alpha val="43137"/>
                    </a:srgbClr>
                  </a:outerShdw>
                </a:effectLst>
              </a:rPr>
              <a:t>2 </a:t>
            </a:r>
            <a:r>
              <a:rPr lang="en-US" sz="3900" i="1" dirty="0" err="1" smtClean="0">
                <a:solidFill>
                  <a:srgbClr val="FF0000"/>
                </a:solidFill>
                <a:effectLst>
                  <a:outerShdw blurRad="38100" dist="38100" dir="2700000" algn="tl">
                    <a:srgbClr val="000000">
                      <a:alpha val="43137"/>
                    </a:srgbClr>
                  </a:outerShdw>
                </a:effectLst>
              </a:rPr>
              <a:t>Cor</a:t>
            </a:r>
            <a:r>
              <a:rPr lang="en-US" sz="3900" i="1" dirty="0" smtClean="0">
                <a:solidFill>
                  <a:srgbClr val="FF0000"/>
                </a:solidFill>
                <a:effectLst>
                  <a:outerShdw blurRad="38100" dist="38100" dir="2700000" algn="tl">
                    <a:srgbClr val="000000">
                      <a:alpha val="43137"/>
                    </a:srgbClr>
                  </a:outerShdw>
                </a:effectLst>
              </a:rPr>
              <a:t> 5:21</a:t>
            </a:r>
            <a:r>
              <a:rPr lang="en-US" sz="3900" i="1" dirty="0" smtClean="0">
                <a:solidFill>
                  <a:srgbClr val="0000FF"/>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style>
          <a:lnRef idx="0">
            <a:schemeClr val="accent1"/>
          </a:lnRef>
          <a:fillRef idx="3">
            <a:schemeClr val="accent1"/>
          </a:fillRef>
          <a:effectRef idx="3">
            <a:schemeClr val="accent1"/>
          </a:effectRef>
          <a:fontRef idx="minor">
            <a:schemeClr val="lt1"/>
          </a:fontRef>
        </p:style>
        <p:txBody>
          <a:bodyPr/>
          <a:lstStyle/>
          <a:p>
            <a:r>
              <a:rPr lang="en-US" i="1" dirty="0" smtClean="0">
                <a:solidFill>
                  <a:srgbClr val="FF0000"/>
                </a:solidFill>
                <a:effectLst>
                  <a:outerShdw blurRad="38100" dist="38100" dir="2700000" algn="tl">
                    <a:srgbClr val="000000">
                      <a:alpha val="43137"/>
                    </a:srgbClr>
                  </a:outerShdw>
                </a:effectLst>
              </a:rPr>
              <a:t>How does </a:t>
            </a:r>
            <a:r>
              <a:rPr lang="en-US" b="1" i="1" dirty="0" smtClean="0">
                <a:solidFill>
                  <a:srgbClr val="FF0000"/>
                </a:solidFill>
                <a:effectLst>
                  <a:outerShdw blurRad="38100" dist="38100" dir="2700000" algn="tl">
                    <a:srgbClr val="000000">
                      <a:alpha val="43137"/>
                    </a:srgbClr>
                  </a:outerShdw>
                </a:effectLst>
              </a:rPr>
              <a:t>Psalm 103 </a:t>
            </a:r>
            <a:r>
              <a:rPr lang="en-US" i="1" dirty="0" smtClean="0">
                <a:solidFill>
                  <a:srgbClr val="FF0000"/>
                </a:solidFill>
                <a:effectLst>
                  <a:outerShdw blurRad="38100" dist="38100" dir="2700000" algn="tl">
                    <a:srgbClr val="000000">
                      <a:alpha val="43137"/>
                    </a:srgbClr>
                  </a:outerShdw>
                </a:effectLst>
              </a:rPr>
              <a:t>point to </a:t>
            </a:r>
            <a:r>
              <a:rPr lang="en-US" b="1" i="1" dirty="0" smtClean="0">
                <a:solidFill>
                  <a:srgbClr val="FF0000"/>
                </a:solidFill>
                <a:effectLst>
                  <a:outerShdw blurRad="38100" dist="38100" dir="2700000" algn="tl">
                    <a:srgbClr val="000000">
                      <a:alpha val="43137"/>
                    </a:srgbClr>
                  </a:outerShdw>
                </a:effectLst>
              </a:rPr>
              <a:t>Christ</a:t>
            </a:r>
            <a:r>
              <a:rPr lang="en-US" i="1" dirty="0" smtClean="0">
                <a:solidFill>
                  <a:srgbClr val="FF0000"/>
                </a:solidFill>
                <a:effectLst>
                  <a:outerShdw blurRad="38100" dist="38100" dir="2700000" algn="tl">
                    <a:srgbClr val="000000">
                      <a:alpha val="43137"/>
                    </a:srgbClr>
                  </a:outerShdw>
                </a:effectLst>
              </a:rPr>
              <a:t>?</a:t>
            </a:r>
            <a:endParaRPr lang="en-US"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838200"/>
            <a:ext cx="9144000" cy="59436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marL="514350" indent="-514350">
              <a:buNone/>
            </a:pPr>
            <a:r>
              <a:rPr lang="en-US" i="1" dirty="0" smtClean="0">
                <a:solidFill>
                  <a:srgbClr val="0000FF"/>
                </a:solidFill>
              </a:rPr>
              <a:t>	“…for he </a:t>
            </a:r>
            <a:r>
              <a:rPr lang="en-US" i="1" dirty="0" smtClean="0">
                <a:solidFill>
                  <a:srgbClr val="0000FF"/>
                </a:solidFill>
                <a:effectLst>
                  <a:outerShdw blurRad="38100" dist="38100" dir="2700000" algn="tl">
                    <a:srgbClr val="000000">
                      <a:alpha val="43137"/>
                    </a:srgbClr>
                  </a:outerShdw>
                </a:effectLst>
              </a:rPr>
              <a:t>knows</a:t>
            </a:r>
            <a:r>
              <a:rPr lang="en-US" i="1" dirty="0" smtClean="0">
                <a:solidFill>
                  <a:srgbClr val="0000FF"/>
                </a:solidFill>
              </a:rPr>
              <a:t> how we are </a:t>
            </a:r>
            <a:r>
              <a:rPr lang="en-US" i="1" dirty="0" smtClean="0">
                <a:solidFill>
                  <a:srgbClr val="0000FF"/>
                </a:solidFill>
                <a:effectLst>
                  <a:outerShdw blurRad="38100" dist="38100" dir="2700000" algn="tl">
                    <a:srgbClr val="000000">
                      <a:alpha val="43137"/>
                    </a:srgbClr>
                  </a:outerShdw>
                </a:effectLst>
              </a:rPr>
              <a:t>formed</a:t>
            </a:r>
            <a:r>
              <a:rPr lang="en-US" i="1" dirty="0" smtClean="0">
                <a:solidFill>
                  <a:srgbClr val="0000FF"/>
                </a:solidFill>
              </a:rPr>
              <a:t>, he remembers that </a:t>
            </a:r>
            <a:r>
              <a:rPr lang="en-US" i="1" dirty="0" smtClean="0">
                <a:solidFill>
                  <a:srgbClr val="0000FF"/>
                </a:solidFill>
                <a:effectLst>
                  <a:outerShdw blurRad="38100" dist="38100" dir="2700000" algn="tl">
                    <a:srgbClr val="000000">
                      <a:alpha val="43137"/>
                    </a:srgbClr>
                  </a:outerShdw>
                </a:effectLst>
              </a:rPr>
              <a:t>we are dust</a:t>
            </a:r>
            <a:r>
              <a:rPr lang="en-US" i="1" dirty="0" smtClean="0">
                <a:solidFill>
                  <a:srgbClr val="0000FF"/>
                </a:solidFill>
              </a:rPr>
              <a:t>”</a:t>
            </a:r>
            <a:r>
              <a:rPr lang="en-US" i="1" dirty="0" smtClean="0">
                <a:solidFill>
                  <a:srgbClr val="0000FF"/>
                </a:solidFill>
                <a:effectLst>
                  <a:outerShdw blurRad="38100" dist="38100" dir="2700000" algn="tl">
                    <a:srgbClr val="000000">
                      <a:alpha val="43137"/>
                    </a:srgbClr>
                  </a:outerShdw>
                </a:effectLst>
              </a:rPr>
              <a:t> (</a:t>
            </a:r>
            <a:r>
              <a:rPr lang="en-US" i="1" dirty="0" smtClean="0">
                <a:solidFill>
                  <a:srgbClr val="FF0000"/>
                </a:solidFill>
                <a:effectLst>
                  <a:outerShdw blurRad="38100" dist="38100" dir="2700000" algn="tl">
                    <a:srgbClr val="000000">
                      <a:alpha val="43137"/>
                    </a:srgbClr>
                  </a:outerShdw>
                </a:effectLst>
              </a:rPr>
              <a:t>Psalm 103:14</a:t>
            </a:r>
            <a:r>
              <a:rPr lang="en-US" i="1" dirty="0" smtClean="0">
                <a:solidFill>
                  <a:srgbClr val="0000FF"/>
                </a:solidFill>
                <a:effectLst>
                  <a:outerShdw blurRad="38100" dist="38100" dir="2700000" algn="tl">
                    <a:srgbClr val="000000">
                      <a:alpha val="43137"/>
                    </a:srgbClr>
                  </a:outerShdw>
                </a:effectLst>
              </a:rPr>
              <a:t>)</a:t>
            </a:r>
            <a:r>
              <a:rPr lang="en-US" i="1" dirty="0" smtClean="0">
                <a:solidFill>
                  <a:srgbClr val="0000FF"/>
                </a:solidFill>
              </a:rPr>
              <a:t>.</a:t>
            </a:r>
            <a:endParaRPr lang="en-US" i="1" dirty="0" smtClean="0">
              <a:solidFill>
                <a:srgbClr val="C00000"/>
              </a:solidFill>
              <a:effectLst>
                <a:outerShdw blurRad="38100" dist="38100" dir="2700000" algn="tl">
                  <a:srgbClr val="000000">
                    <a:alpha val="43137"/>
                  </a:srgbClr>
                </a:outerShdw>
              </a:effectLst>
            </a:endParaRPr>
          </a:p>
          <a:p>
            <a:pPr marL="514350" indent="-514350">
              <a:buNone/>
            </a:pPr>
            <a:r>
              <a:rPr lang="en-US" sz="4000" i="1" dirty="0" smtClean="0">
                <a:solidFill>
                  <a:srgbClr val="C00000"/>
                </a:solidFill>
                <a:effectLst>
                  <a:outerShdw blurRad="38100" dist="38100" dir="2700000" algn="tl">
                    <a:srgbClr val="000000">
                      <a:alpha val="43137"/>
                    </a:srgbClr>
                  </a:outerShdw>
                </a:effectLst>
              </a:rPr>
              <a:t>2</a:t>
            </a:r>
            <a:r>
              <a:rPr lang="en-US" sz="4000" i="1" dirty="0" smtClean="0">
                <a:solidFill>
                  <a:srgbClr val="0000FF"/>
                </a:solidFill>
                <a:effectLst>
                  <a:outerShdw blurRad="38100" dist="38100" dir="2700000" algn="tl">
                    <a:srgbClr val="000000">
                      <a:alpha val="43137"/>
                    </a:srgbClr>
                  </a:outerShdw>
                </a:effectLst>
              </a:rPr>
              <a:t>. </a:t>
            </a:r>
            <a:r>
              <a:rPr lang="en-US" sz="4000" b="1" i="1" dirty="0" smtClean="0">
                <a:solidFill>
                  <a:srgbClr val="C00000"/>
                </a:solidFill>
                <a:effectLst>
                  <a:outerShdw blurRad="38100" dist="38100" dir="2700000" algn="tl">
                    <a:srgbClr val="000000">
                      <a:alpha val="43137"/>
                    </a:srgbClr>
                  </a:outerShdw>
                </a:effectLst>
              </a:rPr>
              <a:t>Jesus</a:t>
            </a:r>
            <a:r>
              <a:rPr lang="en-US" sz="4000" i="1" dirty="0" smtClean="0">
                <a:solidFill>
                  <a:srgbClr val="C00000"/>
                </a:solidFill>
                <a:effectLst>
                  <a:outerShdw blurRad="38100" dist="38100" dir="2700000" algn="tl">
                    <a:srgbClr val="000000">
                      <a:alpha val="43137"/>
                    </a:srgbClr>
                  </a:outerShdw>
                </a:effectLst>
              </a:rPr>
              <a:t> knows experientially, existentially and exactly that we are dust</a:t>
            </a:r>
            <a:r>
              <a:rPr lang="en-US" sz="4000" i="1" dirty="0" smtClean="0">
                <a:solidFill>
                  <a:srgbClr val="0000FF"/>
                </a:solidFill>
              </a:rPr>
              <a:t>.</a:t>
            </a:r>
          </a:p>
          <a:p>
            <a:pPr marL="514350" indent="-514350">
              <a:buNone/>
            </a:pPr>
            <a:r>
              <a:rPr lang="en-US" sz="2800" dirty="0" smtClean="0"/>
              <a:t>	</a:t>
            </a:r>
            <a:r>
              <a:rPr lang="en-US" dirty="0" smtClean="0"/>
              <a:t>“</a:t>
            </a:r>
            <a:r>
              <a:rPr lang="en-US" i="1" dirty="0" smtClean="0">
                <a:solidFill>
                  <a:srgbClr val="0000FF"/>
                </a:solidFill>
              </a:rPr>
              <a:t>Since </a:t>
            </a:r>
            <a:r>
              <a:rPr lang="en-US" i="1" dirty="0">
                <a:solidFill>
                  <a:srgbClr val="0000FF"/>
                </a:solidFill>
              </a:rPr>
              <a:t>the children have flesh and blood, </a:t>
            </a:r>
            <a:r>
              <a:rPr lang="en-US" b="1" i="1" dirty="0">
                <a:solidFill>
                  <a:srgbClr val="0000FF"/>
                </a:solidFill>
                <a:effectLst>
                  <a:outerShdw blurRad="38100" dist="38100" dir="2700000" algn="tl">
                    <a:srgbClr val="000000">
                      <a:alpha val="43137"/>
                    </a:srgbClr>
                  </a:outerShdw>
                </a:effectLst>
              </a:rPr>
              <a:t>he too shared in their humanity</a:t>
            </a:r>
            <a:r>
              <a:rPr lang="en-US" i="1" dirty="0">
                <a:solidFill>
                  <a:srgbClr val="0000FF"/>
                </a:solidFill>
              </a:rPr>
              <a:t> so that by his death he might break the power of him who holds the power of death—that is, the </a:t>
            </a:r>
            <a:r>
              <a:rPr lang="en-US" i="1" dirty="0" smtClean="0">
                <a:solidFill>
                  <a:srgbClr val="0000FF"/>
                </a:solidFill>
              </a:rPr>
              <a:t>devil” (</a:t>
            </a:r>
            <a:r>
              <a:rPr lang="en-US" i="1" dirty="0" smtClean="0">
                <a:solidFill>
                  <a:srgbClr val="FF0000"/>
                </a:solidFill>
                <a:effectLst>
                  <a:outerShdw blurRad="38100" dist="38100" dir="2700000" algn="tl">
                    <a:srgbClr val="000000">
                      <a:alpha val="43137"/>
                    </a:srgbClr>
                  </a:outerShdw>
                </a:effectLst>
              </a:rPr>
              <a:t>Hebrews 2:14</a:t>
            </a:r>
            <a:r>
              <a:rPr lang="en-US" i="1" dirty="0" smtClean="0">
                <a:solidFill>
                  <a:srgbClr val="0000FF"/>
                </a:solidFill>
              </a:rPr>
              <a:t>).</a:t>
            </a:r>
          </a:p>
          <a:p>
            <a:pPr marL="514350" indent="-514350">
              <a:buNone/>
            </a:pPr>
            <a:r>
              <a:rPr lang="en-US" sz="2800" i="1" dirty="0" smtClean="0">
                <a:solidFill>
                  <a:srgbClr val="0000FF"/>
                </a:solidFill>
                <a:effectLst>
                  <a:outerShdw blurRad="38100" dist="38100" dir="2700000" algn="tl">
                    <a:srgbClr val="000000">
                      <a:alpha val="43137"/>
                    </a:srgbClr>
                  </a:outerShdw>
                </a:effectLst>
              </a:rPr>
              <a:t>	</a:t>
            </a:r>
            <a:r>
              <a:rPr lang="en-US" i="1" dirty="0" smtClean="0">
                <a:solidFill>
                  <a:srgbClr val="0000FF"/>
                </a:solidFill>
                <a:effectLst>
                  <a:outerShdw blurRad="38100" dist="38100" dir="2700000" algn="tl">
                    <a:srgbClr val="000000">
                      <a:alpha val="43137"/>
                    </a:srgbClr>
                  </a:outerShdw>
                </a:effectLst>
              </a:rPr>
              <a:t>“</a:t>
            </a:r>
            <a:r>
              <a:rPr lang="en-US" b="1" i="1" dirty="0" smtClean="0">
                <a:solidFill>
                  <a:srgbClr val="0000FF"/>
                </a:solidFill>
                <a:effectLst>
                  <a:outerShdw blurRad="38100" dist="38100" dir="2700000" algn="tl">
                    <a:srgbClr val="000000">
                      <a:alpha val="43137"/>
                    </a:srgbClr>
                  </a:outerShdw>
                </a:effectLst>
              </a:rPr>
              <a:t>The Word became flesh</a:t>
            </a:r>
            <a:r>
              <a:rPr lang="en-US" i="1" dirty="0" smtClean="0">
                <a:solidFill>
                  <a:srgbClr val="0000FF"/>
                </a:solidFill>
              </a:rPr>
              <a:t> and made his dwelling among us. We have seen his glory, the glory of the one and only Son, who came from the Father, full of grace and truth</a:t>
            </a:r>
            <a:r>
              <a:rPr lang="en-US" i="1" dirty="0" smtClean="0">
                <a:solidFill>
                  <a:srgbClr val="0000FF"/>
                </a:solidFill>
                <a:effectLst>
                  <a:outerShdw blurRad="38100" dist="38100" dir="2700000" algn="tl">
                    <a:srgbClr val="000000">
                      <a:alpha val="43137"/>
                    </a:srgbClr>
                  </a:outerShdw>
                </a:effectLst>
              </a:rPr>
              <a:t>” (</a:t>
            </a:r>
            <a:r>
              <a:rPr lang="en-US" i="1" dirty="0" smtClean="0">
                <a:solidFill>
                  <a:srgbClr val="FF0000"/>
                </a:solidFill>
                <a:effectLst>
                  <a:outerShdw blurRad="38100" dist="38100" dir="2700000" algn="tl">
                    <a:srgbClr val="000000">
                      <a:alpha val="43137"/>
                    </a:srgbClr>
                  </a:outerShdw>
                </a:effectLst>
              </a:rPr>
              <a:t>John 1:14</a:t>
            </a:r>
            <a:r>
              <a:rPr lang="en-US" i="1" dirty="0" smtClean="0">
                <a:solidFill>
                  <a:srgbClr val="0000FF"/>
                </a:solidFill>
                <a:effectLst>
                  <a:outerShdw blurRad="38100" dist="38100" dir="2700000" algn="tl">
                    <a:srgbClr val="000000">
                      <a:alpha val="43137"/>
                    </a:srgbClr>
                  </a:outerShdw>
                </a:effectLs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762000"/>
          </a:xfrm>
        </p:spPr>
        <p:style>
          <a:lnRef idx="1">
            <a:schemeClr val="accent3"/>
          </a:lnRef>
          <a:fillRef idx="2">
            <a:schemeClr val="accent3"/>
          </a:fillRef>
          <a:effectRef idx="1">
            <a:schemeClr val="accent3"/>
          </a:effectRef>
          <a:fontRef idx="minor">
            <a:schemeClr val="dk1"/>
          </a:fontRef>
        </p:style>
        <p:txBody>
          <a:bodyPr>
            <a:normAutofit/>
          </a:bodyPr>
          <a:lstStyle/>
          <a:p>
            <a:r>
              <a:rPr lang="en-US" b="1" i="1" dirty="0" smtClean="0">
                <a:solidFill>
                  <a:srgbClr val="C00000"/>
                </a:solidFill>
                <a:effectLst>
                  <a:outerShdw blurRad="38100" dist="38100" dir="2700000" algn="tl">
                    <a:srgbClr val="000000">
                      <a:alpha val="43137"/>
                    </a:srgbClr>
                  </a:outerShdw>
                </a:effectLst>
              </a:rPr>
              <a:t>2a</a:t>
            </a:r>
            <a:r>
              <a:rPr lang="en-US" i="1" dirty="0" smtClean="0">
                <a:solidFill>
                  <a:srgbClr val="0000FF"/>
                </a:solidFill>
              </a:rPr>
              <a:t>. </a:t>
            </a:r>
            <a:r>
              <a:rPr lang="en-US" b="1" i="1" dirty="0" smtClean="0">
                <a:solidFill>
                  <a:srgbClr val="0000FF"/>
                </a:solidFill>
                <a:effectLst>
                  <a:outerShdw blurRad="38100" dist="38100" dir="2700000" algn="tl">
                    <a:srgbClr val="000000">
                      <a:alpha val="43137"/>
                    </a:srgbClr>
                  </a:outerShdw>
                </a:effectLst>
              </a:rPr>
              <a:t>God</a:t>
            </a:r>
            <a:r>
              <a:rPr lang="en-US" i="1" dirty="0" smtClean="0">
                <a:solidFill>
                  <a:srgbClr val="0000FF"/>
                </a:solidFill>
                <a:effectLst>
                  <a:outerShdw blurRad="38100" dist="38100" dir="2700000" algn="tl">
                    <a:srgbClr val="000000">
                      <a:alpha val="43137"/>
                    </a:srgbClr>
                  </a:outerShdw>
                </a:effectLst>
              </a:rPr>
              <a:t>’s</a:t>
            </a:r>
            <a:r>
              <a:rPr lang="en-US" b="1" i="1" dirty="0" smtClean="0">
                <a:solidFill>
                  <a:srgbClr val="0000FF"/>
                </a:solidFill>
                <a:effectLst>
                  <a:outerShdw blurRad="38100" dist="38100" dir="2700000" algn="tl">
                    <a:srgbClr val="000000">
                      <a:alpha val="43137"/>
                    </a:srgbClr>
                  </a:outerShdw>
                </a:effectLst>
              </a:rPr>
              <a:t> Nature</a:t>
            </a:r>
            <a:r>
              <a:rPr lang="en-US" i="1" dirty="0" smtClean="0">
                <a:solidFill>
                  <a:srgbClr val="0000FF"/>
                </a:solidFill>
              </a:rPr>
              <a:t> (</a:t>
            </a:r>
            <a:r>
              <a:rPr lang="en-US" i="1" dirty="0" smtClean="0">
                <a:solidFill>
                  <a:srgbClr val="FF0000"/>
                </a:solidFill>
                <a:effectLst>
                  <a:outerShdw blurRad="38100" dist="38100" dir="2700000" algn="tl">
                    <a:srgbClr val="000000">
                      <a:alpha val="43137"/>
                    </a:srgbClr>
                  </a:outerShdw>
                </a:effectLst>
              </a:rPr>
              <a:t>Ps 103:6-12</a:t>
            </a:r>
            <a:r>
              <a:rPr lang="en-US" i="1" dirty="0" smtClean="0">
                <a:solidFill>
                  <a:srgbClr val="0000FF"/>
                </a:solidFill>
              </a:rPr>
              <a:t>): </a:t>
            </a:r>
            <a:r>
              <a:rPr lang="en-US" b="1" i="1" dirty="0" smtClean="0">
                <a:solidFill>
                  <a:srgbClr val="0000FF"/>
                </a:solidFill>
                <a:effectLst>
                  <a:outerShdw blurRad="38100" dist="38100" dir="2700000" algn="tl">
                    <a:srgbClr val="000000">
                      <a:alpha val="43137"/>
                    </a:srgbClr>
                  </a:outerShdw>
                </a:effectLst>
              </a:rPr>
              <a:t>Love</a:t>
            </a:r>
            <a:r>
              <a:rPr lang="en-US" i="1" dirty="0" smtClean="0">
                <a:solidFill>
                  <a:srgbClr val="0000FF"/>
                </a:solidFill>
              </a:rPr>
              <a:t>.</a:t>
            </a:r>
            <a:endParaRPr lang="en-US" dirty="0"/>
          </a:p>
        </p:txBody>
      </p:sp>
      <p:sp>
        <p:nvSpPr>
          <p:cNvPr id="3" name="Content Placeholder 2"/>
          <p:cNvSpPr>
            <a:spLocks noGrp="1"/>
          </p:cNvSpPr>
          <p:nvPr>
            <p:ph idx="1"/>
          </p:nvPr>
        </p:nvSpPr>
        <p:spPr>
          <a:xfrm>
            <a:off x="0" y="533400"/>
            <a:ext cx="9144000" cy="63246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a:buNone/>
            </a:pPr>
            <a:r>
              <a:rPr lang="en-US" b="1" i="1" baseline="30000" dirty="0">
                <a:solidFill>
                  <a:srgbClr val="C00000"/>
                </a:solidFill>
              </a:rPr>
              <a:t>6</a:t>
            </a:r>
            <a:r>
              <a:rPr lang="en-US" b="1" i="1" baseline="30000" dirty="0">
                <a:solidFill>
                  <a:srgbClr val="0000FF"/>
                </a:solidFill>
              </a:rPr>
              <a:t> </a:t>
            </a:r>
            <a:r>
              <a:rPr lang="en-US" i="1" dirty="0">
                <a:solidFill>
                  <a:srgbClr val="0000FF"/>
                </a:solidFill>
              </a:rPr>
              <a:t>The </a:t>
            </a:r>
            <a:r>
              <a:rPr lang="en-US" i="1" cap="small" dirty="0">
                <a:solidFill>
                  <a:srgbClr val="0000FF"/>
                </a:solidFill>
              </a:rPr>
              <a:t>Lord</a:t>
            </a:r>
            <a:r>
              <a:rPr lang="en-US" i="1" dirty="0">
                <a:solidFill>
                  <a:srgbClr val="0000FF"/>
                </a:solidFill>
              </a:rPr>
              <a:t> works </a:t>
            </a:r>
            <a:r>
              <a:rPr lang="en-US" b="1" i="1" dirty="0" smtClean="0">
                <a:solidFill>
                  <a:srgbClr val="0000FF"/>
                </a:solidFill>
                <a:effectLst>
                  <a:outerShdw blurRad="38100" dist="38100" dir="2700000" algn="tl">
                    <a:srgbClr val="000000">
                      <a:alpha val="43137"/>
                    </a:srgbClr>
                  </a:outerShdw>
                </a:effectLst>
              </a:rPr>
              <a:t>righteousness</a:t>
            </a:r>
            <a:r>
              <a:rPr lang="en-US" i="1" dirty="0">
                <a:solidFill>
                  <a:srgbClr val="0000FF"/>
                </a:solidFill>
              </a:rPr>
              <a:t> and </a:t>
            </a:r>
            <a:r>
              <a:rPr lang="en-US" b="1" i="1" dirty="0">
                <a:solidFill>
                  <a:srgbClr val="0000FF"/>
                </a:solidFill>
                <a:effectLst>
                  <a:outerShdw blurRad="38100" dist="38100" dir="2700000" algn="tl">
                    <a:srgbClr val="000000">
                      <a:alpha val="43137"/>
                    </a:srgbClr>
                  </a:outerShdw>
                </a:effectLst>
              </a:rPr>
              <a:t>justice</a:t>
            </a:r>
            <a:r>
              <a:rPr lang="en-US" i="1" dirty="0">
                <a:solidFill>
                  <a:srgbClr val="0000FF"/>
                </a:solidFill>
                <a:effectLst>
                  <a:outerShdw blurRad="38100" dist="38100" dir="2700000" algn="tl">
                    <a:srgbClr val="000000">
                      <a:alpha val="43137"/>
                    </a:srgbClr>
                  </a:outerShdw>
                </a:effectLst>
              </a:rPr>
              <a:t> </a:t>
            </a:r>
            <a:r>
              <a:rPr lang="en-US" i="1" dirty="0">
                <a:solidFill>
                  <a:srgbClr val="0000FF"/>
                </a:solidFill>
              </a:rPr>
              <a:t>for all the </a:t>
            </a:r>
            <a:r>
              <a:rPr lang="en-US" i="1" dirty="0" smtClean="0">
                <a:solidFill>
                  <a:srgbClr val="0000FF"/>
                </a:solidFill>
              </a:rPr>
              <a:t>oppressed. </a:t>
            </a:r>
            <a:r>
              <a:rPr lang="en-US" b="1" i="1" baseline="30000" dirty="0" smtClean="0">
                <a:solidFill>
                  <a:srgbClr val="C00000"/>
                </a:solidFill>
              </a:rPr>
              <a:t>7</a:t>
            </a:r>
            <a:r>
              <a:rPr lang="en-US" b="1" i="1" baseline="30000" dirty="0">
                <a:solidFill>
                  <a:srgbClr val="0000FF"/>
                </a:solidFill>
              </a:rPr>
              <a:t> </a:t>
            </a:r>
            <a:r>
              <a:rPr lang="en-US" i="1" dirty="0">
                <a:solidFill>
                  <a:srgbClr val="0000FF"/>
                </a:solidFill>
              </a:rPr>
              <a:t>He made known his ways to </a:t>
            </a:r>
            <a:r>
              <a:rPr lang="en-US" i="1" dirty="0" smtClean="0">
                <a:solidFill>
                  <a:srgbClr val="0000FF"/>
                </a:solidFill>
              </a:rPr>
              <a:t>Moses, his </a:t>
            </a:r>
            <a:r>
              <a:rPr lang="en-US" i="1" dirty="0">
                <a:solidFill>
                  <a:srgbClr val="0000FF"/>
                </a:solidFill>
              </a:rPr>
              <a:t>deeds to the people of </a:t>
            </a:r>
            <a:r>
              <a:rPr lang="en-US" i="1" dirty="0" smtClean="0">
                <a:solidFill>
                  <a:srgbClr val="0000FF"/>
                </a:solidFill>
              </a:rPr>
              <a:t>Israel:</a:t>
            </a:r>
          </a:p>
          <a:p>
            <a:pPr>
              <a:buNone/>
            </a:pPr>
            <a:r>
              <a:rPr lang="en-US" b="1" i="1" baseline="30000" dirty="0" smtClean="0">
                <a:solidFill>
                  <a:srgbClr val="C00000"/>
                </a:solidFill>
              </a:rPr>
              <a:t>8</a:t>
            </a:r>
            <a:r>
              <a:rPr lang="en-US" b="1" i="1" baseline="30000" dirty="0">
                <a:solidFill>
                  <a:srgbClr val="0000FF"/>
                </a:solidFill>
              </a:rPr>
              <a:t> </a:t>
            </a:r>
            <a:r>
              <a:rPr lang="en-US" sz="3600" i="1" dirty="0">
                <a:solidFill>
                  <a:srgbClr val="0000FF"/>
                </a:solidFill>
              </a:rPr>
              <a:t>The </a:t>
            </a:r>
            <a:r>
              <a:rPr lang="en-US" sz="3600" i="1" cap="small" dirty="0">
                <a:solidFill>
                  <a:srgbClr val="0000FF"/>
                </a:solidFill>
              </a:rPr>
              <a:t>Lord</a:t>
            </a:r>
            <a:r>
              <a:rPr lang="en-US" sz="3600" i="1" dirty="0">
                <a:solidFill>
                  <a:srgbClr val="0000FF"/>
                </a:solidFill>
              </a:rPr>
              <a:t> is </a:t>
            </a:r>
            <a:r>
              <a:rPr lang="en-US" sz="3600" b="1" i="1" dirty="0">
                <a:solidFill>
                  <a:srgbClr val="0000FF"/>
                </a:solidFill>
                <a:effectLst>
                  <a:outerShdw blurRad="38100" dist="38100" dir="2700000" algn="tl">
                    <a:srgbClr val="000000">
                      <a:alpha val="43137"/>
                    </a:srgbClr>
                  </a:outerShdw>
                </a:effectLst>
              </a:rPr>
              <a:t>compassionate</a:t>
            </a:r>
            <a:r>
              <a:rPr lang="en-US" sz="3600" i="1" dirty="0">
                <a:solidFill>
                  <a:srgbClr val="0000FF"/>
                </a:solidFill>
              </a:rPr>
              <a:t> and </a:t>
            </a:r>
            <a:r>
              <a:rPr lang="en-US" sz="3600" b="1" i="1" dirty="0" smtClean="0">
                <a:solidFill>
                  <a:srgbClr val="0000FF"/>
                </a:solidFill>
                <a:effectLst>
                  <a:outerShdw blurRad="38100" dist="38100" dir="2700000" algn="tl">
                    <a:srgbClr val="000000">
                      <a:alpha val="43137"/>
                    </a:srgbClr>
                  </a:outerShdw>
                </a:effectLst>
              </a:rPr>
              <a:t>gracious</a:t>
            </a:r>
            <a:r>
              <a:rPr lang="en-US" sz="3600" i="1" dirty="0" smtClean="0">
                <a:solidFill>
                  <a:srgbClr val="0000FF"/>
                </a:solidFill>
              </a:rPr>
              <a:t>, </a:t>
            </a:r>
            <a:r>
              <a:rPr lang="en-US" sz="3600" b="1" i="1" dirty="0" smtClean="0">
                <a:solidFill>
                  <a:srgbClr val="0000FF"/>
                </a:solidFill>
                <a:effectLst>
                  <a:outerShdw blurRad="38100" dist="38100" dir="2700000" algn="tl">
                    <a:srgbClr val="000000">
                      <a:alpha val="43137"/>
                    </a:srgbClr>
                  </a:outerShdw>
                </a:effectLst>
              </a:rPr>
              <a:t>slow</a:t>
            </a:r>
            <a:r>
              <a:rPr lang="en-US" sz="3600" i="1" dirty="0" smtClean="0">
                <a:solidFill>
                  <a:srgbClr val="0000FF"/>
                </a:solidFill>
              </a:rPr>
              <a:t> </a:t>
            </a:r>
            <a:r>
              <a:rPr lang="en-US" sz="3600" i="1" dirty="0">
                <a:solidFill>
                  <a:srgbClr val="0000FF"/>
                </a:solidFill>
              </a:rPr>
              <a:t>to </a:t>
            </a:r>
            <a:r>
              <a:rPr lang="en-US" sz="3600" b="1" i="1" dirty="0">
                <a:solidFill>
                  <a:srgbClr val="0000FF"/>
                </a:solidFill>
                <a:effectLst>
                  <a:outerShdw blurRad="38100" dist="38100" dir="2700000" algn="tl">
                    <a:srgbClr val="000000">
                      <a:alpha val="43137"/>
                    </a:srgbClr>
                  </a:outerShdw>
                </a:effectLst>
              </a:rPr>
              <a:t>anger</a:t>
            </a:r>
            <a:r>
              <a:rPr lang="en-US" sz="3600" i="1" dirty="0">
                <a:solidFill>
                  <a:srgbClr val="0000FF"/>
                </a:solidFill>
              </a:rPr>
              <a:t>, </a:t>
            </a:r>
            <a:r>
              <a:rPr lang="en-US" sz="3600" b="1" i="1" dirty="0">
                <a:solidFill>
                  <a:srgbClr val="0000FF"/>
                </a:solidFill>
                <a:effectLst>
                  <a:outerShdw blurRad="38100" dist="38100" dir="2700000" algn="tl">
                    <a:srgbClr val="000000">
                      <a:alpha val="43137"/>
                    </a:srgbClr>
                  </a:outerShdw>
                </a:effectLst>
              </a:rPr>
              <a:t>abounding</a:t>
            </a:r>
            <a:r>
              <a:rPr lang="en-US" sz="3600" i="1" dirty="0">
                <a:solidFill>
                  <a:srgbClr val="0000FF"/>
                </a:solidFill>
              </a:rPr>
              <a:t> in </a:t>
            </a:r>
            <a:r>
              <a:rPr lang="en-US" sz="3600" b="1" i="1" dirty="0" smtClean="0">
                <a:solidFill>
                  <a:srgbClr val="0000FF"/>
                </a:solidFill>
                <a:effectLst>
                  <a:outerShdw blurRad="38100" dist="38100" dir="2700000" algn="tl">
                    <a:srgbClr val="000000">
                      <a:alpha val="43137"/>
                    </a:srgbClr>
                  </a:outerShdw>
                </a:effectLst>
              </a:rPr>
              <a:t>love</a:t>
            </a:r>
            <a:r>
              <a:rPr lang="en-US" sz="3600" i="1" dirty="0" smtClean="0">
                <a:solidFill>
                  <a:srgbClr val="0000FF"/>
                </a:solidFill>
              </a:rPr>
              <a:t>. </a:t>
            </a:r>
            <a:r>
              <a:rPr lang="en-US" b="1" i="1" baseline="30000" dirty="0" smtClean="0">
                <a:solidFill>
                  <a:srgbClr val="C00000"/>
                </a:solidFill>
              </a:rPr>
              <a:t>9</a:t>
            </a:r>
            <a:r>
              <a:rPr lang="en-US" b="1" i="1" baseline="30000" dirty="0">
                <a:solidFill>
                  <a:srgbClr val="0000FF"/>
                </a:solidFill>
              </a:rPr>
              <a:t> </a:t>
            </a:r>
            <a:r>
              <a:rPr lang="en-US" i="1" dirty="0">
                <a:solidFill>
                  <a:srgbClr val="0000FF"/>
                </a:solidFill>
              </a:rPr>
              <a:t>He will not always </a:t>
            </a:r>
            <a:r>
              <a:rPr lang="en-US" i="1" dirty="0" smtClean="0">
                <a:solidFill>
                  <a:srgbClr val="0000FF"/>
                </a:solidFill>
              </a:rPr>
              <a:t>accuse, nor </a:t>
            </a:r>
            <a:r>
              <a:rPr lang="en-US" i="1" dirty="0">
                <a:solidFill>
                  <a:srgbClr val="0000FF"/>
                </a:solidFill>
              </a:rPr>
              <a:t>will he harbor his anger </a:t>
            </a:r>
            <a:r>
              <a:rPr lang="en-US" i="1" dirty="0" smtClean="0">
                <a:solidFill>
                  <a:srgbClr val="0000FF"/>
                </a:solidFill>
              </a:rPr>
              <a:t>forever;</a:t>
            </a:r>
          </a:p>
          <a:p>
            <a:pPr>
              <a:buNone/>
            </a:pPr>
            <a:r>
              <a:rPr lang="en-US" sz="4000" b="1" i="1" baseline="30000" dirty="0" smtClean="0">
                <a:solidFill>
                  <a:srgbClr val="C00000"/>
                </a:solidFill>
              </a:rPr>
              <a:t>10</a:t>
            </a:r>
            <a:r>
              <a:rPr lang="en-US" sz="4000" b="1" i="1" baseline="30000" dirty="0">
                <a:solidFill>
                  <a:srgbClr val="0000FF"/>
                </a:solidFill>
              </a:rPr>
              <a:t> </a:t>
            </a:r>
            <a:r>
              <a:rPr lang="en-US" sz="4000" i="1" dirty="0">
                <a:solidFill>
                  <a:srgbClr val="0000FF"/>
                </a:solidFill>
                <a:effectLst>
                  <a:outerShdw blurRad="38100" dist="38100" dir="2700000" algn="tl">
                    <a:srgbClr val="000000">
                      <a:alpha val="43137"/>
                    </a:srgbClr>
                  </a:outerShdw>
                </a:effectLst>
              </a:rPr>
              <a:t>he does not treat us as our sins deserve</a:t>
            </a:r>
            <a:r>
              <a:rPr lang="en-US" sz="4000" i="1" dirty="0">
                <a:solidFill>
                  <a:srgbClr val="0000FF"/>
                </a:solidFill>
              </a:rPr>
              <a:t/>
            </a:r>
            <a:br>
              <a:rPr lang="en-US" sz="4000" i="1" dirty="0">
                <a:solidFill>
                  <a:srgbClr val="0000FF"/>
                </a:solidFill>
              </a:rPr>
            </a:br>
            <a:r>
              <a:rPr lang="en-US" sz="4000" i="1" dirty="0">
                <a:solidFill>
                  <a:srgbClr val="0000FF"/>
                </a:solidFill>
              </a:rPr>
              <a:t>    or </a:t>
            </a:r>
            <a:r>
              <a:rPr lang="en-US" sz="4000" i="1" dirty="0">
                <a:solidFill>
                  <a:srgbClr val="0000FF"/>
                </a:solidFill>
                <a:effectLst>
                  <a:outerShdw blurRad="38100" dist="38100" dir="2700000" algn="tl">
                    <a:srgbClr val="000000">
                      <a:alpha val="43137"/>
                    </a:srgbClr>
                  </a:outerShdw>
                </a:effectLst>
              </a:rPr>
              <a:t>repay us according to our </a:t>
            </a:r>
            <a:r>
              <a:rPr lang="en-US" sz="4000" i="1" dirty="0" smtClean="0">
                <a:solidFill>
                  <a:srgbClr val="0000FF"/>
                </a:solidFill>
                <a:effectLst>
                  <a:outerShdw blurRad="38100" dist="38100" dir="2700000" algn="tl">
                    <a:srgbClr val="000000">
                      <a:alpha val="43137"/>
                    </a:srgbClr>
                  </a:outerShdw>
                </a:effectLst>
              </a:rPr>
              <a:t>iniquities</a:t>
            </a:r>
            <a:r>
              <a:rPr lang="en-US" sz="4000" i="1" dirty="0" smtClean="0">
                <a:solidFill>
                  <a:srgbClr val="0000FF"/>
                </a:solidFill>
              </a:rPr>
              <a:t>.</a:t>
            </a:r>
          </a:p>
          <a:p>
            <a:pPr>
              <a:buNone/>
            </a:pPr>
            <a:r>
              <a:rPr lang="en-US" b="1" i="1" baseline="30000" dirty="0" smtClean="0">
                <a:solidFill>
                  <a:srgbClr val="C00000"/>
                </a:solidFill>
              </a:rPr>
              <a:t>11 </a:t>
            </a:r>
            <a:r>
              <a:rPr lang="en-US" i="1" dirty="0" smtClean="0">
                <a:solidFill>
                  <a:srgbClr val="0000FF"/>
                </a:solidFill>
              </a:rPr>
              <a:t>For </a:t>
            </a:r>
            <a:r>
              <a:rPr lang="en-US" i="1" dirty="0">
                <a:solidFill>
                  <a:srgbClr val="0000FF"/>
                </a:solidFill>
              </a:rPr>
              <a:t>as </a:t>
            </a:r>
            <a:r>
              <a:rPr lang="en-US" i="1" dirty="0">
                <a:solidFill>
                  <a:srgbClr val="0000FF"/>
                </a:solidFill>
                <a:effectLst>
                  <a:outerShdw blurRad="38100" dist="38100" dir="2700000" algn="tl">
                    <a:srgbClr val="000000">
                      <a:alpha val="43137"/>
                    </a:srgbClr>
                  </a:outerShdw>
                </a:effectLst>
              </a:rPr>
              <a:t>high</a:t>
            </a:r>
            <a:r>
              <a:rPr lang="en-US" i="1" dirty="0">
                <a:solidFill>
                  <a:srgbClr val="0000FF"/>
                </a:solidFill>
              </a:rPr>
              <a:t> as the </a:t>
            </a:r>
            <a:r>
              <a:rPr lang="en-US" i="1" dirty="0">
                <a:solidFill>
                  <a:srgbClr val="0000FF"/>
                </a:solidFill>
                <a:effectLst>
                  <a:outerShdw blurRad="38100" dist="38100" dir="2700000" algn="tl">
                    <a:srgbClr val="000000">
                      <a:alpha val="43137"/>
                    </a:srgbClr>
                  </a:outerShdw>
                </a:effectLst>
              </a:rPr>
              <a:t>heavens</a:t>
            </a:r>
            <a:r>
              <a:rPr lang="en-US" i="1" dirty="0">
                <a:solidFill>
                  <a:srgbClr val="0000FF"/>
                </a:solidFill>
              </a:rPr>
              <a:t> are above the </a:t>
            </a:r>
            <a:r>
              <a:rPr lang="en-US" i="1" dirty="0" smtClean="0">
                <a:solidFill>
                  <a:srgbClr val="0000FF"/>
                </a:solidFill>
              </a:rPr>
              <a:t>earth,</a:t>
            </a:r>
            <a:r>
              <a:rPr lang="en-US" sz="3400" i="1" dirty="0">
                <a:solidFill>
                  <a:srgbClr val="0000FF"/>
                </a:solidFill>
              </a:rPr>
              <a:t> </a:t>
            </a:r>
            <a:r>
              <a:rPr lang="en-US" sz="3400" i="1" dirty="0" smtClean="0">
                <a:solidFill>
                  <a:srgbClr val="0000FF"/>
                </a:solidFill>
                <a:effectLst>
                  <a:outerShdw blurRad="38100" dist="38100" dir="2700000" algn="tl">
                    <a:srgbClr val="000000">
                      <a:alpha val="43137"/>
                    </a:srgbClr>
                  </a:outerShdw>
                </a:effectLst>
              </a:rPr>
              <a:t>so </a:t>
            </a:r>
            <a:r>
              <a:rPr lang="en-US" sz="3400" i="1" dirty="0">
                <a:solidFill>
                  <a:srgbClr val="0000FF"/>
                </a:solidFill>
                <a:effectLst>
                  <a:outerShdw blurRad="38100" dist="38100" dir="2700000" algn="tl">
                    <a:srgbClr val="000000">
                      <a:alpha val="43137"/>
                    </a:srgbClr>
                  </a:outerShdw>
                </a:effectLst>
              </a:rPr>
              <a:t>great is his love </a:t>
            </a:r>
            <a:r>
              <a:rPr lang="en-US" sz="3400" i="1" dirty="0" smtClean="0">
                <a:solidFill>
                  <a:srgbClr val="0000FF"/>
                </a:solidFill>
                <a:effectLst>
                  <a:outerShdw blurRad="38100" dist="38100" dir="2700000" algn="tl">
                    <a:srgbClr val="000000">
                      <a:alpha val="43137"/>
                    </a:srgbClr>
                  </a:outerShdw>
                </a:effectLst>
              </a:rPr>
              <a:t>[</a:t>
            </a:r>
            <a:r>
              <a:rPr lang="en-US" sz="3400" i="1" dirty="0" err="1" smtClean="0">
                <a:solidFill>
                  <a:srgbClr val="00B0F0"/>
                </a:solidFill>
                <a:effectLst>
                  <a:outerShdw blurRad="38100" dist="38100" dir="2700000" algn="tl">
                    <a:srgbClr val="000000">
                      <a:alpha val="43137"/>
                    </a:srgbClr>
                  </a:outerShdw>
                </a:effectLst>
              </a:rPr>
              <a:t>ḥeseḏ</a:t>
            </a:r>
            <a:r>
              <a:rPr lang="en-US" sz="3400" i="1" dirty="0" smtClean="0">
                <a:solidFill>
                  <a:srgbClr val="0000FF"/>
                </a:solidFill>
                <a:effectLst>
                  <a:outerShdw blurRad="38100" dist="38100" dir="2700000" algn="tl">
                    <a:srgbClr val="000000">
                      <a:alpha val="43137"/>
                    </a:srgbClr>
                  </a:outerShdw>
                </a:effectLst>
              </a:rPr>
              <a:t>] for those </a:t>
            </a:r>
            <a:r>
              <a:rPr lang="en-US" sz="3400" i="1" dirty="0">
                <a:solidFill>
                  <a:srgbClr val="0000FF"/>
                </a:solidFill>
                <a:effectLst>
                  <a:outerShdw blurRad="38100" dist="38100" dir="2700000" algn="tl">
                    <a:srgbClr val="000000">
                      <a:alpha val="43137"/>
                    </a:srgbClr>
                  </a:outerShdw>
                </a:effectLst>
              </a:rPr>
              <a:t>who fear </a:t>
            </a:r>
            <a:r>
              <a:rPr lang="en-US" sz="3400" i="1" dirty="0" smtClean="0">
                <a:solidFill>
                  <a:srgbClr val="0000FF"/>
                </a:solidFill>
                <a:effectLst>
                  <a:outerShdw blurRad="38100" dist="38100" dir="2700000" algn="tl">
                    <a:srgbClr val="000000">
                      <a:alpha val="43137"/>
                    </a:srgbClr>
                  </a:outerShdw>
                </a:effectLst>
              </a:rPr>
              <a:t>him</a:t>
            </a:r>
            <a:r>
              <a:rPr lang="en-US" sz="3400" i="1" dirty="0" smtClean="0">
                <a:solidFill>
                  <a:srgbClr val="0000FF"/>
                </a:solidFill>
              </a:rPr>
              <a:t>;</a:t>
            </a:r>
          </a:p>
          <a:p>
            <a:pPr>
              <a:buNone/>
            </a:pPr>
            <a:r>
              <a:rPr lang="en-US" b="1" i="1" baseline="30000" dirty="0" smtClean="0">
                <a:solidFill>
                  <a:srgbClr val="C00000"/>
                </a:solidFill>
              </a:rPr>
              <a:t>12</a:t>
            </a:r>
            <a:r>
              <a:rPr lang="en-US" b="1" i="1" baseline="30000" dirty="0">
                <a:solidFill>
                  <a:srgbClr val="0000FF"/>
                </a:solidFill>
              </a:rPr>
              <a:t> </a:t>
            </a:r>
            <a:r>
              <a:rPr lang="en-US" sz="3600" i="1" dirty="0">
                <a:solidFill>
                  <a:srgbClr val="0000FF"/>
                </a:solidFill>
                <a:effectLst>
                  <a:outerShdw blurRad="38100" dist="38100" dir="2700000" algn="tl">
                    <a:srgbClr val="000000">
                      <a:alpha val="43137"/>
                    </a:srgbClr>
                  </a:outerShdw>
                </a:effectLst>
              </a:rPr>
              <a:t>as far as the east is from the </a:t>
            </a:r>
            <a:r>
              <a:rPr lang="en-US" sz="3600" i="1" dirty="0" smtClean="0">
                <a:solidFill>
                  <a:srgbClr val="0000FF"/>
                </a:solidFill>
                <a:effectLst>
                  <a:outerShdw blurRad="38100" dist="38100" dir="2700000" algn="tl">
                    <a:srgbClr val="000000">
                      <a:alpha val="43137"/>
                    </a:srgbClr>
                  </a:outerShdw>
                </a:effectLst>
              </a:rPr>
              <a:t>west</a:t>
            </a:r>
            <a:r>
              <a:rPr lang="en-US" sz="3600" i="1" dirty="0" smtClean="0">
                <a:solidFill>
                  <a:srgbClr val="0000FF"/>
                </a:solidFill>
              </a:rPr>
              <a:t>, </a:t>
            </a:r>
            <a:r>
              <a:rPr lang="en-US" sz="3600" i="1" dirty="0" smtClean="0">
                <a:solidFill>
                  <a:srgbClr val="0000FF"/>
                </a:solidFill>
                <a:effectLst>
                  <a:outerShdw blurRad="38100" dist="38100" dir="2700000" algn="tl">
                    <a:srgbClr val="000000">
                      <a:alpha val="43137"/>
                    </a:srgbClr>
                  </a:outerShdw>
                </a:effectLst>
              </a:rPr>
              <a:t>so </a:t>
            </a:r>
            <a:r>
              <a:rPr lang="en-US" sz="3600" i="1" dirty="0">
                <a:solidFill>
                  <a:srgbClr val="0000FF"/>
                </a:solidFill>
                <a:effectLst>
                  <a:outerShdw blurRad="38100" dist="38100" dir="2700000" algn="tl">
                    <a:srgbClr val="000000">
                      <a:alpha val="43137"/>
                    </a:srgbClr>
                  </a:outerShdw>
                </a:effectLst>
              </a:rPr>
              <a:t>far has he removed our transgressions from us</a:t>
            </a:r>
            <a:r>
              <a:rPr lang="en-US" sz="3600" i="1" dirty="0" smtClean="0">
                <a:solidFill>
                  <a:srgbClr val="0000FF"/>
                </a:solidFill>
              </a:rPr>
              <a:t>.</a:t>
            </a:r>
            <a:endParaRPr lang="en-US" sz="3600" i="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style>
          <a:lnRef idx="0">
            <a:schemeClr val="accent1"/>
          </a:lnRef>
          <a:fillRef idx="3">
            <a:schemeClr val="accent1"/>
          </a:fillRef>
          <a:effectRef idx="3">
            <a:schemeClr val="accent1"/>
          </a:effectRef>
          <a:fontRef idx="minor">
            <a:schemeClr val="lt1"/>
          </a:fontRef>
        </p:style>
        <p:txBody>
          <a:bodyPr/>
          <a:lstStyle/>
          <a:p>
            <a:r>
              <a:rPr lang="en-US" i="1" dirty="0" smtClean="0">
                <a:solidFill>
                  <a:srgbClr val="FF0000"/>
                </a:solidFill>
                <a:effectLst>
                  <a:outerShdw blurRad="38100" dist="38100" dir="2700000" algn="tl">
                    <a:srgbClr val="000000">
                      <a:alpha val="43137"/>
                    </a:srgbClr>
                  </a:outerShdw>
                </a:effectLst>
              </a:rPr>
              <a:t>How does </a:t>
            </a:r>
            <a:r>
              <a:rPr lang="en-US" b="1" i="1" dirty="0" smtClean="0">
                <a:solidFill>
                  <a:srgbClr val="FF0000"/>
                </a:solidFill>
                <a:effectLst>
                  <a:outerShdw blurRad="38100" dist="38100" dir="2700000" algn="tl">
                    <a:srgbClr val="000000">
                      <a:alpha val="43137"/>
                    </a:srgbClr>
                  </a:outerShdw>
                </a:effectLst>
              </a:rPr>
              <a:t>Psalm 103 </a:t>
            </a:r>
            <a:r>
              <a:rPr lang="en-US" i="1" dirty="0" smtClean="0">
                <a:solidFill>
                  <a:srgbClr val="FF0000"/>
                </a:solidFill>
                <a:effectLst>
                  <a:outerShdw blurRad="38100" dist="38100" dir="2700000" algn="tl">
                    <a:srgbClr val="000000">
                      <a:alpha val="43137"/>
                    </a:srgbClr>
                  </a:outerShdw>
                </a:effectLst>
              </a:rPr>
              <a:t>point to </a:t>
            </a:r>
            <a:r>
              <a:rPr lang="en-US" b="1" i="1" dirty="0" smtClean="0">
                <a:solidFill>
                  <a:srgbClr val="FF0000"/>
                </a:solidFill>
                <a:effectLst>
                  <a:outerShdw blurRad="38100" dist="38100" dir="2700000" algn="tl">
                    <a:srgbClr val="000000">
                      <a:alpha val="43137"/>
                    </a:srgbClr>
                  </a:outerShdw>
                </a:effectLst>
              </a:rPr>
              <a:t>Christ</a:t>
            </a:r>
            <a:r>
              <a:rPr lang="en-US" i="1" dirty="0" smtClean="0">
                <a:solidFill>
                  <a:srgbClr val="FF0000"/>
                </a:solidFill>
                <a:effectLst>
                  <a:outerShdw blurRad="38100" dist="38100" dir="2700000" algn="tl">
                    <a:srgbClr val="000000">
                      <a:alpha val="43137"/>
                    </a:srgbClr>
                  </a:outerShdw>
                </a:effectLst>
              </a:rPr>
              <a:t>?</a:t>
            </a:r>
            <a:endParaRPr lang="en-US"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762000"/>
            <a:ext cx="9144000" cy="60960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buNone/>
            </a:pPr>
            <a:r>
              <a:rPr lang="en-US" i="1" dirty="0" smtClean="0">
                <a:solidFill>
                  <a:srgbClr val="0000FF"/>
                </a:solidFill>
              </a:rPr>
              <a:t>“The </a:t>
            </a:r>
            <a:r>
              <a:rPr lang="en-US" i="1" cap="small" dirty="0" smtClean="0">
                <a:solidFill>
                  <a:srgbClr val="0000FF"/>
                </a:solidFill>
              </a:rPr>
              <a:t>Lord</a:t>
            </a:r>
            <a:r>
              <a:rPr lang="en-US" i="1" dirty="0" smtClean="0">
                <a:solidFill>
                  <a:srgbClr val="0000FF"/>
                </a:solidFill>
              </a:rPr>
              <a:t> has established his </a:t>
            </a:r>
            <a:r>
              <a:rPr lang="en-US" b="1" i="1" dirty="0" smtClean="0">
                <a:solidFill>
                  <a:srgbClr val="0000FF"/>
                </a:solidFill>
                <a:effectLst>
                  <a:outerShdw blurRad="38100" dist="38100" dir="2700000" algn="tl">
                    <a:srgbClr val="000000">
                      <a:alpha val="43137"/>
                    </a:srgbClr>
                  </a:outerShdw>
                </a:effectLst>
              </a:rPr>
              <a:t>throne</a:t>
            </a:r>
            <a:r>
              <a:rPr lang="en-US" i="1" dirty="0" smtClean="0">
                <a:solidFill>
                  <a:srgbClr val="0000FF"/>
                </a:solidFill>
              </a:rPr>
              <a:t> in </a:t>
            </a:r>
            <a:r>
              <a:rPr lang="en-US" i="1" dirty="0" smtClean="0">
                <a:solidFill>
                  <a:srgbClr val="0000FF"/>
                </a:solidFill>
                <a:effectLst>
                  <a:outerShdw blurRad="38100" dist="38100" dir="2700000" algn="tl">
                    <a:srgbClr val="000000">
                      <a:alpha val="43137"/>
                    </a:srgbClr>
                  </a:outerShdw>
                </a:effectLst>
              </a:rPr>
              <a:t>heaven</a:t>
            </a:r>
            <a:r>
              <a:rPr lang="en-US" i="1" dirty="0" smtClean="0">
                <a:solidFill>
                  <a:srgbClr val="0000FF"/>
                </a:solidFill>
              </a:rPr>
              <a:t>, and </a:t>
            </a:r>
            <a:r>
              <a:rPr lang="en-US" b="1" i="1" dirty="0" smtClean="0">
                <a:solidFill>
                  <a:srgbClr val="0000FF"/>
                </a:solidFill>
                <a:effectLst>
                  <a:outerShdw blurRad="38100" dist="38100" dir="2700000" algn="tl">
                    <a:srgbClr val="000000">
                      <a:alpha val="43137"/>
                    </a:srgbClr>
                  </a:outerShdw>
                </a:effectLst>
              </a:rPr>
              <a:t>his kingdom rules over all</a:t>
            </a:r>
            <a:r>
              <a:rPr lang="en-US" i="1" dirty="0" smtClean="0">
                <a:solidFill>
                  <a:srgbClr val="0000FF"/>
                </a:solidFill>
              </a:rPr>
              <a:t>.”</a:t>
            </a:r>
            <a:r>
              <a:rPr lang="en-US" i="1" dirty="0" smtClean="0">
                <a:solidFill>
                  <a:srgbClr val="0000FF"/>
                </a:solidFill>
                <a:effectLst>
                  <a:outerShdw blurRad="38100" dist="38100" dir="2700000" algn="tl">
                    <a:srgbClr val="000000">
                      <a:alpha val="43137"/>
                    </a:srgbClr>
                  </a:outerShdw>
                </a:effectLst>
              </a:rPr>
              <a:t> (</a:t>
            </a:r>
            <a:r>
              <a:rPr lang="en-US" i="1" dirty="0" smtClean="0">
                <a:solidFill>
                  <a:srgbClr val="FF0000"/>
                </a:solidFill>
                <a:effectLst>
                  <a:outerShdw blurRad="38100" dist="38100" dir="2700000" algn="tl">
                    <a:srgbClr val="000000">
                      <a:alpha val="43137"/>
                    </a:srgbClr>
                  </a:outerShdw>
                </a:effectLst>
              </a:rPr>
              <a:t>Ps 103:19</a:t>
            </a:r>
            <a:r>
              <a:rPr lang="en-US" i="1" dirty="0" smtClean="0">
                <a:solidFill>
                  <a:srgbClr val="0000FF"/>
                </a:solidFill>
                <a:effectLst>
                  <a:outerShdw blurRad="38100" dist="38100" dir="2700000" algn="tl">
                    <a:srgbClr val="000000">
                      <a:alpha val="43137"/>
                    </a:srgbClr>
                  </a:outerShdw>
                </a:effectLst>
              </a:rPr>
              <a:t>)</a:t>
            </a:r>
            <a:r>
              <a:rPr lang="en-US" i="1" dirty="0" smtClean="0">
                <a:solidFill>
                  <a:srgbClr val="0000FF"/>
                </a:solidFill>
              </a:rPr>
              <a:t>.</a:t>
            </a:r>
            <a:endParaRPr lang="en-US" i="1" dirty="0" smtClean="0">
              <a:solidFill>
                <a:srgbClr val="C00000"/>
              </a:solidFill>
              <a:effectLst>
                <a:outerShdw blurRad="38100" dist="38100" dir="2700000" algn="tl">
                  <a:srgbClr val="000000">
                    <a:alpha val="43137"/>
                  </a:srgbClr>
                </a:outerShdw>
              </a:effectLst>
            </a:endParaRPr>
          </a:p>
          <a:p>
            <a:pPr marL="514350" indent="-514350">
              <a:buNone/>
            </a:pPr>
            <a:r>
              <a:rPr lang="en-US" sz="4400" i="1" dirty="0" smtClean="0">
                <a:solidFill>
                  <a:srgbClr val="C00000"/>
                </a:solidFill>
                <a:effectLst>
                  <a:outerShdw blurRad="38100" dist="38100" dir="2700000" algn="tl">
                    <a:srgbClr val="000000">
                      <a:alpha val="43137"/>
                    </a:srgbClr>
                  </a:outerShdw>
                </a:effectLst>
              </a:rPr>
              <a:t>3</a:t>
            </a:r>
            <a:r>
              <a:rPr lang="en-US" sz="4400" i="1" dirty="0" smtClean="0">
                <a:solidFill>
                  <a:srgbClr val="0000FF"/>
                </a:solidFill>
                <a:effectLst>
                  <a:outerShdw blurRad="38100" dist="38100" dir="2700000" algn="tl">
                    <a:srgbClr val="000000">
                      <a:alpha val="43137"/>
                    </a:srgbClr>
                  </a:outerShdw>
                </a:effectLst>
              </a:rPr>
              <a:t>. </a:t>
            </a:r>
            <a:r>
              <a:rPr lang="en-US" sz="4400" b="1" i="1" dirty="0" smtClean="0">
                <a:solidFill>
                  <a:srgbClr val="0000FF"/>
                </a:solidFill>
                <a:effectLst>
                  <a:outerShdw blurRad="38100" dist="38100" dir="2700000" algn="tl">
                    <a:srgbClr val="000000">
                      <a:alpha val="43137"/>
                    </a:srgbClr>
                  </a:outerShdw>
                </a:effectLst>
              </a:rPr>
              <a:t>Jesus</a:t>
            </a:r>
            <a:r>
              <a:rPr lang="en-US" sz="4400" i="1" dirty="0" smtClean="0">
                <a:solidFill>
                  <a:srgbClr val="0000FF"/>
                </a:solidFill>
                <a:effectLst>
                  <a:outerShdw blurRad="38100" dist="38100" dir="2700000" algn="tl">
                    <a:srgbClr val="000000">
                      <a:alpha val="43137"/>
                    </a:srgbClr>
                  </a:outerShdw>
                </a:effectLst>
              </a:rPr>
              <a:t> is</a:t>
            </a:r>
            <a:r>
              <a:rPr lang="en-US" sz="4400" b="1" i="1" dirty="0" smtClean="0">
                <a:solidFill>
                  <a:srgbClr val="0000FF"/>
                </a:solidFill>
                <a:effectLst>
                  <a:outerShdw blurRad="38100" dist="38100" dir="2700000" algn="tl">
                    <a:srgbClr val="000000">
                      <a:alpha val="43137"/>
                    </a:srgbClr>
                  </a:outerShdw>
                </a:effectLst>
              </a:rPr>
              <a:t> enthroned </a:t>
            </a:r>
            <a:r>
              <a:rPr lang="en-US" sz="4400" i="1" dirty="0" smtClean="0">
                <a:solidFill>
                  <a:srgbClr val="0000FF"/>
                </a:solidFill>
                <a:effectLst>
                  <a:outerShdw blurRad="38100" dist="38100" dir="2700000" algn="tl">
                    <a:srgbClr val="000000">
                      <a:alpha val="43137"/>
                    </a:srgbClr>
                  </a:outerShdw>
                </a:effectLst>
              </a:rPr>
              <a:t>in</a:t>
            </a:r>
            <a:r>
              <a:rPr lang="en-US" sz="4400" b="1" i="1" dirty="0" smtClean="0">
                <a:solidFill>
                  <a:srgbClr val="0000FF"/>
                </a:solidFill>
                <a:effectLst>
                  <a:outerShdw blurRad="38100" dist="38100" dir="2700000" algn="tl">
                    <a:srgbClr val="000000">
                      <a:alpha val="43137"/>
                    </a:srgbClr>
                  </a:outerShdw>
                </a:effectLst>
              </a:rPr>
              <a:t> heaven</a:t>
            </a:r>
            <a:r>
              <a:rPr lang="en-US" sz="4400" i="1" dirty="0" smtClean="0">
                <a:solidFill>
                  <a:srgbClr val="0000FF"/>
                </a:solidFill>
                <a:effectLst>
                  <a:outerShdw blurRad="38100" dist="38100" dir="2700000" algn="tl">
                    <a:srgbClr val="000000">
                      <a:alpha val="43137"/>
                    </a:srgbClr>
                  </a:outerShdw>
                </a:effectLst>
              </a:rPr>
              <a:t>.</a:t>
            </a:r>
          </a:p>
          <a:p>
            <a:pPr marL="514350" indent="-514350">
              <a:buNone/>
            </a:pPr>
            <a:r>
              <a:rPr lang="en-US" dirty="0" smtClean="0"/>
              <a:t>      “</a:t>
            </a:r>
            <a:r>
              <a:rPr lang="en-US" i="1" dirty="0" smtClean="0">
                <a:solidFill>
                  <a:srgbClr val="0000FF"/>
                </a:solidFill>
                <a:effectLst>
                  <a:outerShdw blurRad="38100" dist="38100" dir="2700000" algn="tl">
                    <a:srgbClr val="000000">
                      <a:alpha val="43137"/>
                    </a:srgbClr>
                  </a:outerShdw>
                </a:effectLst>
              </a:rPr>
              <a:t>Christ Jesus…is </a:t>
            </a:r>
            <a:r>
              <a:rPr lang="en-US" i="1" dirty="0">
                <a:solidFill>
                  <a:srgbClr val="0000FF"/>
                </a:solidFill>
                <a:effectLst>
                  <a:outerShdw blurRad="38100" dist="38100" dir="2700000" algn="tl">
                    <a:srgbClr val="000000">
                      <a:alpha val="43137"/>
                    </a:srgbClr>
                  </a:outerShdw>
                </a:effectLst>
              </a:rPr>
              <a:t>at the right hand of God</a:t>
            </a:r>
            <a:r>
              <a:rPr lang="en-US" i="1" dirty="0">
                <a:solidFill>
                  <a:srgbClr val="0000FF"/>
                </a:solidFill>
              </a:rPr>
              <a:t> and is also interceding for </a:t>
            </a:r>
            <a:r>
              <a:rPr lang="en-US" i="1" dirty="0" smtClean="0">
                <a:solidFill>
                  <a:srgbClr val="0000FF"/>
                </a:solidFill>
              </a:rPr>
              <a:t>us” (</a:t>
            </a:r>
            <a:r>
              <a:rPr lang="en-US" i="1" dirty="0" smtClean="0">
                <a:solidFill>
                  <a:srgbClr val="FF0000"/>
                </a:solidFill>
                <a:effectLst>
                  <a:outerShdw blurRad="38100" dist="38100" dir="2700000" algn="tl">
                    <a:srgbClr val="000000">
                      <a:alpha val="43137"/>
                    </a:srgbClr>
                  </a:outerShdw>
                </a:effectLst>
              </a:rPr>
              <a:t>Rom 8:24</a:t>
            </a:r>
            <a:r>
              <a:rPr lang="en-US" i="1" dirty="0" smtClean="0">
                <a:solidFill>
                  <a:srgbClr val="0000FF"/>
                </a:solidFill>
              </a:rPr>
              <a:t>).</a:t>
            </a:r>
          </a:p>
          <a:p>
            <a:pPr marL="514350" indent="-514350">
              <a:buNone/>
            </a:pPr>
            <a:r>
              <a:rPr lang="en-US" i="1" dirty="0" smtClean="0">
                <a:solidFill>
                  <a:srgbClr val="0000FF"/>
                </a:solidFill>
              </a:rPr>
              <a:t>	“</a:t>
            </a:r>
            <a:r>
              <a:rPr lang="en-US" i="1" dirty="0">
                <a:solidFill>
                  <a:srgbClr val="0000FF"/>
                </a:solidFill>
              </a:rPr>
              <a:t>When the Son of Man comes in his glory, and all the angels with him, </a:t>
            </a:r>
            <a:r>
              <a:rPr lang="en-US" i="1" dirty="0">
                <a:solidFill>
                  <a:srgbClr val="0000FF"/>
                </a:solidFill>
                <a:effectLst>
                  <a:outerShdw blurRad="38100" dist="38100" dir="2700000" algn="tl">
                    <a:srgbClr val="000000">
                      <a:alpha val="43137"/>
                    </a:srgbClr>
                  </a:outerShdw>
                </a:effectLst>
              </a:rPr>
              <a:t>he will sit on his glorious </a:t>
            </a:r>
            <a:r>
              <a:rPr lang="en-US" i="1" dirty="0" smtClean="0">
                <a:solidFill>
                  <a:srgbClr val="0000FF"/>
                </a:solidFill>
                <a:effectLst>
                  <a:outerShdw blurRad="38100" dist="38100" dir="2700000" algn="tl">
                    <a:srgbClr val="000000">
                      <a:alpha val="43137"/>
                    </a:srgbClr>
                  </a:outerShdw>
                </a:effectLst>
              </a:rPr>
              <a:t>throne</a:t>
            </a:r>
            <a:r>
              <a:rPr lang="en-US" i="1" dirty="0" smtClean="0">
                <a:solidFill>
                  <a:srgbClr val="0000FF"/>
                </a:solidFill>
              </a:rPr>
              <a:t>” (</a:t>
            </a:r>
            <a:r>
              <a:rPr lang="en-US" i="1" dirty="0" smtClean="0">
                <a:solidFill>
                  <a:srgbClr val="FF0000"/>
                </a:solidFill>
                <a:effectLst>
                  <a:outerShdw blurRad="38100" dist="38100" dir="2700000" algn="tl">
                    <a:srgbClr val="000000">
                      <a:alpha val="43137"/>
                    </a:srgbClr>
                  </a:outerShdw>
                </a:effectLst>
              </a:rPr>
              <a:t>Mt 25:31</a:t>
            </a:r>
            <a:r>
              <a:rPr lang="en-US" i="1" dirty="0" smtClean="0">
                <a:solidFill>
                  <a:srgbClr val="0000FF"/>
                </a:solidFill>
              </a:rPr>
              <a:t>).</a:t>
            </a:r>
            <a:endParaRPr lang="en-US" i="1" dirty="0">
              <a:solidFill>
                <a:srgbClr val="0000FF"/>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style>
          <a:lnRef idx="0">
            <a:schemeClr val="accent1"/>
          </a:lnRef>
          <a:fillRef idx="3">
            <a:schemeClr val="accent1"/>
          </a:fillRef>
          <a:effectRef idx="3">
            <a:schemeClr val="accent1"/>
          </a:effectRef>
          <a:fontRef idx="minor">
            <a:schemeClr val="lt1"/>
          </a:fontRef>
        </p:style>
        <p:txBody>
          <a:bodyPr/>
          <a:lstStyle/>
          <a:p>
            <a:r>
              <a:rPr lang="en-US" i="1" dirty="0" smtClean="0">
                <a:solidFill>
                  <a:srgbClr val="FF0000"/>
                </a:solidFill>
                <a:effectLst>
                  <a:outerShdw blurRad="38100" dist="38100" dir="2700000" algn="tl">
                    <a:srgbClr val="000000">
                      <a:alpha val="43137"/>
                    </a:srgbClr>
                  </a:outerShdw>
                </a:effectLst>
              </a:rPr>
              <a:t>How does </a:t>
            </a:r>
            <a:r>
              <a:rPr lang="en-US" b="1" i="1" dirty="0" smtClean="0">
                <a:solidFill>
                  <a:srgbClr val="FF0000"/>
                </a:solidFill>
                <a:effectLst>
                  <a:outerShdw blurRad="38100" dist="38100" dir="2700000" algn="tl">
                    <a:srgbClr val="000000">
                      <a:alpha val="43137"/>
                    </a:srgbClr>
                  </a:outerShdw>
                </a:effectLst>
              </a:rPr>
              <a:t>Psalm 103 </a:t>
            </a:r>
            <a:r>
              <a:rPr lang="en-US" i="1" dirty="0" smtClean="0">
                <a:solidFill>
                  <a:srgbClr val="FF0000"/>
                </a:solidFill>
                <a:effectLst>
                  <a:outerShdw blurRad="38100" dist="38100" dir="2700000" algn="tl">
                    <a:srgbClr val="000000">
                      <a:alpha val="43137"/>
                    </a:srgbClr>
                  </a:outerShdw>
                </a:effectLst>
              </a:rPr>
              <a:t>point to </a:t>
            </a:r>
            <a:r>
              <a:rPr lang="en-US" b="1" i="1" dirty="0" smtClean="0">
                <a:solidFill>
                  <a:srgbClr val="FF0000"/>
                </a:solidFill>
                <a:effectLst>
                  <a:outerShdw blurRad="38100" dist="38100" dir="2700000" algn="tl">
                    <a:srgbClr val="000000">
                      <a:alpha val="43137"/>
                    </a:srgbClr>
                  </a:outerShdw>
                </a:effectLst>
              </a:rPr>
              <a:t>Christ</a:t>
            </a:r>
            <a:r>
              <a:rPr lang="en-US" i="1" dirty="0" smtClean="0">
                <a:solidFill>
                  <a:srgbClr val="FF0000"/>
                </a:solidFill>
                <a:effectLst>
                  <a:outerShdw blurRad="38100" dist="38100" dir="2700000" algn="tl">
                    <a:srgbClr val="000000">
                      <a:alpha val="43137"/>
                    </a:srgbClr>
                  </a:outerShdw>
                </a:effectLst>
              </a:rPr>
              <a:t>?</a:t>
            </a:r>
            <a:endParaRPr lang="en-US"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762000"/>
            <a:ext cx="9144000" cy="60960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buNone/>
            </a:pPr>
            <a:r>
              <a:rPr lang="en-US" i="1" dirty="0" smtClean="0">
                <a:solidFill>
                  <a:srgbClr val="C00000"/>
                </a:solidFill>
                <a:effectLst>
                  <a:outerShdw blurRad="38100" dist="38100" dir="2700000" algn="tl">
                    <a:srgbClr val="000000">
                      <a:alpha val="43137"/>
                    </a:srgbClr>
                  </a:outerShdw>
                </a:effectLst>
              </a:rPr>
              <a:t>1</a:t>
            </a:r>
            <a:r>
              <a:rPr lang="en-US" i="1" dirty="0" smtClean="0">
                <a:solidFill>
                  <a:srgbClr val="0000FF"/>
                </a:solidFill>
                <a:effectLst>
                  <a:outerShdw blurRad="38100" dist="38100" dir="2700000" algn="tl">
                    <a:srgbClr val="000000">
                      <a:alpha val="43137"/>
                    </a:srgbClr>
                  </a:outerShdw>
                </a:effectLst>
              </a:rPr>
              <a:t>. </a:t>
            </a:r>
            <a:r>
              <a:rPr lang="en-US" b="1" i="1" dirty="0" smtClean="0">
                <a:solidFill>
                  <a:srgbClr val="0000FF"/>
                </a:solidFill>
                <a:effectLst>
                  <a:outerShdw blurRad="38100" dist="38100" dir="2700000" algn="tl">
                    <a:srgbClr val="000000">
                      <a:alpha val="43137"/>
                    </a:srgbClr>
                  </a:outerShdw>
                </a:effectLst>
              </a:rPr>
              <a:t>Jesus</a:t>
            </a:r>
            <a:r>
              <a:rPr lang="en-US" i="1" dirty="0" smtClean="0">
                <a:solidFill>
                  <a:srgbClr val="0000FF"/>
                </a:solidFill>
                <a:effectLst>
                  <a:outerShdw blurRad="38100" dist="38100" dir="2700000" algn="tl">
                    <a:srgbClr val="000000">
                      <a:alpha val="43137"/>
                    </a:srgbClr>
                  </a:outerShdw>
                </a:effectLst>
              </a:rPr>
              <a:t> is why </a:t>
            </a:r>
            <a:r>
              <a:rPr lang="en-US" b="1" i="1" dirty="0" smtClean="0">
                <a:solidFill>
                  <a:srgbClr val="0000FF"/>
                </a:solidFill>
                <a:effectLst>
                  <a:outerShdw blurRad="38100" dist="38100" dir="2700000" algn="tl">
                    <a:srgbClr val="000000">
                      <a:alpha val="43137"/>
                    </a:srgbClr>
                  </a:outerShdw>
                </a:effectLst>
              </a:rPr>
              <a:t>God</a:t>
            </a:r>
            <a:r>
              <a:rPr lang="en-US" i="1" dirty="0" smtClean="0">
                <a:solidFill>
                  <a:srgbClr val="0000FF"/>
                </a:solidFill>
                <a:effectLst>
                  <a:outerShdw blurRad="38100" dist="38100" dir="2700000" algn="tl">
                    <a:srgbClr val="000000">
                      <a:alpha val="43137"/>
                    </a:srgbClr>
                  </a:outerShdw>
                </a:effectLst>
              </a:rPr>
              <a:t> has not dealt with us according to our sins (</a:t>
            </a:r>
            <a:r>
              <a:rPr lang="en-US" i="1" dirty="0" smtClean="0">
                <a:solidFill>
                  <a:srgbClr val="FF0000"/>
                </a:solidFill>
                <a:effectLst>
                  <a:outerShdw blurRad="38100" dist="38100" dir="2700000" algn="tl">
                    <a:srgbClr val="000000">
                      <a:alpha val="43137"/>
                    </a:srgbClr>
                  </a:outerShdw>
                </a:effectLst>
              </a:rPr>
              <a:t>Ps 103:10</a:t>
            </a:r>
            <a:r>
              <a:rPr lang="en-US" i="1" dirty="0" smtClean="0">
                <a:solidFill>
                  <a:srgbClr val="0000FF"/>
                </a:solidFill>
                <a:effectLst>
                  <a:outerShdw blurRad="38100" dist="38100" dir="2700000" algn="tl">
                    <a:srgbClr val="000000">
                      <a:alpha val="43137"/>
                    </a:srgbClr>
                  </a:outerShdw>
                </a:effectLst>
              </a:rPr>
              <a:t>).</a:t>
            </a:r>
          </a:p>
          <a:p>
            <a:pPr marL="514350" indent="-514350">
              <a:buNone/>
            </a:pPr>
            <a:r>
              <a:rPr lang="en-US" sz="2800" i="1" dirty="0" smtClean="0">
                <a:solidFill>
                  <a:srgbClr val="0000FF"/>
                </a:solidFill>
              </a:rPr>
              <a:t>	“God </a:t>
            </a:r>
            <a:r>
              <a:rPr lang="en-US" sz="2800" i="1" dirty="0">
                <a:solidFill>
                  <a:srgbClr val="0000FF"/>
                </a:solidFill>
              </a:rPr>
              <a:t>made him who had no sin to be </a:t>
            </a:r>
            <a:r>
              <a:rPr lang="en-US" sz="2800" i="1" dirty="0" smtClean="0">
                <a:solidFill>
                  <a:srgbClr val="0000FF"/>
                </a:solidFill>
              </a:rPr>
              <a:t>sin</a:t>
            </a:r>
            <a:r>
              <a:rPr lang="en-US" sz="2800" i="1" dirty="0">
                <a:solidFill>
                  <a:srgbClr val="0000FF"/>
                </a:solidFill>
              </a:rPr>
              <a:t> for us, so that in him we might become the righteousness of </a:t>
            </a:r>
            <a:r>
              <a:rPr lang="en-US" sz="2800" i="1" dirty="0" smtClean="0">
                <a:solidFill>
                  <a:srgbClr val="0000FF"/>
                </a:solidFill>
              </a:rPr>
              <a:t>God” </a:t>
            </a:r>
            <a:r>
              <a:rPr lang="en-US" sz="2100" i="1" dirty="0" smtClean="0">
                <a:solidFill>
                  <a:srgbClr val="0000FF"/>
                </a:solidFill>
              </a:rPr>
              <a:t>(</a:t>
            </a:r>
            <a:r>
              <a:rPr lang="en-US" sz="2100" i="1" dirty="0" smtClean="0">
                <a:solidFill>
                  <a:srgbClr val="FF0000"/>
                </a:solidFill>
                <a:effectLst>
                  <a:outerShdw blurRad="38100" dist="38100" dir="2700000" algn="tl">
                    <a:srgbClr val="000000">
                      <a:alpha val="43137"/>
                    </a:srgbClr>
                  </a:outerShdw>
                </a:effectLst>
              </a:rPr>
              <a:t>2 </a:t>
            </a:r>
            <a:r>
              <a:rPr lang="en-US" sz="2100" i="1" dirty="0" err="1" smtClean="0">
                <a:solidFill>
                  <a:srgbClr val="FF0000"/>
                </a:solidFill>
                <a:effectLst>
                  <a:outerShdw blurRad="38100" dist="38100" dir="2700000" algn="tl">
                    <a:srgbClr val="000000">
                      <a:alpha val="43137"/>
                    </a:srgbClr>
                  </a:outerShdw>
                </a:effectLst>
              </a:rPr>
              <a:t>Cor</a:t>
            </a:r>
            <a:r>
              <a:rPr lang="en-US" sz="2100" i="1" dirty="0" smtClean="0">
                <a:solidFill>
                  <a:srgbClr val="FF0000"/>
                </a:solidFill>
                <a:effectLst>
                  <a:outerShdw blurRad="38100" dist="38100" dir="2700000" algn="tl">
                    <a:srgbClr val="000000">
                      <a:alpha val="43137"/>
                    </a:srgbClr>
                  </a:outerShdw>
                </a:effectLst>
              </a:rPr>
              <a:t> 5:21</a:t>
            </a:r>
            <a:r>
              <a:rPr lang="en-US" sz="2100" i="1" dirty="0" smtClean="0">
                <a:solidFill>
                  <a:srgbClr val="0000FF"/>
                </a:solidFill>
              </a:rPr>
              <a:t>).</a:t>
            </a:r>
            <a:endParaRPr lang="en-US" sz="2100" i="1" dirty="0" smtClean="0">
              <a:solidFill>
                <a:srgbClr val="0000FF"/>
              </a:solidFill>
              <a:effectLst>
                <a:outerShdw blurRad="38100" dist="38100" dir="2700000" algn="tl">
                  <a:srgbClr val="000000">
                    <a:alpha val="43137"/>
                  </a:srgbClr>
                </a:outerShdw>
              </a:effectLst>
            </a:endParaRPr>
          </a:p>
          <a:p>
            <a:pPr marL="514350" indent="-514350">
              <a:buNone/>
            </a:pPr>
            <a:r>
              <a:rPr lang="en-US" i="1" dirty="0" smtClean="0">
                <a:solidFill>
                  <a:srgbClr val="C00000"/>
                </a:solidFill>
                <a:effectLst>
                  <a:outerShdw blurRad="38100" dist="38100" dir="2700000" algn="tl">
                    <a:srgbClr val="000000">
                      <a:alpha val="43137"/>
                    </a:srgbClr>
                  </a:outerShdw>
                </a:effectLst>
              </a:rPr>
              <a:t>2</a:t>
            </a:r>
            <a:r>
              <a:rPr lang="en-US" i="1" dirty="0" smtClean="0">
                <a:solidFill>
                  <a:srgbClr val="0000FF"/>
                </a:solidFill>
                <a:effectLst>
                  <a:outerShdw blurRad="38100" dist="38100" dir="2700000" algn="tl">
                    <a:srgbClr val="000000">
                      <a:alpha val="43137"/>
                    </a:srgbClr>
                  </a:outerShdw>
                </a:effectLst>
              </a:rPr>
              <a:t>. </a:t>
            </a:r>
            <a:r>
              <a:rPr lang="en-US" b="1" i="1" dirty="0" smtClean="0">
                <a:solidFill>
                  <a:srgbClr val="0000FF"/>
                </a:solidFill>
                <a:effectLst>
                  <a:outerShdw blurRad="38100" dist="38100" dir="2700000" algn="tl">
                    <a:srgbClr val="000000">
                      <a:alpha val="43137"/>
                    </a:srgbClr>
                  </a:outerShdw>
                </a:effectLst>
              </a:rPr>
              <a:t>Jesus</a:t>
            </a:r>
            <a:r>
              <a:rPr lang="en-US" i="1" dirty="0" smtClean="0">
                <a:solidFill>
                  <a:srgbClr val="0000FF"/>
                </a:solidFill>
                <a:effectLst>
                  <a:outerShdw blurRad="38100" dist="38100" dir="2700000" algn="tl">
                    <a:srgbClr val="000000">
                      <a:alpha val="43137"/>
                    </a:srgbClr>
                  </a:outerShdw>
                </a:effectLst>
              </a:rPr>
              <a:t> knows experientially and existentially that we are dust (</a:t>
            </a:r>
            <a:r>
              <a:rPr lang="en-US" i="1" dirty="0" smtClean="0">
                <a:solidFill>
                  <a:srgbClr val="FF0000"/>
                </a:solidFill>
                <a:effectLst>
                  <a:outerShdw blurRad="38100" dist="38100" dir="2700000" algn="tl">
                    <a:srgbClr val="000000">
                      <a:alpha val="43137"/>
                    </a:srgbClr>
                  </a:outerShdw>
                </a:effectLst>
              </a:rPr>
              <a:t>Ps 103:14</a:t>
            </a:r>
            <a:r>
              <a:rPr lang="en-US" i="1" dirty="0" smtClean="0">
                <a:solidFill>
                  <a:srgbClr val="0000FF"/>
                </a:solidFill>
                <a:effectLst>
                  <a:outerShdw blurRad="38100" dist="38100" dir="2700000" algn="tl">
                    <a:srgbClr val="000000">
                      <a:alpha val="43137"/>
                    </a:srgbClr>
                  </a:outerShdw>
                </a:effectLst>
              </a:rPr>
              <a:t>).</a:t>
            </a:r>
          </a:p>
          <a:p>
            <a:pPr marL="514350" indent="-514350">
              <a:buNone/>
            </a:pPr>
            <a:r>
              <a:rPr lang="en-US" sz="2800" dirty="0" smtClean="0"/>
              <a:t>	“</a:t>
            </a:r>
            <a:r>
              <a:rPr lang="en-US" sz="2400" i="1" dirty="0" smtClean="0">
                <a:solidFill>
                  <a:srgbClr val="0000FF"/>
                </a:solidFill>
              </a:rPr>
              <a:t>Since </a:t>
            </a:r>
            <a:r>
              <a:rPr lang="en-US" sz="2400" i="1" dirty="0">
                <a:solidFill>
                  <a:srgbClr val="0000FF"/>
                </a:solidFill>
              </a:rPr>
              <a:t>the children have flesh and blood, he too shared in their humanity so that by his death he might break the power of him who holds the power of death—that is, the </a:t>
            </a:r>
            <a:r>
              <a:rPr lang="en-US" sz="2400" i="1" dirty="0" smtClean="0">
                <a:solidFill>
                  <a:srgbClr val="0000FF"/>
                </a:solidFill>
              </a:rPr>
              <a:t>devil” (</a:t>
            </a:r>
            <a:r>
              <a:rPr lang="en-US" sz="2400" i="1" dirty="0" smtClean="0">
                <a:solidFill>
                  <a:srgbClr val="FF0000"/>
                </a:solidFill>
                <a:effectLst>
                  <a:outerShdw blurRad="38100" dist="38100" dir="2700000" algn="tl">
                    <a:srgbClr val="000000">
                      <a:alpha val="43137"/>
                    </a:srgbClr>
                  </a:outerShdw>
                </a:effectLst>
              </a:rPr>
              <a:t>Heb 2:14</a:t>
            </a:r>
            <a:r>
              <a:rPr lang="en-US" sz="2400" i="1" dirty="0" smtClean="0">
                <a:solidFill>
                  <a:srgbClr val="0000FF"/>
                </a:solidFill>
              </a:rPr>
              <a:t>).</a:t>
            </a:r>
            <a:endParaRPr lang="en-US" sz="2400" i="1" dirty="0" smtClean="0">
              <a:solidFill>
                <a:srgbClr val="0000FF"/>
              </a:solidFill>
              <a:effectLst>
                <a:outerShdw blurRad="38100" dist="38100" dir="2700000" algn="tl">
                  <a:srgbClr val="000000">
                    <a:alpha val="43137"/>
                  </a:srgbClr>
                </a:outerShdw>
              </a:effectLst>
            </a:endParaRPr>
          </a:p>
          <a:p>
            <a:pPr marL="514350" indent="-514350">
              <a:buNone/>
            </a:pPr>
            <a:r>
              <a:rPr lang="en-US" i="1" dirty="0" smtClean="0">
                <a:solidFill>
                  <a:srgbClr val="C00000"/>
                </a:solidFill>
                <a:effectLst>
                  <a:outerShdw blurRad="38100" dist="38100" dir="2700000" algn="tl">
                    <a:srgbClr val="000000">
                      <a:alpha val="43137"/>
                    </a:srgbClr>
                  </a:outerShdw>
                </a:effectLst>
              </a:rPr>
              <a:t>3</a:t>
            </a:r>
            <a:r>
              <a:rPr lang="en-US" i="1" dirty="0" smtClean="0">
                <a:solidFill>
                  <a:srgbClr val="0000FF"/>
                </a:solidFill>
                <a:effectLst>
                  <a:outerShdw blurRad="38100" dist="38100" dir="2700000" algn="tl">
                    <a:srgbClr val="000000">
                      <a:alpha val="43137"/>
                    </a:srgbClr>
                  </a:outerShdw>
                </a:effectLst>
              </a:rPr>
              <a:t>. </a:t>
            </a:r>
            <a:r>
              <a:rPr lang="en-US" b="1" i="1" dirty="0" smtClean="0">
                <a:solidFill>
                  <a:srgbClr val="0000FF"/>
                </a:solidFill>
                <a:effectLst>
                  <a:outerShdw blurRad="38100" dist="38100" dir="2700000" algn="tl">
                    <a:srgbClr val="000000">
                      <a:alpha val="43137"/>
                    </a:srgbClr>
                  </a:outerShdw>
                </a:effectLst>
              </a:rPr>
              <a:t>Jesus</a:t>
            </a:r>
            <a:r>
              <a:rPr lang="en-US" i="1" dirty="0" smtClean="0">
                <a:solidFill>
                  <a:srgbClr val="0000FF"/>
                </a:solidFill>
                <a:effectLst>
                  <a:outerShdw blurRad="38100" dist="38100" dir="2700000" algn="tl">
                    <a:srgbClr val="000000">
                      <a:alpha val="43137"/>
                    </a:srgbClr>
                  </a:outerShdw>
                </a:effectLst>
              </a:rPr>
              <a:t> is</a:t>
            </a:r>
            <a:r>
              <a:rPr lang="en-US" b="1" i="1" dirty="0" smtClean="0">
                <a:solidFill>
                  <a:srgbClr val="0000FF"/>
                </a:solidFill>
                <a:effectLst>
                  <a:outerShdw blurRad="38100" dist="38100" dir="2700000" algn="tl">
                    <a:srgbClr val="000000">
                      <a:alpha val="43137"/>
                    </a:srgbClr>
                  </a:outerShdw>
                </a:effectLst>
              </a:rPr>
              <a:t> enthroned </a:t>
            </a:r>
            <a:r>
              <a:rPr lang="en-US" i="1" dirty="0" smtClean="0">
                <a:solidFill>
                  <a:srgbClr val="0000FF"/>
                </a:solidFill>
                <a:effectLst>
                  <a:outerShdw blurRad="38100" dist="38100" dir="2700000" algn="tl">
                    <a:srgbClr val="000000">
                      <a:alpha val="43137"/>
                    </a:srgbClr>
                  </a:outerShdw>
                </a:effectLst>
              </a:rPr>
              <a:t>in</a:t>
            </a:r>
            <a:r>
              <a:rPr lang="en-US" b="1" i="1" dirty="0" smtClean="0">
                <a:solidFill>
                  <a:srgbClr val="0000FF"/>
                </a:solidFill>
                <a:effectLst>
                  <a:outerShdw blurRad="38100" dist="38100" dir="2700000" algn="tl">
                    <a:srgbClr val="000000">
                      <a:alpha val="43137"/>
                    </a:srgbClr>
                  </a:outerShdw>
                </a:effectLst>
              </a:rPr>
              <a:t> heaven </a:t>
            </a:r>
            <a:r>
              <a:rPr lang="en-US" i="1" dirty="0" smtClean="0">
                <a:solidFill>
                  <a:srgbClr val="0000FF"/>
                </a:solidFill>
                <a:effectLst>
                  <a:outerShdw blurRad="38100" dist="38100" dir="2700000" algn="tl">
                    <a:srgbClr val="000000">
                      <a:alpha val="43137"/>
                    </a:srgbClr>
                  </a:outerShdw>
                </a:effectLst>
              </a:rPr>
              <a:t>(</a:t>
            </a:r>
            <a:r>
              <a:rPr lang="en-US" i="1" dirty="0" smtClean="0">
                <a:solidFill>
                  <a:srgbClr val="FF0000"/>
                </a:solidFill>
                <a:effectLst>
                  <a:outerShdw blurRad="38100" dist="38100" dir="2700000" algn="tl">
                    <a:srgbClr val="000000">
                      <a:alpha val="43137"/>
                    </a:srgbClr>
                  </a:outerShdw>
                </a:effectLst>
              </a:rPr>
              <a:t>Ps </a:t>
            </a:r>
            <a:r>
              <a:rPr lang="en-US" i="1" dirty="0">
                <a:solidFill>
                  <a:srgbClr val="FF0000"/>
                </a:solidFill>
                <a:effectLst>
                  <a:outerShdw blurRad="38100" dist="38100" dir="2700000" algn="tl">
                    <a:srgbClr val="000000">
                      <a:alpha val="43137"/>
                    </a:srgbClr>
                  </a:outerShdw>
                </a:effectLst>
              </a:rPr>
              <a:t>1</a:t>
            </a:r>
            <a:r>
              <a:rPr lang="en-US" i="1" dirty="0" smtClean="0">
                <a:solidFill>
                  <a:srgbClr val="FF0000"/>
                </a:solidFill>
                <a:effectLst>
                  <a:outerShdw blurRad="38100" dist="38100" dir="2700000" algn="tl">
                    <a:srgbClr val="000000">
                      <a:alpha val="43137"/>
                    </a:srgbClr>
                  </a:outerShdw>
                </a:effectLst>
              </a:rPr>
              <a:t>03:19</a:t>
            </a:r>
            <a:r>
              <a:rPr lang="en-US" i="1" dirty="0" smtClean="0">
                <a:solidFill>
                  <a:srgbClr val="0000FF"/>
                </a:solidFill>
                <a:effectLst>
                  <a:outerShdw blurRad="38100" dist="38100" dir="2700000" algn="tl">
                    <a:srgbClr val="000000">
                      <a:alpha val="43137"/>
                    </a:srgbClr>
                  </a:outerShdw>
                </a:effectLst>
              </a:rPr>
              <a:t>).</a:t>
            </a:r>
          </a:p>
          <a:p>
            <a:pPr marL="514350" indent="-514350">
              <a:buNone/>
            </a:pPr>
            <a:r>
              <a:rPr lang="en-US" sz="2000" dirty="0" smtClean="0"/>
              <a:t>        “</a:t>
            </a:r>
            <a:r>
              <a:rPr lang="en-US" sz="2000" i="1" dirty="0" smtClean="0">
                <a:solidFill>
                  <a:srgbClr val="0000FF"/>
                </a:solidFill>
              </a:rPr>
              <a:t>Christ Jesus…is </a:t>
            </a:r>
            <a:r>
              <a:rPr lang="en-US" sz="2000" i="1" dirty="0">
                <a:solidFill>
                  <a:srgbClr val="0000FF"/>
                </a:solidFill>
              </a:rPr>
              <a:t>at the right hand of God and is also interceding for </a:t>
            </a:r>
            <a:r>
              <a:rPr lang="en-US" sz="2000" i="1" dirty="0" smtClean="0">
                <a:solidFill>
                  <a:srgbClr val="0000FF"/>
                </a:solidFill>
              </a:rPr>
              <a:t>us” (</a:t>
            </a:r>
            <a:r>
              <a:rPr lang="en-US" sz="2000" i="1" dirty="0" smtClean="0">
                <a:solidFill>
                  <a:srgbClr val="FF0000"/>
                </a:solidFill>
                <a:effectLst>
                  <a:outerShdw blurRad="38100" dist="38100" dir="2700000" algn="tl">
                    <a:srgbClr val="000000">
                      <a:alpha val="43137"/>
                    </a:srgbClr>
                  </a:outerShdw>
                </a:effectLst>
              </a:rPr>
              <a:t>Rom 8:24</a:t>
            </a:r>
            <a:r>
              <a:rPr lang="en-US" sz="2000" i="1" dirty="0" smtClean="0">
                <a:solidFill>
                  <a:srgbClr val="0000FF"/>
                </a:solidFill>
              </a:rPr>
              <a:t>).</a:t>
            </a:r>
          </a:p>
          <a:p>
            <a:pPr marL="514350" indent="-514350">
              <a:buNone/>
            </a:pPr>
            <a:r>
              <a:rPr lang="en-US" sz="2000" i="1" dirty="0" smtClean="0">
                <a:solidFill>
                  <a:srgbClr val="0000FF"/>
                </a:solidFill>
              </a:rPr>
              <a:t>	“</a:t>
            </a:r>
            <a:r>
              <a:rPr lang="en-US" sz="2000" i="1" dirty="0">
                <a:solidFill>
                  <a:srgbClr val="0000FF"/>
                </a:solidFill>
              </a:rPr>
              <a:t>When the Son of Man comes in his glory, and all the angels with him, he will sit on his glorious </a:t>
            </a:r>
            <a:r>
              <a:rPr lang="en-US" sz="2000" i="1" dirty="0" smtClean="0">
                <a:solidFill>
                  <a:srgbClr val="0000FF"/>
                </a:solidFill>
              </a:rPr>
              <a:t>throne” (</a:t>
            </a:r>
            <a:r>
              <a:rPr lang="en-US" sz="2000" i="1" dirty="0" smtClean="0">
                <a:solidFill>
                  <a:srgbClr val="FF0000"/>
                </a:solidFill>
                <a:effectLst>
                  <a:outerShdw blurRad="38100" dist="38100" dir="2700000" algn="tl">
                    <a:srgbClr val="000000">
                      <a:alpha val="43137"/>
                    </a:srgbClr>
                  </a:outerShdw>
                </a:effectLst>
              </a:rPr>
              <a:t>Mt 25:31</a:t>
            </a:r>
            <a:r>
              <a:rPr lang="en-US" sz="2000" i="1" dirty="0" smtClean="0">
                <a:solidFill>
                  <a:srgbClr val="0000FF"/>
                </a:solidFill>
              </a:rPr>
              <a:t>).</a:t>
            </a:r>
            <a:endParaRPr lang="en-US" sz="2000" i="1" dirty="0">
              <a:solidFill>
                <a:srgbClr val="0000FF"/>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707886"/>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en-US" sz="4000" i="1" dirty="0" smtClean="0">
                <a:solidFill>
                  <a:srgbClr val="FFFF00"/>
                </a:solidFill>
                <a:effectLst>
                  <a:outerShdw blurRad="38100" dist="38100" dir="2700000" algn="tl">
                    <a:srgbClr val="000000">
                      <a:alpha val="43137"/>
                    </a:srgbClr>
                  </a:outerShdw>
                </a:effectLst>
              </a:rPr>
              <a:t>Ps 1-2: </a:t>
            </a:r>
            <a:r>
              <a:rPr lang="en-US" sz="4000" b="1" i="1" dirty="0" smtClean="0">
                <a:solidFill>
                  <a:srgbClr val="FF0000"/>
                </a:solidFill>
                <a:effectLst>
                  <a:outerShdw blurRad="38100" dist="38100" dir="2700000" algn="tl">
                    <a:srgbClr val="000000">
                      <a:alpha val="43137"/>
                    </a:srgbClr>
                  </a:outerShdw>
                </a:effectLst>
              </a:rPr>
              <a:t>HAPPINESS</a:t>
            </a:r>
            <a:r>
              <a:rPr lang="en-US" i="1" dirty="0" smtClean="0">
                <a:solidFill>
                  <a:srgbClr val="FF0000"/>
                </a:solidFill>
                <a:effectLst>
                  <a:outerShdw blurRad="38100" dist="38100" dir="2700000" algn="tl">
                    <a:srgbClr val="000000">
                      <a:alpha val="43137"/>
                    </a:srgbClr>
                  </a:outerShdw>
                </a:effectLst>
              </a:rPr>
              <a:t>. </a:t>
            </a:r>
            <a:r>
              <a:rPr lang="en-US" sz="2600" i="1" dirty="0" smtClean="0">
                <a:solidFill>
                  <a:schemeClr val="bg1"/>
                </a:solidFill>
                <a:effectLst>
                  <a:outerShdw blurRad="38100" dist="38100" dir="2700000" algn="tl">
                    <a:srgbClr val="000000">
                      <a:alpha val="43137"/>
                    </a:srgbClr>
                  </a:outerShdw>
                </a:effectLst>
              </a:rPr>
              <a:t>“Blessed is the man who..” (</a:t>
            </a:r>
            <a:r>
              <a:rPr lang="en-US" sz="2600" i="1" dirty="0" smtClean="0">
                <a:solidFill>
                  <a:srgbClr val="FF0000"/>
                </a:solidFill>
                <a:effectLst>
                  <a:outerShdw blurRad="38100" dist="38100" dir="2700000" algn="tl">
                    <a:srgbClr val="000000">
                      <a:alpha val="43137"/>
                    </a:srgbClr>
                  </a:outerShdw>
                </a:effectLst>
              </a:rPr>
              <a:t>Ps 1:1-2</a:t>
            </a:r>
            <a:r>
              <a:rPr lang="en-US" sz="2600" i="1" dirty="0" smtClean="0">
                <a:solidFill>
                  <a:schemeClr val="bg1"/>
                </a:solidFill>
                <a:effectLst>
                  <a:outerShdw blurRad="38100" dist="38100" dir="2700000" algn="tl">
                    <a:srgbClr val="000000">
                      <a:alpha val="43137"/>
                    </a:srgbClr>
                  </a:outerShdw>
                </a:effectLst>
              </a:rPr>
              <a:t>).</a:t>
            </a:r>
            <a:endParaRPr lang="en-US" sz="2600" i="1" dirty="0">
              <a:solidFill>
                <a:schemeClr val="bg1"/>
              </a:solidFill>
              <a:effectLst>
                <a:outerShdw blurRad="38100" dist="38100" dir="2700000" algn="tl">
                  <a:srgbClr val="000000">
                    <a:alpha val="43137"/>
                  </a:srgbClr>
                </a:outerShdw>
              </a:effectLst>
            </a:endParaRPr>
          </a:p>
        </p:txBody>
      </p:sp>
      <p:sp>
        <p:nvSpPr>
          <p:cNvPr id="3" name="TextBox 2"/>
          <p:cNvSpPr txBox="1"/>
          <p:nvPr/>
        </p:nvSpPr>
        <p:spPr>
          <a:xfrm>
            <a:off x="1" y="5873115"/>
            <a:ext cx="9144000" cy="1015663"/>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en-US" sz="4000" i="1" dirty="0" smtClean="0">
                <a:solidFill>
                  <a:srgbClr val="FFFF00"/>
                </a:solidFill>
                <a:effectLst>
                  <a:outerShdw blurRad="38100" dist="38100" dir="2700000" algn="tl">
                    <a:srgbClr val="000000">
                      <a:alpha val="43137"/>
                    </a:srgbClr>
                  </a:outerShdw>
                </a:effectLst>
              </a:rPr>
              <a:t>Ps 146-150: </a:t>
            </a:r>
            <a:r>
              <a:rPr lang="en-US" sz="4000" b="1" i="1" dirty="0" smtClean="0">
                <a:solidFill>
                  <a:srgbClr val="FF0000"/>
                </a:solidFill>
                <a:effectLst>
                  <a:outerShdw blurRad="38100" dist="38100" dir="2700000" algn="tl">
                    <a:srgbClr val="000000">
                      <a:alpha val="43137"/>
                    </a:srgbClr>
                  </a:outerShdw>
                </a:effectLst>
              </a:rPr>
              <a:t>PRAISE</a:t>
            </a:r>
            <a:r>
              <a:rPr lang="en-US" i="1" dirty="0" smtClean="0">
                <a:solidFill>
                  <a:srgbClr val="FF0000"/>
                </a:solidFill>
                <a:effectLst>
                  <a:outerShdw blurRad="38100" dist="38100" dir="2700000" algn="tl">
                    <a:srgbClr val="000000">
                      <a:alpha val="43137"/>
                    </a:srgbClr>
                  </a:outerShdw>
                </a:effectLst>
              </a:rPr>
              <a:t>. </a:t>
            </a:r>
            <a:r>
              <a:rPr lang="en-US" sz="2000" i="1" dirty="0" smtClean="0"/>
              <a:t>“Praise the </a:t>
            </a:r>
            <a:r>
              <a:rPr lang="en-US" sz="2000" i="1" cap="small" dirty="0" smtClean="0"/>
              <a:t>Lord</a:t>
            </a:r>
            <a:r>
              <a:rPr lang="en-US" sz="2000" i="1" dirty="0" smtClean="0"/>
              <a:t>.</a:t>
            </a:r>
            <a:r>
              <a:rPr lang="en-US" sz="2000" i="1" baseline="30000" dirty="0" smtClean="0"/>
              <a:t> </a:t>
            </a:r>
            <a:r>
              <a:rPr lang="en-US" sz="2000" i="1" dirty="0" smtClean="0"/>
              <a:t>Praise the </a:t>
            </a:r>
            <a:r>
              <a:rPr lang="en-US" sz="2000" i="1" cap="small" dirty="0" smtClean="0"/>
              <a:t>Lord</a:t>
            </a:r>
            <a:r>
              <a:rPr lang="en-US" sz="2000" i="1" dirty="0" smtClean="0"/>
              <a:t>, my soul. I will praise the </a:t>
            </a:r>
            <a:r>
              <a:rPr lang="en-US" sz="2000" i="1" cap="small" dirty="0" smtClean="0"/>
              <a:t>Lord</a:t>
            </a:r>
            <a:r>
              <a:rPr lang="en-US" sz="2000" i="1" dirty="0" smtClean="0"/>
              <a:t> all my life; I will sing praise to my God as long as I live” (</a:t>
            </a:r>
            <a:r>
              <a:rPr lang="en-US" sz="2000" i="1" dirty="0" smtClean="0">
                <a:solidFill>
                  <a:srgbClr val="FF0000"/>
                </a:solidFill>
              </a:rPr>
              <a:t>Ps 146:1-2</a:t>
            </a:r>
            <a:r>
              <a:rPr lang="en-US" sz="2000" i="1" dirty="0" smtClean="0"/>
              <a:t>).</a:t>
            </a:r>
          </a:p>
        </p:txBody>
      </p:sp>
      <p:sp>
        <p:nvSpPr>
          <p:cNvPr id="4" name="TextBox 3"/>
          <p:cNvSpPr txBox="1"/>
          <p:nvPr/>
        </p:nvSpPr>
        <p:spPr>
          <a:xfrm>
            <a:off x="1" y="4191000"/>
            <a:ext cx="9144000"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en-US" sz="2800" i="1" dirty="0" smtClean="0">
                <a:solidFill>
                  <a:srgbClr val="FFFF00"/>
                </a:solidFill>
                <a:effectLst>
                  <a:outerShdw blurRad="38100" dist="38100" dir="2700000" algn="tl">
                    <a:srgbClr val="000000">
                      <a:alpha val="43137"/>
                    </a:srgbClr>
                  </a:outerShdw>
                </a:effectLst>
              </a:rPr>
              <a:t>Ps 119: </a:t>
            </a:r>
            <a:r>
              <a:rPr lang="en-US" sz="2800" b="1" i="1" dirty="0" smtClean="0">
                <a:solidFill>
                  <a:srgbClr val="FF0000"/>
                </a:solidFill>
                <a:effectLst>
                  <a:outerShdw blurRad="38100" dist="38100" dir="2700000" algn="tl">
                    <a:srgbClr val="000000">
                      <a:alpha val="43137"/>
                    </a:srgbClr>
                  </a:outerShdw>
                </a:effectLst>
              </a:rPr>
              <a:t>INSTRUCTION</a:t>
            </a:r>
            <a:r>
              <a:rPr lang="en-US" i="1" dirty="0" smtClean="0">
                <a:solidFill>
                  <a:srgbClr val="FF0000"/>
                </a:solidFill>
                <a:effectLst>
                  <a:outerShdw blurRad="38100" dist="38100" dir="2700000" algn="tl">
                    <a:srgbClr val="000000">
                      <a:alpha val="43137"/>
                    </a:srgbClr>
                  </a:outerShdw>
                </a:effectLst>
              </a:rPr>
              <a:t>. </a:t>
            </a:r>
            <a:r>
              <a:rPr lang="en-US" i="1" dirty="0" smtClean="0">
                <a:solidFill>
                  <a:schemeClr val="bg1"/>
                </a:solidFill>
                <a:effectLst>
                  <a:outerShdw blurRad="38100" dist="38100" dir="2700000" algn="tl">
                    <a:srgbClr val="000000">
                      <a:alpha val="43137"/>
                    </a:srgbClr>
                  </a:outerShdw>
                </a:effectLst>
              </a:rPr>
              <a:t>“</a:t>
            </a:r>
            <a:r>
              <a:rPr lang="en-US" i="1" dirty="0" smtClean="0"/>
              <a:t>Oh, how I love your law! I meditate on it all day long” </a:t>
            </a:r>
            <a:r>
              <a:rPr lang="en-US" i="1" dirty="0" smtClean="0">
                <a:solidFill>
                  <a:schemeClr val="bg1"/>
                </a:solidFill>
                <a:effectLst>
                  <a:outerShdw blurRad="38100" dist="38100" dir="2700000" algn="tl">
                    <a:srgbClr val="000000">
                      <a:alpha val="43137"/>
                    </a:srgbClr>
                  </a:outerShdw>
                </a:effectLst>
              </a:rPr>
              <a:t>(</a:t>
            </a:r>
            <a:r>
              <a:rPr lang="en-US" i="1" dirty="0" smtClean="0">
                <a:solidFill>
                  <a:srgbClr val="FF0000"/>
                </a:solidFill>
                <a:effectLst>
                  <a:outerShdw blurRad="38100" dist="38100" dir="2700000" algn="tl">
                    <a:srgbClr val="000000">
                      <a:alpha val="43137"/>
                    </a:srgbClr>
                  </a:outerShdw>
                </a:effectLst>
              </a:rPr>
              <a:t>v. 97</a:t>
            </a:r>
            <a:r>
              <a:rPr lang="en-US" i="1" dirty="0" smtClean="0">
                <a:solidFill>
                  <a:schemeClr val="bg1"/>
                </a:solidFill>
                <a:effectLst>
                  <a:outerShdw blurRad="38100" dist="38100" dir="2700000" algn="tl">
                    <a:srgbClr val="000000">
                      <a:alpha val="43137"/>
                    </a:srgbClr>
                  </a:outerShdw>
                </a:effectLst>
              </a:rPr>
              <a:t>).</a:t>
            </a:r>
          </a:p>
        </p:txBody>
      </p:sp>
      <p:sp>
        <p:nvSpPr>
          <p:cNvPr id="5" name="TextBox 4"/>
          <p:cNvSpPr txBox="1"/>
          <p:nvPr/>
        </p:nvSpPr>
        <p:spPr>
          <a:xfrm>
            <a:off x="0" y="2819400"/>
            <a:ext cx="9144000"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en-US" sz="2800" i="1" dirty="0" smtClean="0">
                <a:solidFill>
                  <a:srgbClr val="FFFF00"/>
                </a:solidFill>
                <a:effectLst>
                  <a:outerShdw blurRad="38100" dist="38100" dir="2700000" algn="tl">
                    <a:srgbClr val="000000">
                      <a:alpha val="43137"/>
                    </a:srgbClr>
                  </a:outerShdw>
                </a:effectLst>
              </a:rPr>
              <a:t>Ps 78: </a:t>
            </a:r>
            <a:r>
              <a:rPr lang="en-US" sz="2800" b="1" i="1" dirty="0" smtClean="0">
                <a:solidFill>
                  <a:srgbClr val="FF0000"/>
                </a:solidFill>
                <a:effectLst>
                  <a:outerShdw blurRad="38100" dist="38100" dir="2700000" algn="tl">
                    <a:srgbClr val="000000">
                      <a:alpha val="43137"/>
                    </a:srgbClr>
                  </a:outerShdw>
                </a:effectLst>
              </a:rPr>
              <a:t>REMEMBER</a:t>
            </a:r>
            <a:r>
              <a:rPr lang="en-US" i="1" dirty="0" smtClean="0">
                <a:solidFill>
                  <a:srgbClr val="FF0000"/>
                </a:solidFill>
                <a:effectLst>
                  <a:outerShdw blurRad="38100" dist="38100" dir="2700000" algn="tl">
                    <a:srgbClr val="000000">
                      <a:alpha val="43137"/>
                    </a:srgbClr>
                  </a:outerShdw>
                </a:effectLst>
              </a:rPr>
              <a:t>. </a:t>
            </a:r>
            <a:r>
              <a:rPr lang="en-US" sz="1700" i="1" dirty="0" smtClean="0">
                <a:solidFill>
                  <a:schemeClr val="bg1"/>
                </a:solidFill>
                <a:effectLst>
                  <a:outerShdw blurRad="38100" dist="38100" dir="2700000" algn="tl">
                    <a:srgbClr val="000000">
                      <a:alpha val="43137"/>
                    </a:srgbClr>
                  </a:outerShdw>
                </a:effectLst>
              </a:rPr>
              <a:t>“</a:t>
            </a:r>
            <a:r>
              <a:rPr lang="en-US" sz="1700" i="1" dirty="0" smtClean="0"/>
              <a:t>My people, hear my teaching; listen to the words of my mouth” </a:t>
            </a:r>
            <a:r>
              <a:rPr lang="en-US" sz="1700" i="1" dirty="0" smtClean="0">
                <a:solidFill>
                  <a:schemeClr val="bg1"/>
                </a:solidFill>
                <a:effectLst>
                  <a:outerShdw blurRad="38100" dist="38100" dir="2700000" algn="tl">
                    <a:srgbClr val="000000">
                      <a:alpha val="43137"/>
                    </a:srgbClr>
                  </a:outerShdw>
                </a:effectLst>
              </a:rPr>
              <a:t>(</a:t>
            </a:r>
            <a:r>
              <a:rPr lang="en-US" sz="1700" i="1" dirty="0" smtClean="0">
                <a:solidFill>
                  <a:srgbClr val="FF0000"/>
                </a:solidFill>
                <a:effectLst>
                  <a:outerShdw blurRad="38100" dist="38100" dir="2700000" algn="tl">
                    <a:srgbClr val="000000">
                      <a:alpha val="43137"/>
                    </a:srgbClr>
                  </a:outerShdw>
                </a:effectLst>
              </a:rPr>
              <a:t>v.1</a:t>
            </a:r>
            <a:r>
              <a:rPr lang="en-US" sz="1700" i="1" dirty="0" smtClean="0">
                <a:solidFill>
                  <a:schemeClr val="bg1"/>
                </a:solidFill>
                <a:effectLst>
                  <a:outerShdw blurRad="38100" dist="38100" dir="2700000" algn="tl">
                    <a:srgbClr val="000000">
                      <a:alpha val="43137"/>
                    </a:srgbClr>
                  </a:outerShdw>
                </a:effectLst>
              </a:rPr>
              <a:t>).</a:t>
            </a:r>
          </a:p>
        </p:txBody>
      </p:sp>
      <p:sp>
        <p:nvSpPr>
          <p:cNvPr id="6" name="TextBox 5"/>
          <p:cNvSpPr txBox="1"/>
          <p:nvPr/>
        </p:nvSpPr>
        <p:spPr>
          <a:xfrm>
            <a:off x="0" y="3505200"/>
            <a:ext cx="9144000" cy="461665"/>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en-US" sz="2400" i="1" dirty="0" smtClean="0">
                <a:solidFill>
                  <a:srgbClr val="FFFF00"/>
                </a:solidFill>
                <a:effectLst>
                  <a:outerShdw blurRad="38100" dist="38100" dir="2700000" algn="tl">
                    <a:srgbClr val="000000">
                      <a:alpha val="43137"/>
                    </a:srgbClr>
                  </a:outerShdw>
                </a:effectLst>
              </a:rPr>
              <a:t>Ps 89: </a:t>
            </a:r>
            <a:r>
              <a:rPr lang="en-US" sz="2400" b="1" i="1" dirty="0" smtClean="0">
                <a:solidFill>
                  <a:srgbClr val="FF0000"/>
                </a:solidFill>
                <a:effectLst>
                  <a:outerShdw blurRad="38100" dist="38100" dir="2700000" algn="tl">
                    <a:srgbClr val="000000">
                      <a:alpha val="43137"/>
                    </a:srgbClr>
                  </a:outerShdw>
                </a:effectLst>
              </a:rPr>
              <a:t>DISAPPOINTMENT</a:t>
            </a:r>
            <a:r>
              <a:rPr lang="en-US" i="1" dirty="0" smtClean="0">
                <a:solidFill>
                  <a:srgbClr val="FF0000"/>
                </a:solidFill>
                <a:effectLst>
                  <a:outerShdw blurRad="38100" dist="38100" dir="2700000" algn="tl">
                    <a:srgbClr val="000000">
                      <a:alpha val="43137"/>
                    </a:srgbClr>
                  </a:outerShdw>
                </a:effectLst>
              </a:rPr>
              <a:t>. </a:t>
            </a:r>
            <a:r>
              <a:rPr lang="en-US" sz="1400" i="1" dirty="0" smtClean="0">
                <a:solidFill>
                  <a:schemeClr val="bg1"/>
                </a:solidFill>
                <a:effectLst>
                  <a:outerShdw blurRad="38100" dist="38100" dir="2700000" algn="tl">
                    <a:srgbClr val="000000">
                      <a:alpha val="43137"/>
                    </a:srgbClr>
                  </a:outerShdw>
                </a:effectLst>
              </a:rPr>
              <a:t>“</a:t>
            </a:r>
            <a:r>
              <a:rPr lang="en-US" sz="1400" i="1" dirty="0" smtClean="0"/>
              <a:t>But you have rejected, you have spurned, you have been very angry…” </a:t>
            </a:r>
            <a:r>
              <a:rPr lang="en-US" sz="1400" i="1" dirty="0" smtClean="0">
                <a:solidFill>
                  <a:schemeClr val="bg1"/>
                </a:solidFill>
                <a:effectLst>
                  <a:outerShdw blurRad="38100" dist="38100" dir="2700000" algn="tl">
                    <a:srgbClr val="000000">
                      <a:alpha val="43137"/>
                    </a:srgbClr>
                  </a:outerShdw>
                </a:effectLst>
              </a:rPr>
              <a:t>(</a:t>
            </a:r>
            <a:r>
              <a:rPr lang="en-US" sz="1400" i="1" dirty="0" smtClean="0">
                <a:solidFill>
                  <a:srgbClr val="FF0000"/>
                </a:solidFill>
                <a:effectLst>
                  <a:outerShdw blurRad="38100" dist="38100" dir="2700000" algn="tl">
                    <a:srgbClr val="000000">
                      <a:alpha val="43137"/>
                    </a:srgbClr>
                  </a:outerShdw>
                </a:effectLst>
              </a:rPr>
              <a:t>v.38</a:t>
            </a:r>
            <a:r>
              <a:rPr lang="en-US" sz="1400" i="1" dirty="0" smtClean="0">
                <a:solidFill>
                  <a:schemeClr val="bg1"/>
                </a:solidFill>
                <a:effectLst>
                  <a:outerShdw blurRad="38100" dist="38100" dir="2700000" algn="tl">
                    <a:srgbClr val="000000">
                      <a:alpha val="43137"/>
                    </a:srgbClr>
                  </a:outerShdw>
                </a:effectLs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bg/>
                                          </p:spTgt>
                                        </p:tgtEl>
                                        <p:attrNameLst>
                                          <p:attrName>style.visibility</p:attrName>
                                        </p:attrNameLst>
                                      </p:cBhvr>
                                      <p:to>
                                        <p:strVal val="visible"/>
                                      </p:to>
                                    </p:set>
                                    <p:anim calcmode="lin" valueType="num">
                                      <p:cBhvr additive="base">
                                        <p:cTn id="1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4">
                                            <p:bg/>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 calcmode="lin" valueType="num">
                                      <p:cBhvr additive="base">
                                        <p:cTn id="2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28" dur="500" fill="hold"/>
                                        <p:tgtEl>
                                          <p:spTgt spid="5">
                                            <p:bg/>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 calcmode="lin" valueType="num">
                                      <p:cBhvr additive="base">
                                        <p:cTn id="3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bg/>
                                          </p:spTgt>
                                        </p:tgtEl>
                                        <p:attrNameLst>
                                          <p:attrName>style.visibility</p:attrName>
                                        </p:attrNameLst>
                                      </p:cBhvr>
                                      <p:to>
                                        <p:strVal val="visible"/>
                                      </p:to>
                                    </p:set>
                                    <p:anim calcmode="lin" valueType="num">
                                      <p:cBhvr additive="base">
                                        <p:cTn id="3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6">
                                            <p:bg/>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P spid="4" grpId="0" build="allAtOnce" animBg="1"/>
      <p:bldP spid="5" grpId="0" build="allAtOnce" animBg="1"/>
      <p:bldP spid="6" grpId="0" build="allAtOnce"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62000"/>
          </a:xfrm>
        </p:spPr>
        <p:style>
          <a:lnRef idx="1">
            <a:schemeClr val="accent3"/>
          </a:lnRef>
          <a:fillRef idx="2">
            <a:schemeClr val="accent3"/>
          </a:fillRef>
          <a:effectRef idx="1">
            <a:schemeClr val="accent3"/>
          </a:effectRef>
          <a:fontRef idx="minor">
            <a:schemeClr val="dk1"/>
          </a:fontRef>
        </p:style>
        <p:txBody>
          <a:bodyPr>
            <a:normAutofit/>
          </a:bodyPr>
          <a:lstStyle/>
          <a:p>
            <a:r>
              <a:rPr lang="en-US" b="1" i="1" dirty="0" smtClean="0">
                <a:solidFill>
                  <a:srgbClr val="C00000"/>
                </a:solidFill>
                <a:effectLst>
                  <a:outerShdw blurRad="38100" dist="38100" dir="2700000" algn="tl">
                    <a:srgbClr val="000000">
                      <a:alpha val="43137"/>
                    </a:srgbClr>
                  </a:outerShdw>
                </a:effectLst>
              </a:rPr>
              <a:t>2b</a:t>
            </a:r>
            <a:r>
              <a:rPr lang="en-US" i="1" dirty="0" smtClean="0">
                <a:solidFill>
                  <a:srgbClr val="0000FF"/>
                </a:solidFill>
              </a:rPr>
              <a:t>. </a:t>
            </a:r>
            <a:r>
              <a:rPr lang="en-US" b="1" i="1" dirty="0" smtClean="0">
                <a:solidFill>
                  <a:srgbClr val="0000FF"/>
                </a:solidFill>
                <a:effectLst>
                  <a:outerShdw blurRad="38100" dist="38100" dir="2700000" algn="tl">
                    <a:srgbClr val="000000">
                      <a:alpha val="43137"/>
                    </a:srgbClr>
                  </a:outerShdw>
                </a:effectLst>
              </a:rPr>
              <a:t>Fatherly Love </a:t>
            </a:r>
            <a:r>
              <a:rPr lang="en-US" i="1" dirty="0" smtClean="0">
                <a:solidFill>
                  <a:srgbClr val="0000FF"/>
                </a:solidFill>
              </a:rPr>
              <a:t>(</a:t>
            </a:r>
            <a:r>
              <a:rPr lang="en-US" i="1" dirty="0" smtClean="0">
                <a:solidFill>
                  <a:srgbClr val="FF0000"/>
                </a:solidFill>
                <a:effectLst>
                  <a:outerShdw blurRad="38100" dist="38100" dir="2700000" algn="tl">
                    <a:srgbClr val="000000">
                      <a:alpha val="43137"/>
                    </a:srgbClr>
                  </a:outerShdw>
                </a:effectLst>
              </a:rPr>
              <a:t>Ps 103:13-18</a:t>
            </a:r>
            <a:r>
              <a:rPr lang="en-US" i="1" dirty="0" smtClean="0">
                <a:solidFill>
                  <a:srgbClr val="0000FF"/>
                </a:solidFill>
              </a:rPr>
              <a:t>)</a:t>
            </a:r>
            <a:endParaRPr lang="en-US" dirty="0"/>
          </a:p>
        </p:txBody>
      </p:sp>
      <p:sp>
        <p:nvSpPr>
          <p:cNvPr id="3" name="Content Placeholder 2"/>
          <p:cNvSpPr>
            <a:spLocks noGrp="1"/>
          </p:cNvSpPr>
          <p:nvPr>
            <p:ph idx="1"/>
          </p:nvPr>
        </p:nvSpPr>
        <p:spPr>
          <a:xfrm>
            <a:off x="0" y="685800"/>
            <a:ext cx="9144000" cy="61722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a:buNone/>
            </a:pPr>
            <a:r>
              <a:rPr lang="en-US" b="1" i="1" baseline="30000" dirty="0">
                <a:solidFill>
                  <a:srgbClr val="C00000"/>
                </a:solidFill>
              </a:rPr>
              <a:t>13</a:t>
            </a:r>
            <a:r>
              <a:rPr lang="en-US" b="1" i="1" baseline="30000" dirty="0">
                <a:solidFill>
                  <a:srgbClr val="0000FF"/>
                </a:solidFill>
              </a:rPr>
              <a:t> </a:t>
            </a:r>
            <a:r>
              <a:rPr lang="en-US" sz="3800" i="1" dirty="0">
                <a:solidFill>
                  <a:srgbClr val="0000FF"/>
                </a:solidFill>
              </a:rPr>
              <a:t>As a </a:t>
            </a:r>
            <a:r>
              <a:rPr lang="en-US" sz="3800" i="1" dirty="0">
                <a:solidFill>
                  <a:srgbClr val="0000FF"/>
                </a:solidFill>
                <a:effectLst>
                  <a:outerShdw blurRad="38100" dist="38100" dir="2700000" algn="tl">
                    <a:srgbClr val="000000">
                      <a:alpha val="43137"/>
                    </a:srgbClr>
                  </a:outerShdw>
                </a:effectLst>
              </a:rPr>
              <a:t>father</a:t>
            </a:r>
            <a:r>
              <a:rPr lang="en-US" sz="3800" i="1" dirty="0">
                <a:solidFill>
                  <a:srgbClr val="0000FF"/>
                </a:solidFill>
              </a:rPr>
              <a:t> has </a:t>
            </a:r>
            <a:r>
              <a:rPr lang="en-US" sz="3800" b="1" i="1" dirty="0">
                <a:solidFill>
                  <a:srgbClr val="0000FF"/>
                </a:solidFill>
                <a:effectLst>
                  <a:outerShdw blurRad="38100" dist="38100" dir="2700000" algn="tl">
                    <a:srgbClr val="000000">
                      <a:alpha val="43137"/>
                    </a:srgbClr>
                  </a:outerShdw>
                </a:effectLst>
              </a:rPr>
              <a:t>compassion</a:t>
            </a:r>
            <a:r>
              <a:rPr lang="en-US" sz="3800" i="1" dirty="0">
                <a:solidFill>
                  <a:srgbClr val="0000FF"/>
                </a:solidFill>
              </a:rPr>
              <a:t> on his </a:t>
            </a:r>
            <a:r>
              <a:rPr lang="en-US" sz="3800" i="1" dirty="0" smtClean="0">
                <a:solidFill>
                  <a:srgbClr val="0000FF"/>
                </a:solidFill>
                <a:effectLst>
                  <a:outerShdw blurRad="38100" dist="38100" dir="2700000" algn="tl">
                    <a:srgbClr val="000000">
                      <a:alpha val="43137"/>
                    </a:srgbClr>
                  </a:outerShdw>
                </a:effectLst>
              </a:rPr>
              <a:t>children</a:t>
            </a:r>
            <a:r>
              <a:rPr lang="en-US" sz="3800" i="1" dirty="0" smtClean="0">
                <a:solidFill>
                  <a:srgbClr val="0000FF"/>
                </a:solidFill>
              </a:rPr>
              <a:t>,</a:t>
            </a:r>
            <a:r>
              <a:rPr lang="en-US" sz="3800" i="1" dirty="0">
                <a:solidFill>
                  <a:srgbClr val="0000FF"/>
                </a:solidFill>
              </a:rPr>
              <a:t> </a:t>
            </a:r>
            <a:r>
              <a:rPr lang="en-US" sz="3600" i="1" dirty="0" smtClean="0">
                <a:solidFill>
                  <a:srgbClr val="0000FF"/>
                </a:solidFill>
              </a:rPr>
              <a:t>so the </a:t>
            </a:r>
            <a:r>
              <a:rPr lang="en-US" sz="3600" i="1" cap="small" dirty="0" smtClean="0">
                <a:solidFill>
                  <a:srgbClr val="0000FF"/>
                </a:solidFill>
              </a:rPr>
              <a:t>Lord</a:t>
            </a:r>
            <a:r>
              <a:rPr lang="en-US" sz="3600" i="1" dirty="0" smtClean="0">
                <a:solidFill>
                  <a:srgbClr val="0000FF"/>
                </a:solidFill>
              </a:rPr>
              <a:t> has </a:t>
            </a:r>
            <a:r>
              <a:rPr lang="en-US" sz="3600" b="1" i="1" dirty="0" smtClean="0">
                <a:solidFill>
                  <a:srgbClr val="0000FF"/>
                </a:solidFill>
                <a:effectLst>
                  <a:outerShdw blurRad="38100" dist="38100" dir="2700000" algn="tl">
                    <a:srgbClr val="000000">
                      <a:alpha val="43137"/>
                    </a:srgbClr>
                  </a:outerShdw>
                </a:effectLst>
              </a:rPr>
              <a:t>compassion</a:t>
            </a:r>
            <a:r>
              <a:rPr lang="en-US" sz="3600" i="1" dirty="0" smtClean="0">
                <a:solidFill>
                  <a:srgbClr val="0000FF"/>
                </a:solidFill>
              </a:rPr>
              <a:t> </a:t>
            </a:r>
            <a:r>
              <a:rPr lang="en-US" sz="3600" i="1" dirty="0">
                <a:solidFill>
                  <a:srgbClr val="0000FF"/>
                </a:solidFill>
              </a:rPr>
              <a:t>on </a:t>
            </a:r>
            <a:r>
              <a:rPr lang="en-US" sz="3600" i="1" dirty="0">
                <a:solidFill>
                  <a:srgbClr val="0000FF"/>
                </a:solidFill>
                <a:effectLst>
                  <a:outerShdw blurRad="38100" dist="38100" dir="2700000" algn="tl">
                    <a:srgbClr val="000000">
                      <a:alpha val="43137"/>
                    </a:srgbClr>
                  </a:outerShdw>
                </a:effectLst>
              </a:rPr>
              <a:t>those who fear </a:t>
            </a:r>
            <a:r>
              <a:rPr lang="en-US" sz="3600" i="1" dirty="0" smtClean="0">
                <a:solidFill>
                  <a:srgbClr val="0000FF"/>
                </a:solidFill>
                <a:effectLst>
                  <a:outerShdw blurRad="38100" dist="38100" dir="2700000" algn="tl">
                    <a:srgbClr val="000000">
                      <a:alpha val="43137"/>
                    </a:srgbClr>
                  </a:outerShdw>
                </a:effectLst>
              </a:rPr>
              <a:t>him</a:t>
            </a:r>
            <a:r>
              <a:rPr lang="en-US" sz="3600" i="1" dirty="0" smtClean="0">
                <a:solidFill>
                  <a:srgbClr val="0000FF"/>
                </a:solidFill>
              </a:rPr>
              <a:t>;</a:t>
            </a:r>
            <a:r>
              <a:rPr lang="en-US" sz="3600" i="1" dirty="0">
                <a:solidFill>
                  <a:srgbClr val="0000FF"/>
                </a:solidFill>
              </a:rPr>
              <a:t> </a:t>
            </a:r>
            <a:r>
              <a:rPr lang="en-US" b="1" i="1" baseline="30000" dirty="0" smtClean="0">
                <a:solidFill>
                  <a:srgbClr val="C00000"/>
                </a:solidFill>
              </a:rPr>
              <a:t>14</a:t>
            </a:r>
            <a:r>
              <a:rPr lang="en-US" b="1" i="1" baseline="30000" dirty="0">
                <a:solidFill>
                  <a:srgbClr val="0000FF"/>
                </a:solidFill>
              </a:rPr>
              <a:t> </a:t>
            </a:r>
            <a:r>
              <a:rPr lang="en-US" sz="3600" i="1" dirty="0">
                <a:solidFill>
                  <a:srgbClr val="0000FF"/>
                </a:solidFill>
              </a:rPr>
              <a:t>for </a:t>
            </a:r>
            <a:r>
              <a:rPr lang="en-US" sz="3600" i="1" dirty="0">
                <a:solidFill>
                  <a:srgbClr val="0000FF"/>
                </a:solidFill>
                <a:effectLst>
                  <a:outerShdw blurRad="38100" dist="38100" dir="2700000" algn="tl">
                    <a:srgbClr val="000000">
                      <a:alpha val="43137"/>
                    </a:srgbClr>
                  </a:outerShdw>
                </a:effectLst>
              </a:rPr>
              <a:t>he knows how we are </a:t>
            </a:r>
            <a:r>
              <a:rPr lang="en-US" sz="3600" i="1" dirty="0" smtClean="0">
                <a:solidFill>
                  <a:srgbClr val="0000FF"/>
                </a:solidFill>
                <a:effectLst>
                  <a:outerShdw blurRad="38100" dist="38100" dir="2700000" algn="tl">
                    <a:srgbClr val="000000">
                      <a:alpha val="43137"/>
                    </a:srgbClr>
                  </a:outerShdw>
                </a:effectLst>
              </a:rPr>
              <a:t>formed</a:t>
            </a:r>
            <a:r>
              <a:rPr lang="en-US" sz="3600" i="1" dirty="0" smtClean="0">
                <a:solidFill>
                  <a:srgbClr val="0000FF"/>
                </a:solidFill>
              </a:rPr>
              <a:t>,</a:t>
            </a:r>
            <a:r>
              <a:rPr lang="en-US" sz="3600" i="1" dirty="0">
                <a:solidFill>
                  <a:srgbClr val="0000FF"/>
                </a:solidFill>
              </a:rPr>
              <a:t> </a:t>
            </a:r>
            <a:r>
              <a:rPr lang="en-US" sz="3600" i="1" dirty="0" smtClean="0">
                <a:solidFill>
                  <a:srgbClr val="0000FF"/>
                </a:solidFill>
                <a:effectLst>
                  <a:outerShdw blurRad="38100" dist="38100" dir="2700000" algn="tl">
                    <a:srgbClr val="000000">
                      <a:alpha val="43137"/>
                    </a:srgbClr>
                  </a:outerShdw>
                </a:effectLst>
              </a:rPr>
              <a:t>he </a:t>
            </a:r>
            <a:r>
              <a:rPr lang="en-US" sz="3600" i="1" dirty="0">
                <a:solidFill>
                  <a:srgbClr val="0000FF"/>
                </a:solidFill>
                <a:effectLst>
                  <a:outerShdw blurRad="38100" dist="38100" dir="2700000" algn="tl">
                    <a:srgbClr val="000000">
                      <a:alpha val="43137"/>
                    </a:srgbClr>
                  </a:outerShdw>
                </a:effectLst>
              </a:rPr>
              <a:t>remembers that we are </a:t>
            </a:r>
            <a:r>
              <a:rPr lang="en-US" sz="3600" i="1" dirty="0" smtClean="0">
                <a:solidFill>
                  <a:srgbClr val="0000FF"/>
                </a:solidFill>
                <a:effectLst>
                  <a:outerShdw blurRad="38100" dist="38100" dir="2700000" algn="tl">
                    <a:srgbClr val="000000">
                      <a:alpha val="43137"/>
                    </a:srgbClr>
                  </a:outerShdw>
                </a:effectLst>
              </a:rPr>
              <a:t>dust</a:t>
            </a:r>
            <a:r>
              <a:rPr lang="en-US" sz="3600" i="1" dirty="0" smtClean="0">
                <a:solidFill>
                  <a:srgbClr val="0000FF"/>
                </a:solidFill>
              </a:rPr>
              <a:t>.</a:t>
            </a:r>
          </a:p>
          <a:p>
            <a:pPr>
              <a:buNone/>
            </a:pPr>
            <a:r>
              <a:rPr lang="en-US" b="1" i="1" baseline="30000" dirty="0" smtClean="0">
                <a:solidFill>
                  <a:srgbClr val="C00000"/>
                </a:solidFill>
              </a:rPr>
              <a:t>15</a:t>
            </a:r>
            <a:r>
              <a:rPr lang="en-US" b="1" i="1" baseline="30000" dirty="0">
                <a:solidFill>
                  <a:srgbClr val="0000FF"/>
                </a:solidFill>
              </a:rPr>
              <a:t> </a:t>
            </a:r>
            <a:r>
              <a:rPr lang="en-US" i="1" dirty="0">
                <a:solidFill>
                  <a:srgbClr val="0000FF"/>
                </a:solidFill>
              </a:rPr>
              <a:t>The </a:t>
            </a:r>
            <a:r>
              <a:rPr lang="en-US" i="1" dirty="0">
                <a:solidFill>
                  <a:srgbClr val="0000FF"/>
                </a:solidFill>
                <a:effectLst>
                  <a:outerShdw blurRad="38100" dist="38100" dir="2700000" algn="tl">
                    <a:srgbClr val="000000">
                      <a:alpha val="43137"/>
                    </a:srgbClr>
                  </a:outerShdw>
                </a:effectLst>
              </a:rPr>
              <a:t>life of mortals is like </a:t>
            </a:r>
            <a:r>
              <a:rPr lang="en-US" i="1" dirty="0" smtClean="0">
                <a:solidFill>
                  <a:srgbClr val="0000FF"/>
                </a:solidFill>
                <a:effectLst>
                  <a:outerShdw blurRad="38100" dist="38100" dir="2700000" algn="tl">
                    <a:srgbClr val="000000">
                      <a:alpha val="43137"/>
                    </a:srgbClr>
                  </a:outerShdw>
                </a:effectLst>
              </a:rPr>
              <a:t>grass</a:t>
            </a:r>
            <a:r>
              <a:rPr lang="en-US" i="1" dirty="0" smtClean="0">
                <a:solidFill>
                  <a:srgbClr val="0000FF"/>
                </a:solidFill>
              </a:rPr>
              <a:t>,</a:t>
            </a:r>
            <a:r>
              <a:rPr lang="en-US" i="1" dirty="0">
                <a:solidFill>
                  <a:srgbClr val="0000FF"/>
                </a:solidFill>
              </a:rPr>
              <a:t> </a:t>
            </a:r>
            <a:r>
              <a:rPr lang="en-US" i="1" dirty="0" smtClean="0">
                <a:solidFill>
                  <a:srgbClr val="0000FF"/>
                </a:solidFill>
              </a:rPr>
              <a:t>they </a:t>
            </a:r>
            <a:r>
              <a:rPr lang="en-US" i="1" dirty="0">
                <a:solidFill>
                  <a:srgbClr val="0000FF"/>
                </a:solidFill>
              </a:rPr>
              <a:t>flourish </a:t>
            </a:r>
            <a:r>
              <a:rPr lang="en-US" i="1" dirty="0">
                <a:solidFill>
                  <a:srgbClr val="0000FF"/>
                </a:solidFill>
                <a:effectLst>
                  <a:outerShdw blurRad="38100" dist="38100" dir="2700000" algn="tl">
                    <a:srgbClr val="000000">
                      <a:alpha val="43137"/>
                    </a:srgbClr>
                  </a:outerShdw>
                </a:effectLst>
              </a:rPr>
              <a:t>like a flower of the </a:t>
            </a:r>
            <a:r>
              <a:rPr lang="en-US" i="1" dirty="0" smtClean="0">
                <a:solidFill>
                  <a:srgbClr val="0000FF"/>
                </a:solidFill>
                <a:effectLst>
                  <a:outerShdw blurRad="38100" dist="38100" dir="2700000" algn="tl">
                    <a:srgbClr val="000000">
                      <a:alpha val="43137"/>
                    </a:srgbClr>
                  </a:outerShdw>
                </a:effectLst>
              </a:rPr>
              <a:t>field</a:t>
            </a:r>
            <a:r>
              <a:rPr lang="en-US" i="1" dirty="0" smtClean="0">
                <a:solidFill>
                  <a:srgbClr val="0000FF"/>
                </a:solidFill>
              </a:rPr>
              <a:t>;</a:t>
            </a:r>
            <a:r>
              <a:rPr lang="en-US" i="1" dirty="0">
                <a:solidFill>
                  <a:srgbClr val="0000FF"/>
                </a:solidFill>
              </a:rPr>
              <a:t> </a:t>
            </a:r>
            <a:r>
              <a:rPr lang="en-US" b="1" i="1" baseline="30000" dirty="0" smtClean="0">
                <a:solidFill>
                  <a:srgbClr val="C00000"/>
                </a:solidFill>
              </a:rPr>
              <a:t>16</a:t>
            </a:r>
            <a:r>
              <a:rPr lang="en-US" b="1" i="1" baseline="30000" dirty="0">
                <a:solidFill>
                  <a:srgbClr val="0000FF"/>
                </a:solidFill>
              </a:rPr>
              <a:t> </a:t>
            </a:r>
            <a:r>
              <a:rPr lang="en-US" i="1" dirty="0">
                <a:solidFill>
                  <a:srgbClr val="0000FF"/>
                </a:solidFill>
                <a:effectLst>
                  <a:outerShdw blurRad="38100" dist="38100" dir="2700000" algn="tl">
                    <a:srgbClr val="000000">
                      <a:alpha val="43137"/>
                    </a:srgbClr>
                  </a:outerShdw>
                </a:effectLst>
              </a:rPr>
              <a:t>the wind blows over it and it is </a:t>
            </a:r>
            <a:r>
              <a:rPr lang="en-US" i="1" dirty="0" smtClean="0">
                <a:solidFill>
                  <a:srgbClr val="0000FF"/>
                </a:solidFill>
                <a:effectLst>
                  <a:outerShdw blurRad="38100" dist="38100" dir="2700000" algn="tl">
                    <a:srgbClr val="000000">
                      <a:alpha val="43137"/>
                    </a:srgbClr>
                  </a:outerShdw>
                </a:effectLst>
              </a:rPr>
              <a:t>gone</a:t>
            </a:r>
            <a:r>
              <a:rPr lang="en-US" i="1" dirty="0" smtClean="0">
                <a:solidFill>
                  <a:srgbClr val="0000FF"/>
                </a:solidFill>
              </a:rPr>
              <a:t>,</a:t>
            </a:r>
            <a:r>
              <a:rPr lang="en-US" i="1" dirty="0">
                <a:solidFill>
                  <a:srgbClr val="0000FF"/>
                </a:solidFill>
              </a:rPr>
              <a:t> </a:t>
            </a:r>
            <a:r>
              <a:rPr lang="en-US" i="1" dirty="0" smtClean="0">
                <a:solidFill>
                  <a:srgbClr val="0000FF"/>
                </a:solidFill>
              </a:rPr>
              <a:t>and </a:t>
            </a:r>
            <a:r>
              <a:rPr lang="en-US" i="1" dirty="0">
                <a:solidFill>
                  <a:srgbClr val="0000FF"/>
                </a:solidFill>
              </a:rPr>
              <a:t>its place remembers it no </a:t>
            </a:r>
            <a:r>
              <a:rPr lang="en-US" i="1" dirty="0" smtClean="0">
                <a:solidFill>
                  <a:srgbClr val="0000FF"/>
                </a:solidFill>
              </a:rPr>
              <a:t>more.</a:t>
            </a:r>
            <a:endParaRPr lang="en-US" i="1" dirty="0">
              <a:solidFill>
                <a:srgbClr val="0000FF"/>
              </a:solidFill>
            </a:endParaRPr>
          </a:p>
          <a:p>
            <a:pPr>
              <a:buNone/>
            </a:pPr>
            <a:r>
              <a:rPr lang="en-US" b="1" i="1" baseline="30000" dirty="0" smtClean="0">
                <a:solidFill>
                  <a:srgbClr val="C00000"/>
                </a:solidFill>
              </a:rPr>
              <a:t>17</a:t>
            </a:r>
            <a:r>
              <a:rPr lang="en-US" b="1" i="1" baseline="30000" dirty="0">
                <a:solidFill>
                  <a:srgbClr val="0000FF"/>
                </a:solidFill>
              </a:rPr>
              <a:t> </a:t>
            </a:r>
            <a:r>
              <a:rPr lang="en-US" sz="4200" i="1" dirty="0">
                <a:solidFill>
                  <a:srgbClr val="0000FF"/>
                </a:solidFill>
              </a:rPr>
              <a:t>But from </a:t>
            </a:r>
            <a:r>
              <a:rPr lang="en-US" sz="4200" i="1" dirty="0">
                <a:solidFill>
                  <a:srgbClr val="0000FF"/>
                </a:solidFill>
                <a:effectLst>
                  <a:outerShdw blurRad="38100" dist="38100" dir="2700000" algn="tl">
                    <a:srgbClr val="000000">
                      <a:alpha val="43137"/>
                    </a:srgbClr>
                  </a:outerShdw>
                </a:effectLst>
              </a:rPr>
              <a:t>everlasting</a:t>
            </a:r>
            <a:r>
              <a:rPr lang="en-US" sz="4200" i="1" dirty="0">
                <a:solidFill>
                  <a:srgbClr val="0000FF"/>
                </a:solidFill>
              </a:rPr>
              <a:t> to </a:t>
            </a:r>
            <a:r>
              <a:rPr lang="en-US" sz="4200" i="1" dirty="0" smtClean="0">
                <a:solidFill>
                  <a:srgbClr val="0000FF"/>
                </a:solidFill>
                <a:effectLst>
                  <a:outerShdw blurRad="38100" dist="38100" dir="2700000" algn="tl">
                    <a:srgbClr val="000000">
                      <a:alpha val="43137"/>
                    </a:srgbClr>
                  </a:outerShdw>
                </a:effectLst>
              </a:rPr>
              <a:t>everlasting</a:t>
            </a:r>
            <a:r>
              <a:rPr lang="en-US" sz="4200" i="1" dirty="0" smtClean="0">
                <a:solidFill>
                  <a:srgbClr val="0000FF"/>
                </a:solidFill>
              </a:rPr>
              <a:t> the </a:t>
            </a:r>
            <a:r>
              <a:rPr lang="en-US" sz="4200" b="1" i="1" cap="small" dirty="0" smtClean="0">
                <a:solidFill>
                  <a:srgbClr val="0000FF"/>
                </a:solidFill>
                <a:effectLst>
                  <a:outerShdw blurRad="38100" dist="38100" dir="2700000" algn="tl">
                    <a:srgbClr val="000000">
                      <a:alpha val="43137"/>
                    </a:srgbClr>
                  </a:outerShdw>
                </a:effectLst>
              </a:rPr>
              <a:t>Lord</a:t>
            </a:r>
            <a:r>
              <a:rPr lang="en-US" sz="4200" i="1" dirty="0" smtClean="0">
                <a:solidFill>
                  <a:srgbClr val="0000FF"/>
                </a:solidFill>
              </a:rPr>
              <a:t>’s </a:t>
            </a:r>
            <a:r>
              <a:rPr lang="en-US" sz="4200" b="1" i="1" dirty="0">
                <a:solidFill>
                  <a:srgbClr val="0000FF"/>
                </a:solidFill>
                <a:effectLst>
                  <a:outerShdw blurRad="38100" dist="38100" dir="2700000" algn="tl">
                    <a:srgbClr val="000000">
                      <a:alpha val="43137"/>
                    </a:srgbClr>
                  </a:outerShdw>
                </a:effectLst>
              </a:rPr>
              <a:t>love</a:t>
            </a:r>
            <a:r>
              <a:rPr lang="en-US" sz="4200" i="1" dirty="0">
                <a:solidFill>
                  <a:srgbClr val="0000FF"/>
                </a:solidFill>
              </a:rPr>
              <a:t> is with </a:t>
            </a:r>
            <a:r>
              <a:rPr lang="en-US" sz="4200" i="1" dirty="0">
                <a:solidFill>
                  <a:srgbClr val="0000FF"/>
                </a:solidFill>
                <a:effectLst>
                  <a:outerShdw blurRad="38100" dist="38100" dir="2700000" algn="tl">
                    <a:srgbClr val="000000">
                      <a:alpha val="43137"/>
                    </a:srgbClr>
                  </a:outerShdw>
                </a:effectLst>
              </a:rPr>
              <a:t>those who fear </a:t>
            </a:r>
            <a:r>
              <a:rPr lang="en-US" sz="4200" i="1" dirty="0" smtClean="0">
                <a:solidFill>
                  <a:srgbClr val="0000FF"/>
                </a:solidFill>
                <a:effectLst>
                  <a:outerShdw blurRad="38100" dist="38100" dir="2700000" algn="tl">
                    <a:srgbClr val="000000">
                      <a:alpha val="43137"/>
                    </a:srgbClr>
                  </a:outerShdw>
                </a:effectLst>
              </a:rPr>
              <a:t>him</a:t>
            </a:r>
            <a:r>
              <a:rPr lang="en-US" sz="4200" i="1" dirty="0" smtClean="0">
                <a:solidFill>
                  <a:srgbClr val="0000FF"/>
                </a:solidFill>
              </a:rPr>
              <a:t>,</a:t>
            </a:r>
            <a:r>
              <a:rPr lang="en-US" sz="4200" i="1" dirty="0">
                <a:solidFill>
                  <a:srgbClr val="0000FF"/>
                </a:solidFill>
              </a:rPr>
              <a:t> </a:t>
            </a:r>
            <a:r>
              <a:rPr lang="en-US" i="1" dirty="0" smtClean="0">
                <a:solidFill>
                  <a:srgbClr val="0000FF"/>
                </a:solidFill>
              </a:rPr>
              <a:t>and </a:t>
            </a:r>
            <a:r>
              <a:rPr lang="en-US" i="1" dirty="0">
                <a:solidFill>
                  <a:srgbClr val="0000FF"/>
                </a:solidFill>
              </a:rPr>
              <a:t>his </a:t>
            </a:r>
            <a:r>
              <a:rPr lang="en-US" i="1" dirty="0">
                <a:solidFill>
                  <a:srgbClr val="0000FF"/>
                </a:solidFill>
                <a:effectLst>
                  <a:outerShdw blurRad="38100" dist="38100" dir="2700000" algn="tl">
                    <a:srgbClr val="000000">
                      <a:alpha val="43137"/>
                    </a:srgbClr>
                  </a:outerShdw>
                </a:effectLst>
              </a:rPr>
              <a:t>righteousness</a:t>
            </a:r>
            <a:r>
              <a:rPr lang="en-US" i="1" dirty="0">
                <a:solidFill>
                  <a:srgbClr val="0000FF"/>
                </a:solidFill>
              </a:rPr>
              <a:t> with their </a:t>
            </a:r>
            <a:r>
              <a:rPr lang="en-US" i="1" dirty="0" smtClean="0">
                <a:solidFill>
                  <a:srgbClr val="0000FF"/>
                </a:solidFill>
              </a:rPr>
              <a:t>children’s children —</a:t>
            </a:r>
            <a:r>
              <a:rPr lang="en-US" b="1" i="1" baseline="30000" dirty="0" smtClean="0">
                <a:solidFill>
                  <a:srgbClr val="C00000"/>
                </a:solidFill>
              </a:rPr>
              <a:t>18</a:t>
            </a:r>
            <a:r>
              <a:rPr lang="en-US" b="1" i="1" baseline="30000" dirty="0">
                <a:solidFill>
                  <a:srgbClr val="0000FF"/>
                </a:solidFill>
              </a:rPr>
              <a:t> </a:t>
            </a:r>
            <a:r>
              <a:rPr lang="en-US" i="1" dirty="0">
                <a:solidFill>
                  <a:srgbClr val="0000FF"/>
                </a:solidFill>
              </a:rPr>
              <a:t>with </a:t>
            </a:r>
            <a:r>
              <a:rPr lang="en-US" i="1" dirty="0">
                <a:solidFill>
                  <a:srgbClr val="0000FF"/>
                </a:solidFill>
                <a:effectLst>
                  <a:outerShdw blurRad="38100" dist="38100" dir="2700000" algn="tl">
                    <a:srgbClr val="000000">
                      <a:alpha val="43137"/>
                    </a:srgbClr>
                  </a:outerShdw>
                </a:effectLst>
              </a:rPr>
              <a:t>those who keep his </a:t>
            </a:r>
            <a:r>
              <a:rPr lang="en-US" i="1" dirty="0" smtClean="0">
                <a:solidFill>
                  <a:srgbClr val="0000FF"/>
                </a:solidFill>
                <a:effectLst>
                  <a:outerShdw blurRad="38100" dist="38100" dir="2700000" algn="tl">
                    <a:srgbClr val="000000">
                      <a:alpha val="43137"/>
                    </a:srgbClr>
                  </a:outerShdw>
                </a:effectLst>
              </a:rPr>
              <a:t>covenant </a:t>
            </a:r>
            <a:r>
              <a:rPr lang="en-US" i="1" dirty="0" smtClean="0">
                <a:solidFill>
                  <a:srgbClr val="0000FF"/>
                </a:solidFill>
              </a:rPr>
              <a:t>and</a:t>
            </a:r>
            <a:r>
              <a:rPr lang="en-US" i="1" dirty="0" smtClean="0">
                <a:solidFill>
                  <a:srgbClr val="0000FF"/>
                </a:solidFill>
                <a:effectLst>
                  <a:outerShdw blurRad="38100" dist="38100" dir="2700000" algn="tl">
                    <a:srgbClr val="000000">
                      <a:alpha val="43137"/>
                    </a:srgbClr>
                  </a:outerShdw>
                </a:effectLst>
              </a:rPr>
              <a:t> </a:t>
            </a:r>
            <a:r>
              <a:rPr lang="en-US" i="1" dirty="0">
                <a:solidFill>
                  <a:srgbClr val="0000FF"/>
                </a:solidFill>
                <a:effectLst>
                  <a:outerShdw blurRad="38100" dist="38100" dir="2700000" algn="tl">
                    <a:srgbClr val="000000">
                      <a:alpha val="43137"/>
                    </a:srgbClr>
                  </a:outerShdw>
                </a:effectLst>
              </a:rPr>
              <a:t>remember </a:t>
            </a:r>
            <a:r>
              <a:rPr lang="en-US" i="1" dirty="0">
                <a:solidFill>
                  <a:srgbClr val="0000FF"/>
                </a:solidFill>
              </a:rPr>
              <a:t>to</a:t>
            </a:r>
            <a:r>
              <a:rPr lang="en-US" i="1" dirty="0">
                <a:solidFill>
                  <a:srgbClr val="0000FF"/>
                </a:solidFill>
                <a:effectLst>
                  <a:outerShdw blurRad="38100" dist="38100" dir="2700000" algn="tl">
                    <a:srgbClr val="000000">
                      <a:alpha val="43137"/>
                    </a:srgbClr>
                  </a:outerShdw>
                </a:effectLst>
              </a:rPr>
              <a:t> obey his precepts</a:t>
            </a:r>
            <a:r>
              <a:rPr lang="en-US" i="1" dirty="0">
                <a:solidFill>
                  <a:srgbClr val="0000FF"/>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762000"/>
          </a:xfrm>
        </p:spPr>
        <p:style>
          <a:lnRef idx="1">
            <a:schemeClr val="accent3"/>
          </a:lnRef>
          <a:fillRef idx="2">
            <a:schemeClr val="accent3"/>
          </a:fillRef>
          <a:effectRef idx="1">
            <a:schemeClr val="accent3"/>
          </a:effectRef>
          <a:fontRef idx="minor">
            <a:schemeClr val="dk1"/>
          </a:fontRef>
        </p:style>
        <p:txBody>
          <a:bodyPr>
            <a:noAutofit/>
          </a:bodyPr>
          <a:lstStyle/>
          <a:p>
            <a:pPr marL="514350" indent="-514350"/>
            <a:r>
              <a:rPr lang="en-US" sz="4000" i="1" dirty="0" smtClean="0">
                <a:solidFill>
                  <a:srgbClr val="C00000"/>
                </a:solidFill>
                <a:effectLst>
                  <a:outerShdw blurRad="38100" dist="38100" dir="2700000" algn="tl">
                    <a:srgbClr val="000000">
                      <a:alpha val="43137"/>
                    </a:srgbClr>
                  </a:outerShdw>
                </a:effectLst>
              </a:rPr>
              <a:t>3</a:t>
            </a:r>
            <a:r>
              <a:rPr lang="en-US" sz="4000" i="1" dirty="0" smtClean="0">
                <a:solidFill>
                  <a:srgbClr val="0000FF"/>
                </a:solidFill>
                <a:effectLst>
                  <a:outerShdw blurRad="38100" dist="38100" dir="2700000" algn="tl">
                    <a:srgbClr val="000000">
                      <a:alpha val="43137"/>
                    </a:srgbClr>
                  </a:outerShdw>
                </a:effectLst>
              </a:rPr>
              <a:t>. God’s </a:t>
            </a:r>
            <a:r>
              <a:rPr lang="en-US" sz="4000" b="1" i="1" dirty="0" smtClean="0">
                <a:solidFill>
                  <a:srgbClr val="0000FF"/>
                </a:solidFill>
                <a:effectLst>
                  <a:outerShdw blurRad="38100" dist="38100" dir="2700000" algn="tl">
                    <a:srgbClr val="000000">
                      <a:alpha val="43137"/>
                    </a:srgbClr>
                  </a:outerShdw>
                </a:effectLst>
              </a:rPr>
              <a:t>throne</a:t>
            </a:r>
            <a:r>
              <a:rPr lang="en-US" sz="4000" i="1" dirty="0" smtClean="0">
                <a:solidFill>
                  <a:srgbClr val="0000FF"/>
                </a:solidFill>
                <a:effectLst>
                  <a:outerShdw blurRad="38100" dist="38100" dir="2700000" algn="tl">
                    <a:srgbClr val="000000">
                      <a:alpha val="43137"/>
                    </a:srgbClr>
                  </a:outerShdw>
                </a:effectLst>
              </a:rPr>
              <a:t> (</a:t>
            </a:r>
            <a:r>
              <a:rPr lang="en-US" sz="4000" i="1" dirty="0" smtClean="0">
                <a:solidFill>
                  <a:srgbClr val="FF0000"/>
                </a:solidFill>
                <a:effectLst>
                  <a:outerShdw blurRad="38100" dist="38100" dir="2700000" algn="tl">
                    <a:srgbClr val="000000">
                      <a:alpha val="43137"/>
                    </a:srgbClr>
                  </a:outerShdw>
                </a:effectLst>
              </a:rPr>
              <a:t>19-22</a:t>
            </a:r>
            <a:r>
              <a:rPr lang="en-US" sz="4000" i="1" dirty="0" smtClean="0">
                <a:solidFill>
                  <a:srgbClr val="0000FF"/>
                </a:solidFill>
                <a:effectLst>
                  <a:outerShdw blurRad="38100" dist="38100" dir="2700000" algn="tl">
                    <a:srgbClr val="000000">
                      <a:alpha val="43137"/>
                    </a:srgbClr>
                  </a:outerShdw>
                </a:effectLst>
              </a:rPr>
              <a:t>). </a:t>
            </a:r>
            <a:r>
              <a:rPr lang="en-US" sz="4000" b="1" i="1" dirty="0" smtClean="0">
                <a:solidFill>
                  <a:srgbClr val="0000FF"/>
                </a:solidFill>
                <a:effectLst>
                  <a:outerShdw blurRad="38100" dist="38100" dir="2700000" algn="tl">
                    <a:srgbClr val="000000">
                      <a:alpha val="43137"/>
                    </a:srgbClr>
                  </a:outerShdw>
                </a:effectLst>
              </a:rPr>
              <a:t>Sovereignty</a:t>
            </a:r>
            <a:r>
              <a:rPr lang="en-US" sz="4000" i="1" dirty="0" smtClean="0">
                <a:solidFill>
                  <a:srgbClr val="0000FF"/>
                </a:solidFill>
                <a:effectLst>
                  <a:outerShdw blurRad="38100" dist="38100" dir="2700000" algn="tl">
                    <a:srgbClr val="000000">
                      <a:alpha val="43137"/>
                    </a:srgbClr>
                  </a:outerShdw>
                </a:effectLst>
              </a:rPr>
              <a:t>.</a:t>
            </a:r>
          </a:p>
        </p:txBody>
      </p:sp>
      <p:sp>
        <p:nvSpPr>
          <p:cNvPr id="3" name="Content Placeholder 2"/>
          <p:cNvSpPr>
            <a:spLocks noGrp="1"/>
          </p:cNvSpPr>
          <p:nvPr>
            <p:ph idx="1"/>
          </p:nvPr>
        </p:nvSpPr>
        <p:spPr>
          <a:xfrm>
            <a:off x="0" y="533400"/>
            <a:ext cx="9144000" cy="64770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a:buNone/>
            </a:pPr>
            <a:r>
              <a:rPr lang="en-US" sz="3600" b="1" i="1" baseline="30000" dirty="0">
                <a:solidFill>
                  <a:srgbClr val="C00000"/>
                </a:solidFill>
              </a:rPr>
              <a:t>19</a:t>
            </a:r>
            <a:r>
              <a:rPr lang="en-US" sz="3600" b="1" i="1" baseline="30000" dirty="0">
                <a:solidFill>
                  <a:srgbClr val="0000FF"/>
                </a:solidFill>
              </a:rPr>
              <a:t> </a:t>
            </a:r>
            <a:r>
              <a:rPr lang="en-US" sz="4200" i="1" dirty="0">
                <a:solidFill>
                  <a:srgbClr val="0000FF"/>
                </a:solidFill>
              </a:rPr>
              <a:t>The </a:t>
            </a:r>
            <a:r>
              <a:rPr lang="en-US" sz="4200" i="1" cap="small" dirty="0">
                <a:solidFill>
                  <a:srgbClr val="0000FF"/>
                </a:solidFill>
              </a:rPr>
              <a:t>Lord</a:t>
            </a:r>
            <a:r>
              <a:rPr lang="en-US" sz="4200" i="1" dirty="0">
                <a:solidFill>
                  <a:srgbClr val="0000FF"/>
                </a:solidFill>
              </a:rPr>
              <a:t> has established his </a:t>
            </a:r>
            <a:r>
              <a:rPr lang="en-US" sz="4200" b="1" i="1" dirty="0">
                <a:solidFill>
                  <a:srgbClr val="0000FF"/>
                </a:solidFill>
                <a:effectLst>
                  <a:outerShdw blurRad="38100" dist="38100" dir="2700000" algn="tl">
                    <a:srgbClr val="000000">
                      <a:alpha val="43137"/>
                    </a:srgbClr>
                  </a:outerShdw>
                </a:effectLst>
              </a:rPr>
              <a:t>throne</a:t>
            </a:r>
            <a:r>
              <a:rPr lang="en-US" sz="4200" i="1" dirty="0">
                <a:solidFill>
                  <a:srgbClr val="0000FF"/>
                </a:solidFill>
              </a:rPr>
              <a:t> in </a:t>
            </a:r>
            <a:r>
              <a:rPr lang="en-US" sz="4200" i="1" dirty="0" smtClean="0">
                <a:solidFill>
                  <a:srgbClr val="0000FF"/>
                </a:solidFill>
                <a:effectLst>
                  <a:outerShdw blurRad="38100" dist="38100" dir="2700000" algn="tl">
                    <a:srgbClr val="000000">
                      <a:alpha val="43137"/>
                    </a:srgbClr>
                  </a:outerShdw>
                </a:effectLst>
              </a:rPr>
              <a:t>heaven</a:t>
            </a:r>
            <a:r>
              <a:rPr lang="en-US" sz="4200" i="1" dirty="0" smtClean="0">
                <a:solidFill>
                  <a:srgbClr val="0000FF"/>
                </a:solidFill>
              </a:rPr>
              <a:t>,</a:t>
            </a:r>
            <a:r>
              <a:rPr lang="en-US" sz="4200" i="1" dirty="0">
                <a:solidFill>
                  <a:srgbClr val="0000FF"/>
                </a:solidFill>
              </a:rPr>
              <a:t> </a:t>
            </a:r>
            <a:r>
              <a:rPr lang="en-US" sz="4200" i="1" dirty="0" smtClean="0">
                <a:solidFill>
                  <a:srgbClr val="0000FF"/>
                </a:solidFill>
              </a:rPr>
              <a:t>and </a:t>
            </a:r>
            <a:r>
              <a:rPr lang="en-US" sz="4200" b="1" i="1" dirty="0">
                <a:solidFill>
                  <a:srgbClr val="0000FF"/>
                </a:solidFill>
                <a:effectLst>
                  <a:outerShdw blurRad="38100" dist="38100" dir="2700000" algn="tl">
                    <a:srgbClr val="000000">
                      <a:alpha val="43137"/>
                    </a:srgbClr>
                  </a:outerShdw>
                </a:effectLst>
              </a:rPr>
              <a:t>his kingdom rules over all</a:t>
            </a:r>
            <a:r>
              <a:rPr lang="en-US" sz="4200" i="1" dirty="0">
                <a:solidFill>
                  <a:srgbClr val="0000FF"/>
                </a:solidFill>
              </a:rPr>
              <a:t>.</a:t>
            </a:r>
            <a:endParaRPr lang="en-US" sz="4200" b="1" i="1" baseline="30000" dirty="0" smtClean="0">
              <a:solidFill>
                <a:srgbClr val="0000FF"/>
              </a:solidFill>
            </a:endParaRPr>
          </a:p>
          <a:p>
            <a:pPr>
              <a:buNone/>
            </a:pPr>
            <a:r>
              <a:rPr lang="en-US" sz="3600" b="1" i="1" baseline="30000" dirty="0" smtClean="0">
                <a:solidFill>
                  <a:srgbClr val="C00000"/>
                </a:solidFill>
              </a:rPr>
              <a:t>20</a:t>
            </a:r>
            <a:r>
              <a:rPr lang="en-US" sz="3600" b="1" i="1" baseline="30000" dirty="0">
                <a:solidFill>
                  <a:srgbClr val="0000FF"/>
                </a:solidFill>
              </a:rPr>
              <a:t> </a:t>
            </a:r>
            <a:r>
              <a:rPr lang="en-US" sz="3700" b="1" i="1" dirty="0">
                <a:solidFill>
                  <a:srgbClr val="0000FF"/>
                </a:solidFill>
                <a:effectLst>
                  <a:outerShdw blurRad="38100" dist="38100" dir="2700000" algn="tl">
                    <a:srgbClr val="000000">
                      <a:alpha val="43137"/>
                    </a:srgbClr>
                  </a:outerShdw>
                </a:effectLst>
              </a:rPr>
              <a:t>Praise</a:t>
            </a:r>
            <a:r>
              <a:rPr lang="en-US" sz="3700" i="1" dirty="0">
                <a:solidFill>
                  <a:srgbClr val="0000FF"/>
                </a:solidFill>
              </a:rPr>
              <a:t> the </a:t>
            </a:r>
            <a:r>
              <a:rPr lang="en-US" sz="3700" i="1" cap="small" dirty="0">
                <a:solidFill>
                  <a:srgbClr val="0000FF"/>
                </a:solidFill>
              </a:rPr>
              <a:t>Lord</a:t>
            </a:r>
            <a:r>
              <a:rPr lang="en-US" sz="3700" i="1" dirty="0">
                <a:solidFill>
                  <a:srgbClr val="0000FF"/>
                </a:solidFill>
              </a:rPr>
              <a:t>, you his </a:t>
            </a:r>
            <a:r>
              <a:rPr lang="en-US" sz="3700" i="1" dirty="0" smtClean="0">
                <a:solidFill>
                  <a:srgbClr val="0000FF"/>
                </a:solidFill>
              </a:rPr>
              <a:t>angels, you </a:t>
            </a:r>
            <a:r>
              <a:rPr lang="en-US" sz="3700" i="1" dirty="0">
                <a:solidFill>
                  <a:srgbClr val="0000FF"/>
                </a:solidFill>
              </a:rPr>
              <a:t>mighty ones who do his bidding</a:t>
            </a:r>
            <a:r>
              <a:rPr lang="en-US" sz="3700" i="1" dirty="0" smtClean="0">
                <a:solidFill>
                  <a:srgbClr val="0000FF"/>
                </a:solidFill>
              </a:rPr>
              <a:t>,</a:t>
            </a:r>
            <a:r>
              <a:rPr lang="en-US" sz="3700" i="1" dirty="0">
                <a:solidFill>
                  <a:srgbClr val="0000FF"/>
                </a:solidFill>
              </a:rPr>
              <a:t> who obey his </a:t>
            </a:r>
            <a:r>
              <a:rPr lang="en-US" sz="3700" i="1" dirty="0" smtClean="0">
                <a:solidFill>
                  <a:srgbClr val="0000FF"/>
                </a:solidFill>
              </a:rPr>
              <a:t>word.</a:t>
            </a:r>
          </a:p>
          <a:p>
            <a:pPr>
              <a:buNone/>
            </a:pPr>
            <a:r>
              <a:rPr lang="en-US" sz="3600" b="1" i="1" baseline="30000" dirty="0" smtClean="0">
                <a:solidFill>
                  <a:srgbClr val="C00000"/>
                </a:solidFill>
              </a:rPr>
              <a:t>21</a:t>
            </a:r>
            <a:r>
              <a:rPr lang="en-US" sz="3600" b="1" i="1" baseline="30000" dirty="0">
                <a:solidFill>
                  <a:srgbClr val="0000FF"/>
                </a:solidFill>
              </a:rPr>
              <a:t> </a:t>
            </a:r>
            <a:r>
              <a:rPr lang="en-US" sz="4400" b="1" i="1" dirty="0">
                <a:solidFill>
                  <a:srgbClr val="0000FF"/>
                </a:solidFill>
                <a:effectLst>
                  <a:outerShdw blurRad="38100" dist="38100" dir="2700000" algn="tl">
                    <a:srgbClr val="000000">
                      <a:alpha val="43137"/>
                    </a:srgbClr>
                  </a:outerShdw>
                </a:effectLst>
              </a:rPr>
              <a:t>Praise</a:t>
            </a:r>
            <a:r>
              <a:rPr lang="en-US" sz="4400" i="1" dirty="0">
                <a:solidFill>
                  <a:srgbClr val="0000FF"/>
                </a:solidFill>
              </a:rPr>
              <a:t> the </a:t>
            </a:r>
            <a:r>
              <a:rPr lang="en-US" sz="4400" i="1" cap="small" dirty="0">
                <a:solidFill>
                  <a:srgbClr val="0000FF"/>
                </a:solidFill>
              </a:rPr>
              <a:t>Lord</a:t>
            </a:r>
            <a:r>
              <a:rPr lang="en-US" sz="4400" i="1" dirty="0">
                <a:solidFill>
                  <a:srgbClr val="0000FF"/>
                </a:solidFill>
              </a:rPr>
              <a:t>, </a:t>
            </a:r>
            <a:r>
              <a:rPr lang="en-US" sz="4300" i="1" dirty="0">
                <a:solidFill>
                  <a:srgbClr val="0000FF"/>
                </a:solidFill>
              </a:rPr>
              <a:t>all his heavenly </a:t>
            </a:r>
            <a:r>
              <a:rPr lang="en-US" sz="4300" i="1" dirty="0" smtClean="0">
                <a:solidFill>
                  <a:srgbClr val="0000FF"/>
                </a:solidFill>
              </a:rPr>
              <a:t>hosts, </a:t>
            </a:r>
            <a:r>
              <a:rPr lang="en-US" sz="4400" i="1" dirty="0" smtClean="0">
                <a:solidFill>
                  <a:srgbClr val="0000FF"/>
                </a:solidFill>
              </a:rPr>
              <a:t>you </a:t>
            </a:r>
            <a:r>
              <a:rPr lang="en-US" sz="4400" i="1" dirty="0">
                <a:solidFill>
                  <a:srgbClr val="0000FF"/>
                </a:solidFill>
              </a:rPr>
              <a:t>his servants who do his </a:t>
            </a:r>
            <a:r>
              <a:rPr lang="en-US" sz="4400" i="1" dirty="0" smtClean="0">
                <a:solidFill>
                  <a:srgbClr val="0000FF"/>
                </a:solidFill>
              </a:rPr>
              <a:t>will.</a:t>
            </a:r>
          </a:p>
          <a:p>
            <a:pPr>
              <a:buNone/>
            </a:pPr>
            <a:r>
              <a:rPr lang="en-US" sz="3600" b="1" i="1" baseline="30000" dirty="0" smtClean="0">
                <a:solidFill>
                  <a:srgbClr val="C00000"/>
                </a:solidFill>
              </a:rPr>
              <a:t>22</a:t>
            </a:r>
            <a:r>
              <a:rPr lang="en-US" sz="3600" b="1" i="1" baseline="30000" dirty="0">
                <a:solidFill>
                  <a:srgbClr val="0000FF"/>
                </a:solidFill>
              </a:rPr>
              <a:t> </a:t>
            </a:r>
            <a:r>
              <a:rPr lang="en-US" sz="5400" b="1" i="1" dirty="0">
                <a:solidFill>
                  <a:srgbClr val="0000FF"/>
                </a:solidFill>
                <a:effectLst>
                  <a:outerShdw blurRad="38100" dist="38100" dir="2700000" algn="tl">
                    <a:srgbClr val="000000">
                      <a:alpha val="43137"/>
                    </a:srgbClr>
                  </a:outerShdw>
                </a:effectLst>
              </a:rPr>
              <a:t>Praise</a:t>
            </a:r>
            <a:r>
              <a:rPr lang="en-US" sz="5400" i="1" dirty="0">
                <a:solidFill>
                  <a:srgbClr val="0000FF"/>
                </a:solidFill>
              </a:rPr>
              <a:t> the </a:t>
            </a:r>
            <a:r>
              <a:rPr lang="en-US" sz="5400" i="1" cap="small" dirty="0">
                <a:solidFill>
                  <a:srgbClr val="0000FF"/>
                </a:solidFill>
              </a:rPr>
              <a:t>Lord</a:t>
            </a:r>
            <a:r>
              <a:rPr lang="en-US" sz="5400" i="1" dirty="0">
                <a:solidFill>
                  <a:srgbClr val="0000FF"/>
                </a:solidFill>
              </a:rPr>
              <a:t>, all his works</a:t>
            </a:r>
            <a:br>
              <a:rPr lang="en-US" sz="5400" i="1" dirty="0">
                <a:solidFill>
                  <a:srgbClr val="0000FF"/>
                </a:solidFill>
              </a:rPr>
            </a:br>
            <a:r>
              <a:rPr lang="en-US" sz="5400" i="1" dirty="0" smtClean="0">
                <a:solidFill>
                  <a:srgbClr val="0000FF"/>
                </a:solidFill>
              </a:rPr>
              <a:t>everywhere </a:t>
            </a:r>
            <a:r>
              <a:rPr lang="en-US" sz="5400" i="1" dirty="0">
                <a:solidFill>
                  <a:srgbClr val="0000FF"/>
                </a:solidFill>
              </a:rPr>
              <a:t>in his dominion.</a:t>
            </a:r>
          </a:p>
          <a:p>
            <a:pPr>
              <a:buNone/>
            </a:pPr>
            <a:r>
              <a:rPr lang="en-US" sz="4400" i="1" dirty="0" smtClean="0">
                <a:solidFill>
                  <a:srgbClr val="0000FF"/>
                </a:solidFill>
              </a:rPr>
              <a:t>	</a:t>
            </a:r>
            <a:r>
              <a:rPr lang="en-US" sz="6600" b="1" i="1" dirty="0" smtClean="0">
                <a:solidFill>
                  <a:srgbClr val="0000FF"/>
                </a:solidFill>
                <a:effectLst>
                  <a:outerShdw blurRad="38100" dist="38100" dir="2700000" algn="tl">
                    <a:srgbClr val="000000">
                      <a:alpha val="43137"/>
                    </a:srgbClr>
                  </a:outerShdw>
                </a:effectLst>
              </a:rPr>
              <a:t>Praise</a:t>
            </a:r>
            <a:r>
              <a:rPr lang="en-US" sz="6600" i="1" dirty="0" smtClean="0">
                <a:solidFill>
                  <a:srgbClr val="0000FF"/>
                </a:solidFill>
              </a:rPr>
              <a:t> </a:t>
            </a:r>
            <a:r>
              <a:rPr lang="en-US" sz="6600" i="1" dirty="0">
                <a:solidFill>
                  <a:srgbClr val="0000FF"/>
                </a:solidFill>
              </a:rPr>
              <a:t>the </a:t>
            </a:r>
            <a:r>
              <a:rPr lang="en-US" sz="6600" b="1" i="1" cap="small" dirty="0">
                <a:solidFill>
                  <a:srgbClr val="0000FF"/>
                </a:solidFill>
                <a:effectLst>
                  <a:outerShdw blurRad="38100" dist="38100" dir="2700000" algn="tl">
                    <a:srgbClr val="000000">
                      <a:alpha val="43137"/>
                    </a:srgbClr>
                  </a:outerShdw>
                </a:effectLst>
              </a:rPr>
              <a:t>Lord</a:t>
            </a:r>
            <a:r>
              <a:rPr lang="en-US" sz="6600" i="1" dirty="0">
                <a:solidFill>
                  <a:srgbClr val="0000FF"/>
                </a:solidFill>
              </a:rPr>
              <a:t>, </a:t>
            </a:r>
            <a:r>
              <a:rPr lang="en-US" sz="6600" i="1" dirty="0">
                <a:solidFill>
                  <a:srgbClr val="0000FF"/>
                </a:solidFill>
                <a:effectLst>
                  <a:outerShdw blurRad="38100" dist="38100" dir="2700000" algn="tl">
                    <a:srgbClr val="000000">
                      <a:alpha val="43137"/>
                    </a:srgbClr>
                  </a:outerShdw>
                </a:effectLst>
              </a:rPr>
              <a:t>my</a:t>
            </a:r>
            <a:r>
              <a:rPr lang="en-US" sz="6600" b="1" i="1" dirty="0">
                <a:solidFill>
                  <a:srgbClr val="0000FF"/>
                </a:solidFill>
                <a:effectLst>
                  <a:outerShdw blurRad="38100" dist="38100" dir="2700000" algn="tl">
                    <a:srgbClr val="000000">
                      <a:alpha val="43137"/>
                    </a:srgbClr>
                  </a:outerShdw>
                </a:effectLst>
              </a:rPr>
              <a:t> soul</a:t>
            </a:r>
            <a:r>
              <a:rPr lang="en-US" sz="6600" i="1" dirty="0">
                <a:solidFill>
                  <a:srgbClr val="0000FF"/>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905000"/>
            <a:ext cx="9144000" cy="1066800"/>
          </a:xfrm>
        </p:spPr>
        <p:style>
          <a:lnRef idx="0">
            <a:schemeClr val="accent1"/>
          </a:lnRef>
          <a:fillRef idx="3">
            <a:schemeClr val="accent1"/>
          </a:fillRef>
          <a:effectRef idx="3">
            <a:schemeClr val="accent1"/>
          </a:effectRef>
          <a:fontRef idx="minor">
            <a:schemeClr val="lt1"/>
          </a:fontRef>
        </p:style>
        <p:txBody>
          <a:bodyPr>
            <a:normAutofit/>
          </a:bodyPr>
          <a:lstStyle/>
          <a:p>
            <a:r>
              <a:rPr lang="en-US" sz="6000" b="1" i="1" dirty="0" smtClean="0">
                <a:solidFill>
                  <a:srgbClr val="FF0000"/>
                </a:solidFill>
                <a:effectLst>
                  <a:outerShdw blurRad="38100" dist="38100" dir="2700000" algn="tl">
                    <a:srgbClr val="000000">
                      <a:alpha val="43137"/>
                    </a:srgbClr>
                  </a:outerShdw>
                </a:effectLst>
              </a:rPr>
              <a:t>Remember</a:t>
            </a:r>
            <a:r>
              <a:rPr lang="en-US" sz="6000" i="1" dirty="0" smtClean="0">
                <a:solidFill>
                  <a:srgbClr val="FF0000"/>
                </a:solidFill>
                <a:effectLst>
                  <a:outerShdw blurRad="38100" dist="38100" dir="2700000" algn="tl">
                    <a:srgbClr val="000000">
                      <a:alpha val="43137"/>
                    </a:srgbClr>
                  </a:outerShdw>
                </a:effectLst>
              </a:rPr>
              <a:t> and </a:t>
            </a:r>
            <a:r>
              <a:rPr lang="en-US" sz="6000" b="1" i="1" dirty="0" smtClean="0">
                <a:solidFill>
                  <a:srgbClr val="FF0000"/>
                </a:solidFill>
                <a:effectLst>
                  <a:outerShdw blurRad="38100" dist="38100" dir="2700000" algn="tl">
                    <a:srgbClr val="000000">
                      <a:alpha val="43137"/>
                    </a:srgbClr>
                  </a:outerShdw>
                </a:effectLst>
              </a:rPr>
              <a:t>Obey</a:t>
            </a:r>
            <a:r>
              <a:rPr lang="en-US" sz="3600" i="1" dirty="0" smtClean="0">
                <a:solidFill>
                  <a:srgbClr val="FF0000"/>
                </a:solidFill>
                <a:effectLst>
                  <a:outerShdw blurRad="38100" dist="38100" dir="2700000" algn="tl">
                    <a:srgbClr val="000000">
                      <a:alpha val="43137"/>
                    </a:srgbClr>
                  </a:outerShdw>
                </a:effectLst>
              </a:rPr>
              <a:t> </a:t>
            </a:r>
            <a:r>
              <a:rPr lang="en-US" sz="3600" i="1" dirty="0" smtClean="0">
                <a:solidFill>
                  <a:srgbClr val="00B050"/>
                </a:solidFill>
                <a:effectLst>
                  <a:outerShdw blurRad="38100" dist="38100" dir="2700000" algn="tl">
                    <a:srgbClr val="000000">
                      <a:alpha val="43137"/>
                    </a:srgbClr>
                  </a:outerShdw>
                </a:effectLst>
              </a:rPr>
              <a:t>(</a:t>
            </a:r>
            <a:r>
              <a:rPr lang="en-US" sz="3600" i="1" dirty="0" smtClean="0">
                <a:solidFill>
                  <a:srgbClr val="FF0000"/>
                </a:solidFill>
                <a:effectLst>
                  <a:outerShdw blurRad="38100" dist="38100" dir="2700000" algn="tl">
                    <a:srgbClr val="000000">
                      <a:alpha val="43137"/>
                    </a:srgbClr>
                  </a:outerShdw>
                </a:effectLst>
              </a:rPr>
              <a:t>Ps 78:1-72</a:t>
            </a:r>
            <a:r>
              <a:rPr lang="en-US" sz="3600" i="1" dirty="0" smtClean="0">
                <a:solidFill>
                  <a:srgbClr val="00B050"/>
                </a:solidFill>
                <a:effectLst>
                  <a:outerShdw blurRad="38100" dist="38100" dir="2700000" algn="tl">
                    <a:srgbClr val="000000">
                      <a:alpha val="43137"/>
                    </a:srgbClr>
                  </a:outerShdw>
                </a:effectLst>
              </a:rPr>
              <a:t>)</a:t>
            </a:r>
            <a:endParaRPr lang="en-US" sz="3600" i="1" dirty="0">
              <a:solidFill>
                <a:srgbClr val="00B05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0" y="2971800"/>
            <a:ext cx="9144000" cy="4038600"/>
          </a:xfrm>
        </p:spPr>
        <p:style>
          <a:lnRef idx="0">
            <a:schemeClr val="dk1"/>
          </a:lnRef>
          <a:fillRef idx="3">
            <a:schemeClr val="dk1"/>
          </a:fillRef>
          <a:effectRef idx="3">
            <a:schemeClr val="dk1"/>
          </a:effectRef>
          <a:fontRef idx="minor">
            <a:schemeClr val="lt1"/>
          </a:fontRef>
        </p:style>
        <p:txBody>
          <a:bodyPr>
            <a:normAutofit fontScale="92500" lnSpcReduction="20000"/>
          </a:bodyPr>
          <a:lstStyle/>
          <a:p>
            <a:r>
              <a:rPr lang="en-US" i="1" dirty="0" smtClean="0">
                <a:solidFill>
                  <a:srgbClr val="FFFF00"/>
                </a:solidFill>
              </a:rPr>
              <a:t>“My people, </a:t>
            </a:r>
            <a:r>
              <a:rPr lang="en-US" b="1" i="1" dirty="0" smtClean="0">
                <a:solidFill>
                  <a:srgbClr val="FFFF00"/>
                </a:solidFill>
                <a:effectLst>
                  <a:outerShdw blurRad="38100" dist="38100" dir="2700000" algn="tl">
                    <a:srgbClr val="000000">
                      <a:alpha val="43137"/>
                    </a:srgbClr>
                  </a:outerShdw>
                </a:effectLst>
              </a:rPr>
              <a:t>hear</a:t>
            </a:r>
            <a:r>
              <a:rPr lang="en-US" i="1" dirty="0" smtClean="0">
                <a:solidFill>
                  <a:srgbClr val="FFFF00"/>
                </a:solidFill>
                <a:effectLst>
                  <a:outerShdw blurRad="38100" dist="38100" dir="2700000" algn="tl">
                    <a:srgbClr val="000000">
                      <a:alpha val="43137"/>
                    </a:srgbClr>
                  </a:outerShdw>
                </a:effectLst>
              </a:rPr>
              <a:t> </a:t>
            </a:r>
            <a:r>
              <a:rPr lang="en-US" i="1" dirty="0" smtClean="0">
                <a:solidFill>
                  <a:srgbClr val="FFFF00"/>
                </a:solidFill>
              </a:rPr>
              <a:t>my teaching; </a:t>
            </a:r>
            <a:r>
              <a:rPr lang="en-US" b="1" i="1" dirty="0" smtClean="0">
                <a:solidFill>
                  <a:srgbClr val="FFFF00"/>
                </a:solidFill>
                <a:effectLst>
                  <a:outerShdw blurRad="38100" dist="38100" dir="2700000" algn="tl">
                    <a:srgbClr val="000000">
                      <a:alpha val="43137"/>
                    </a:srgbClr>
                  </a:outerShdw>
                </a:effectLst>
              </a:rPr>
              <a:t>listen</a:t>
            </a:r>
            <a:r>
              <a:rPr lang="en-US" i="1" dirty="0" smtClean="0">
                <a:solidFill>
                  <a:srgbClr val="FFFF00"/>
                </a:solidFill>
                <a:effectLst>
                  <a:outerShdw blurRad="38100" dist="38100" dir="2700000" algn="tl">
                    <a:srgbClr val="000000">
                      <a:alpha val="43137"/>
                    </a:srgbClr>
                  </a:outerShdw>
                </a:effectLst>
              </a:rPr>
              <a:t> </a:t>
            </a:r>
            <a:r>
              <a:rPr lang="en-US" i="1" dirty="0" smtClean="0">
                <a:solidFill>
                  <a:srgbClr val="FFFF00"/>
                </a:solidFill>
              </a:rPr>
              <a:t>to the words of my mouth.</a:t>
            </a:r>
            <a:r>
              <a:rPr lang="en-US" b="1" i="1" baseline="30000" dirty="0" smtClean="0">
                <a:solidFill>
                  <a:srgbClr val="FFFF00"/>
                </a:solidFill>
              </a:rPr>
              <a:t> </a:t>
            </a:r>
            <a:r>
              <a:rPr lang="en-US" i="1" dirty="0" smtClean="0">
                <a:solidFill>
                  <a:srgbClr val="FFFF00"/>
                </a:solidFill>
              </a:rPr>
              <a:t>I will open my mouth with a </a:t>
            </a:r>
            <a:r>
              <a:rPr lang="en-US" b="1" i="1" dirty="0" smtClean="0">
                <a:solidFill>
                  <a:srgbClr val="FFFF00"/>
                </a:solidFill>
                <a:effectLst>
                  <a:outerShdw blurRad="38100" dist="38100" dir="2700000" algn="tl">
                    <a:srgbClr val="000000">
                      <a:alpha val="43137"/>
                    </a:srgbClr>
                  </a:outerShdw>
                </a:effectLst>
              </a:rPr>
              <a:t>parable..</a:t>
            </a:r>
            <a:r>
              <a:rPr lang="en-US" i="1" dirty="0" smtClean="0">
                <a:solidFill>
                  <a:srgbClr val="FFFF00"/>
                </a:solidFill>
                <a:effectLst>
                  <a:outerShdw blurRad="38100" dist="38100" dir="2700000" algn="tl">
                    <a:srgbClr val="000000">
                      <a:alpha val="43137"/>
                    </a:srgbClr>
                  </a:outerShdw>
                </a:effectLst>
              </a:rPr>
              <a:t> we will tell the </a:t>
            </a:r>
            <a:r>
              <a:rPr lang="en-US" b="1" i="1" dirty="0" smtClean="0">
                <a:solidFill>
                  <a:srgbClr val="FFFF00"/>
                </a:solidFill>
                <a:effectLst>
                  <a:outerShdw blurRad="38100" dist="38100" dir="2700000" algn="tl">
                    <a:srgbClr val="000000">
                      <a:alpha val="43137"/>
                    </a:srgbClr>
                  </a:outerShdw>
                </a:effectLst>
              </a:rPr>
              <a:t>next generation </a:t>
            </a:r>
            <a:r>
              <a:rPr lang="en-US" i="1" dirty="0" smtClean="0">
                <a:solidFill>
                  <a:srgbClr val="FFFF00"/>
                </a:solidFill>
              </a:rPr>
              <a:t>the praiseworthy </a:t>
            </a:r>
            <a:r>
              <a:rPr lang="en-US" i="1" dirty="0" smtClean="0">
                <a:solidFill>
                  <a:srgbClr val="FFFF00"/>
                </a:solidFill>
                <a:effectLst>
                  <a:outerShdw blurRad="38100" dist="38100" dir="2700000" algn="tl">
                    <a:srgbClr val="000000">
                      <a:alpha val="43137"/>
                    </a:srgbClr>
                  </a:outerShdw>
                </a:effectLst>
              </a:rPr>
              <a:t>deeds</a:t>
            </a:r>
            <a:r>
              <a:rPr lang="en-US" i="1" dirty="0" smtClean="0">
                <a:solidFill>
                  <a:srgbClr val="FFFF00"/>
                </a:solidFill>
              </a:rPr>
              <a:t> of the </a:t>
            </a:r>
            <a:r>
              <a:rPr lang="en-US" i="1" cap="small" dirty="0" smtClean="0">
                <a:solidFill>
                  <a:srgbClr val="FFFF00"/>
                </a:solidFill>
              </a:rPr>
              <a:t>Lord</a:t>
            </a:r>
            <a:r>
              <a:rPr lang="en-US" i="1" dirty="0" smtClean="0">
                <a:solidFill>
                  <a:srgbClr val="FFFF00"/>
                </a:solidFill>
              </a:rPr>
              <a:t>, his power, and the </a:t>
            </a:r>
            <a:r>
              <a:rPr lang="en-US" i="1" dirty="0" smtClean="0">
                <a:solidFill>
                  <a:srgbClr val="FFFF00"/>
                </a:solidFill>
                <a:effectLst>
                  <a:outerShdw blurRad="38100" dist="38100" dir="2700000" algn="tl">
                    <a:srgbClr val="000000">
                      <a:alpha val="43137"/>
                    </a:srgbClr>
                  </a:outerShdw>
                </a:effectLst>
              </a:rPr>
              <a:t>wonders</a:t>
            </a:r>
            <a:r>
              <a:rPr lang="en-US" i="1" dirty="0" smtClean="0">
                <a:solidFill>
                  <a:srgbClr val="FFFF00"/>
                </a:solidFill>
              </a:rPr>
              <a:t> he has done. ..so the </a:t>
            </a:r>
            <a:r>
              <a:rPr lang="en-US" b="1" i="1" dirty="0" smtClean="0">
                <a:solidFill>
                  <a:srgbClr val="FFFF00"/>
                </a:solidFill>
                <a:effectLst>
                  <a:outerShdw blurRad="38100" dist="38100" dir="2700000" algn="tl">
                    <a:srgbClr val="000000">
                      <a:alpha val="43137"/>
                    </a:srgbClr>
                  </a:outerShdw>
                </a:effectLst>
              </a:rPr>
              <a:t>next generation </a:t>
            </a:r>
            <a:r>
              <a:rPr lang="en-US" i="1" dirty="0" smtClean="0">
                <a:solidFill>
                  <a:srgbClr val="FFFF00"/>
                </a:solidFill>
              </a:rPr>
              <a:t>would know them…</a:t>
            </a:r>
            <a:r>
              <a:rPr lang="en-US" i="1" dirty="0" smtClean="0">
                <a:solidFill>
                  <a:srgbClr val="FFFF00"/>
                </a:solidFill>
                <a:effectLst>
                  <a:outerShdw blurRad="38100" dist="38100" dir="2700000" algn="tl">
                    <a:srgbClr val="000000">
                      <a:alpha val="43137"/>
                    </a:srgbClr>
                  </a:outerShdw>
                </a:effectLst>
              </a:rPr>
              <a:t> </a:t>
            </a:r>
            <a:r>
              <a:rPr lang="en-US" sz="3700" i="1" u="sng" dirty="0" smtClean="0">
                <a:solidFill>
                  <a:srgbClr val="FFFF00"/>
                </a:solidFill>
                <a:effectLst>
                  <a:outerShdw blurRad="38100" dist="38100" dir="2700000" algn="tl">
                    <a:srgbClr val="000000">
                      <a:alpha val="43137"/>
                    </a:srgbClr>
                  </a:outerShdw>
                </a:effectLst>
              </a:rPr>
              <a:t>Then they would </a:t>
            </a:r>
            <a:r>
              <a:rPr lang="en-US" sz="3700" b="1" i="1" u="sng" dirty="0" smtClean="0">
                <a:solidFill>
                  <a:srgbClr val="FFFF00"/>
                </a:solidFill>
                <a:effectLst>
                  <a:outerShdw blurRad="38100" dist="38100" dir="2700000" algn="tl">
                    <a:srgbClr val="000000">
                      <a:alpha val="43137"/>
                    </a:srgbClr>
                  </a:outerShdw>
                </a:effectLst>
              </a:rPr>
              <a:t>put</a:t>
            </a:r>
            <a:r>
              <a:rPr lang="en-US" sz="3700" i="1" u="sng" dirty="0" smtClean="0">
                <a:solidFill>
                  <a:srgbClr val="FFFF00"/>
                </a:solidFill>
                <a:effectLst>
                  <a:outerShdw blurRad="38100" dist="38100" dir="2700000" algn="tl">
                    <a:srgbClr val="000000">
                      <a:alpha val="43137"/>
                    </a:srgbClr>
                  </a:outerShdw>
                </a:effectLst>
              </a:rPr>
              <a:t> their </a:t>
            </a:r>
            <a:r>
              <a:rPr lang="en-US" sz="3700" b="1" i="1" u="sng" dirty="0" smtClean="0">
                <a:solidFill>
                  <a:srgbClr val="FFFF00"/>
                </a:solidFill>
                <a:effectLst>
                  <a:outerShdw blurRad="38100" dist="38100" dir="2700000" algn="tl">
                    <a:srgbClr val="000000">
                      <a:alpha val="43137"/>
                    </a:srgbClr>
                  </a:outerShdw>
                </a:effectLst>
              </a:rPr>
              <a:t>trust</a:t>
            </a:r>
            <a:r>
              <a:rPr lang="en-US" sz="3700" i="1" u="sng" dirty="0" smtClean="0">
                <a:solidFill>
                  <a:srgbClr val="FFFF00"/>
                </a:solidFill>
                <a:effectLst>
                  <a:outerShdw blurRad="38100" dist="38100" dir="2700000" algn="tl">
                    <a:srgbClr val="000000">
                      <a:alpha val="43137"/>
                    </a:srgbClr>
                  </a:outerShdw>
                </a:effectLst>
              </a:rPr>
              <a:t> in </a:t>
            </a:r>
            <a:r>
              <a:rPr lang="en-US" sz="3700" b="1" i="1" u="sng" dirty="0" smtClean="0">
                <a:solidFill>
                  <a:srgbClr val="FFFF00"/>
                </a:solidFill>
                <a:effectLst>
                  <a:outerShdw blurRad="38100" dist="38100" dir="2700000" algn="tl">
                    <a:srgbClr val="000000">
                      <a:alpha val="43137"/>
                    </a:srgbClr>
                  </a:outerShdw>
                </a:effectLst>
              </a:rPr>
              <a:t>God</a:t>
            </a:r>
            <a:r>
              <a:rPr lang="en-US" sz="3700" i="1" u="sng" dirty="0" smtClean="0">
                <a:solidFill>
                  <a:srgbClr val="FFFF00"/>
                </a:solidFill>
                <a:effectLst>
                  <a:outerShdw blurRad="38100" dist="38100" dir="2700000" algn="tl">
                    <a:srgbClr val="000000">
                      <a:alpha val="43137"/>
                    </a:srgbClr>
                  </a:outerShdw>
                </a:effectLst>
              </a:rPr>
              <a:t> </a:t>
            </a:r>
            <a:r>
              <a:rPr lang="en-US" sz="3700" i="1" u="sng" dirty="0" smtClean="0">
                <a:solidFill>
                  <a:srgbClr val="FFFF00"/>
                </a:solidFill>
              </a:rPr>
              <a:t>and would </a:t>
            </a:r>
            <a:r>
              <a:rPr lang="en-US" sz="3700" i="1" u="sng" dirty="0" smtClean="0">
                <a:solidFill>
                  <a:srgbClr val="FFFF00"/>
                </a:solidFill>
                <a:effectLst>
                  <a:outerShdw blurRad="38100" dist="38100" dir="2700000" algn="tl">
                    <a:srgbClr val="000000">
                      <a:alpha val="43137"/>
                    </a:srgbClr>
                  </a:outerShdw>
                </a:effectLst>
              </a:rPr>
              <a:t>not forget his deeds but would </a:t>
            </a:r>
            <a:r>
              <a:rPr lang="en-US" sz="3700" b="1" i="1" u="sng" dirty="0" smtClean="0">
                <a:solidFill>
                  <a:srgbClr val="FFFF00"/>
                </a:solidFill>
                <a:effectLst>
                  <a:outerShdw blurRad="38100" dist="38100" dir="2700000" algn="tl">
                    <a:srgbClr val="000000">
                      <a:alpha val="43137"/>
                    </a:srgbClr>
                  </a:outerShdw>
                </a:effectLst>
              </a:rPr>
              <a:t>keep</a:t>
            </a:r>
            <a:r>
              <a:rPr lang="en-US" sz="3700" i="1" u="sng" dirty="0" smtClean="0">
                <a:solidFill>
                  <a:srgbClr val="FFFF00"/>
                </a:solidFill>
                <a:effectLst>
                  <a:outerShdw blurRad="38100" dist="38100" dir="2700000" algn="tl">
                    <a:srgbClr val="000000">
                      <a:alpha val="43137"/>
                    </a:srgbClr>
                  </a:outerShdw>
                </a:effectLst>
              </a:rPr>
              <a:t> his </a:t>
            </a:r>
            <a:r>
              <a:rPr lang="en-US" sz="3700" b="1" i="1" u="sng" dirty="0" smtClean="0">
                <a:solidFill>
                  <a:srgbClr val="FFFF00"/>
                </a:solidFill>
                <a:effectLst>
                  <a:outerShdw blurRad="38100" dist="38100" dir="2700000" algn="tl">
                    <a:srgbClr val="000000">
                      <a:alpha val="43137"/>
                    </a:srgbClr>
                  </a:outerShdw>
                </a:effectLst>
              </a:rPr>
              <a:t>commands</a:t>
            </a:r>
            <a:r>
              <a:rPr lang="en-US" b="1" i="1" dirty="0" smtClean="0">
                <a:solidFill>
                  <a:srgbClr val="FFFF00"/>
                </a:solidFill>
                <a:effectLst>
                  <a:outerShdw blurRad="38100" dist="38100" dir="2700000" algn="tl">
                    <a:srgbClr val="000000">
                      <a:alpha val="43137"/>
                    </a:srgbClr>
                  </a:outerShdw>
                </a:effectLst>
              </a:rPr>
              <a:t>. </a:t>
            </a:r>
            <a:r>
              <a:rPr lang="en-US" i="1" dirty="0" smtClean="0">
                <a:solidFill>
                  <a:srgbClr val="FFFF00"/>
                </a:solidFill>
              </a:rPr>
              <a:t>They would not be like their </a:t>
            </a:r>
            <a:r>
              <a:rPr lang="en-US" i="1" dirty="0" smtClean="0">
                <a:solidFill>
                  <a:srgbClr val="FFFF00"/>
                </a:solidFill>
                <a:effectLst>
                  <a:outerShdw blurRad="38100" dist="38100" dir="2700000" algn="tl">
                    <a:srgbClr val="000000">
                      <a:alpha val="43137"/>
                    </a:srgbClr>
                  </a:outerShdw>
                </a:effectLst>
              </a:rPr>
              <a:t>ancestors</a:t>
            </a:r>
            <a:r>
              <a:rPr lang="en-US" i="1" dirty="0" smtClean="0">
                <a:solidFill>
                  <a:srgbClr val="FFFF00"/>
                </a:solidFill>
              </a:rPr>
              <a:t>—a </a:t>
            </a:r>
            <a:r>
              <a:rPr lang="en-US" i="1" dirty="0" smtClean="0">
                <a:solidFill>
                  <a:srgbClr val="FFFF00"/>
                </a:solidFill>
                <a:effectLst>
                  <a:outerShdw blurRad="38100" dist="38100" dir="2700000" algn="tl">
                    <a:srgbClr val="000000">
                      <a:alpha val="43137"/>
                    </a:srgbClr>
                  </a:outerShdw>
                </a:effectLst>
              </a:rPr>
              <a:t>stubborn</a:t>
            </a:r>
            <a:r>
              <a:rPr lang="en-US" i="1" dirty="0" smtClean="0">
                <a:solidFill>
                  <a:srgbClr val="FFFF00"/>
                </a:solidFill>
              </a:rPr>
              <a:t> and </a:t>
            </a:r>
            <a:r>
              <a:rPr lang="en-US" i="1" dirty="0" smtClean="0">
                <a:solidFill>
                  <a:srgbClr val="FFFF00"/>
                </a:solidFill>
                <a:effectLst>
                  <a:outerShdw blurRad="38100" dist="38100" dir="2700000" algn="tl">
                    <a:srgbClr val="000000">
                      <a:alpha val="43137"/>
                    </a:srgbClr>
                  </a:outerShdw>
                </a:effectLst>
              </a:rPr>
              <a:t>rebellious</a:t>
            </a:r>
            <a:r>
              <a:rPr lang="en-US" i="1" dirty="0" smtClean="0">
                <a:solidFill>
                  <a:srgbClr val="FFFF00"/>
                </a:solidFill>
              </a:rPr>
              <a:t> generation, whose </a:t>
            </a:r>
            <a:r>
              <a:rPr lang="en-US" i="1" dirty="0" smtClean="0">
                <a:solidFill>
                  <a:srgbClr val="FFFF00"/>
                </a:solidFill>
                <a:effectLst>
                  <a:outerShdw blurRad="38100" dist="38100" dir="2700000" algn="tl">
                    <a:srgbClr val="000000">
                      <a:alpha val="43137"/>
                    </a:srgbClr>
                  </a:outerShdw>
                </a:effectLst>
              </a:rPr>
              <a:t>hearts</a:t>
            </a:r>
            <a:r>
              <a:rPr lang="en-US" i="1" dirty="0" smtClean="0">
                <a:solidFill>
                  <a:srgbClr val="FFFF00"/>
                </a:solidFill>
              </a:rPr>
              <a:t> were </a:t>
            </a:r>
            <a:r>
              <a:rPr lang="en-US" i="1" dirty="0" smtClean="0">
                <a:solidFill>
                  <a:srgbClr val="FFFF00"/>
                </a:solidFill>
                <a:effectLst>
                  <a:outerShdw blurRad="38100" dist="38100" dir="2700000" algn="tl">
                    <a:srgbClr val="000000">
                      <a:alpha val="43137"/>
                    </a:srgbClr>
                  </a:outerShdw>
                </a:effectLst>
              </a:rPr>
              <a:t>not loyal</a:t>
            </a:r>
            <a:r>
              <a:rPr lang="en-US" i="1" dirty="0" smtClean="0">
                <a:solidFill>
                  <a:srgbClr val="FFFF00"/>
                </a:solidFill>
              </a:rPr>
              <a:t> to God, whose </a:t>
            </a:r>
            <a:r>
              <a:rPr lang="en-US" i="1" dirty="0" smtClean="0">
                <a:solidFill>
                  <a:srgbClr val="FFFF00"/>
                </a:solidFill>
                <a:effectLst>
                  <a:outerShdw blurRad="38100" dist="38100" dir="2700000" algn="tl">
                    <a:srgbClr val="000000">
                      <a:alpha val="43137"/>
                    </a:srgbClr>
                  </a:outerShdw>
                </a:effectLst>
              </a:rPr>
              <a:t>spirits</a:t>
            </a:r>
            <a:r>
              <a:rPr lang="en-US" i="1" dirty="0" smtClean="0">
                <a:solidFill>
                  <a:srgbClr val="FFFF00"/>
                </a:solidFill>
              </a:rPr>
              <a:t> were </a:t>
            </a:r>
            <a:r>
              <a:rPr lang="en-US" i="1" dirty="0" smtClean="0">
                <a:solidFill>
                  <a:srgbClr val="FFFF00"/>
                </a:solidFill>
                <a:effectLst>
                  <a:outerShdw blurRad="38100" dist="38100" dir="2700000" algn="tl">
                    <a:srgbClr val="000000">
                      <a:alpha val="43137"/>
                    </a:srgbClr>
                  </a:outerShdw>
                </a:effectLst>
              </a:rPr>
              <a:t>not faithful </a:t>
            </a:r>
            <a:r>
              <a:rPr lang="en-US" i="1" dirty="0" smtClean="0">
                <a:solidFill>
                  <a:srgbClr val="FFFF00"/>
                </a:solidFill>
              </a:rPr>
              <a:t>to him” </a:t>
            </a:r>
            <a:r>
              <a:rPr lang="en-US" i="1" dirty="0" smtClean="0">
                <a:solidFill>
                  <a:srgbClr val="00B050"/>
                </a:solidFill>
              </a:rPr>
              <a:t>(</a:t>
            </a:r>
            <a:r>
              <a:rPr lang="en-US" i="1" dirty="0" smtClean="0">
                <a:solidFill>
                  <a:srgbClr val="FF0000"/>
                </a:solidFill>
                <a:effectLst>
                  <a:outerShdw blurRad="38100" dist="38100" dir="2700000" algn="tl">
                    <a:srgbClr val="000000">
                      <a:alpha val="43137"/>
                    </a:srgbClr>
                  </a:outerShdw>
                </a:effectLst>
              </a:rPr>
              <a:t>Ps 78:1-2, 4, 6-8</a:t>
            </a:r>
            <a:r>
              <a:rPr lang="en-US" i="1" dirty="0" smtClean="0">
                <a:solidFill>
                  <a:srgbClr val="00B050"/>
                </a:solidFill>
              </a:rPr>
              <a:t>).</a:t>
            </a:r>
            <a:endParaRPr lang="en-US" dirty="0">
              <a:solidFill>
                <a:srgbClr val="00B050"/>
              </a:solidFill>
            </a:endParaRPr>
          </a:p>
        </p:txBody>
      </p:sp>
      <p:sp>
        <p:nvSpPr>
          <p:cNvPr id="4" name="TextBox 3"/>
          <p:cNvSpPr txBox="1"/>
          <p:nvPr/>
        </p:nvSpPr>
        <p:spPr>
          <a:xfrm>
            <a:off x="152400" y="-495657"/>
            <a:ext cx="8854412" cy="2400657"/>
          </a:xfrm>
          <a:prstGeom prst="rect">
            <a:avLst/>
          </a:prstGeom>
        </p:spPr>
        <p:style>
          <a:lnRef idx="3">
            <a:schemeClr val="lt1"/>
          </a:lnRef>
          <a:fillRef idx="1">
            <a:schemeClr val="dk1"/>
          </a:fillRef>
          <a:effectRef idx="1">
            <a:schemeClr val="dk1"/>
          </a:effectRef>
          <a:fontRef idx="minor">
            <a:schemeClr val="lt1"/>
          </a:fontRef>
        </p:style>
        <p:txBody>
          <a:bodyPr wrap="none" rtlCol="0">
            <a:spAutoFit/>
          </a:bodyPr>
          <a:lstStyle/>
          <a:p>
            <a:r>
              <a:rPr lang="en-US" sz="15000" b="1" i="1" dirty="0" smtClean="0">
                <a:solidFill>
                  <a:srgbClr val="FF0000"/>
                </a:solidFill>
                <a:effectLst>
                  <a:outerShdw blurRad="38100" dist="38100" dir="2700000" algn="tl">
                    <a:srgbClr val="000000">
                      <a:alpha val="43137"/>
                    </a:srgbClr>
                  </a:outerShdw>
                </a:effectLst>
              </a:rPr>
              <a:t>Remember</a:t>
            </a:r>
            <a:endParaRPr lang="en-US" sz="15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bg/>
                                          </p:spTgt>
                                        </p:tgtEl>
                                        <p:attrNameLst>
                                          <p:attrName>style.visibility</p:attrName>
                                        </p:attrNameLst>
                                      </p:cBhvr>
                                      <p:to>
                                        <p:strVal val="visible"/>
                                      </p:to>
                                    </p:set>
                                    <p:anim calcmode="lin" valueType="num">
                                      <p:cBhvr additive="base">
                                        <p:cTn id="1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4">
                                            <p:bg/>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P spid="4"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style>
          <a:lnRef idx="1">
            <a:schemeClr val="accent3"/>
          </a:lnRef>
          <a:fillRef idx="1001">
            <a:schemeClr val="dk2"/>
          </a:fillRef>
          <a:effectRef idx="1">
            <a:schemeClr val="accent3"/>
          </a:effectRef>
          <a:fontRef idx="minor">
            <a:schemeClr val="dk1"/>
          </a:fontRef>
        </p:style>
        <p:txBody>
          <a:bodyPr/>
          <a:lstStyle/>
          <a:p>
            <a:r>
              <a:rPr lang="en-US" i="1" dirty="0" smtClean="0">
                <a:solidFill>
                  <a:srgbClr val="FF0000"/>
                </a:solidFill>
                <a:effectLst>
                  <a:outerShdw blurRad="38100" dist="38100" dir="2700000" algn="tl">
                    <a:srgbClr val="000000">
                      <a:alpha val="43137"/>
                    </a:srgbClr>
                  </a:outerShdw>
                </a:effectLst>
              </a:rPr>
              <a:t>How does </a:t>
            </a:r>
            <a:r>
              <a:rPr lang="en-US" b="1" i="1" dirty="0" smtClean="0">
                <a:solidFill>
                  <a:srgbClr val="FF0000"/>
                </a:solidFill>
                <a:effectLst>
                  <a:outerShdw blurRad="38100" dist="38100" dir="2700000" algn="tl">
                    <a:srgbClr val="000000">
                      <a:alpha val="43137"/>
                    </a:srgbClr>
                  </a:outerShdw>
                </a:effectLst>
              </a:rPr>
              <a:t>Psalm 78 </a:t>
            </a:r>
            <a:r>
              <a:rPr lang="en-US" i="1" dirty="0" smtClean="0">
                <a:solidFill>
                  <a:srgbClr val="FF0000"/>
                </a:solidFill>
                <a:effectLst>
                  <a:outerShdw blurRad="38100" dist="38100" dir="2700000" algn="tl">
                    <a:srgbClr val="000000">
                      <a:alpha val="43137"/>
                    </a:srgbClr>
                  </a:outerShdw>
                </a:effectLst>
              </a:rPr>
              <a:t>point to </a:t>
            </a:r>
            <a:r>
              <a:rPr lang="en-US" b="1" i="1" dirty="0" smtClean="0">
                <a:solidFill>
                  <a:srgbClr val="FF0000"/>
                </a:solidFill>
                <a:effectLst>
                  <a:outerShdw blurRad="38100" dist="38100" dir="2700000" algn="tl">
                    <a:srgbClr val="000000">
                      <a:alpha val="43137"/>
                    </a:srgbClr>
                  </a:outerShdw>
                </a:effectLst>
              </a:rPr>
              <a:t>Christ</a:t>
            </a:r>
            <a:r>
              <a:rPr lang="en-US" i="1" dirty="0" smtClean="0">
                <a:solidFill>
                  <a:srgbClr val="FF0000"/>
                </a:solidFill>
                <a:effectLst>
                  <a:outerShdw blurRad="38100" dist="38100" dir="2700000" algn="tl">
                    <a:srgbClr val="000000">
                      <a:alpha val="43137"/>
                    </a:srgbClr>
                  </a:outerShdw>
                </a:effectLst>
              </a:rPr>
              <a:t>?</a:t>
            </a:r>
            <a:endParaRPr lang="en-US"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609600"/>
            <a:ext cx="9144000" cy="62484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buNone/>
            </a:pPr>
            <a:r>
              <a:rPr lang="en-US" i="1" dirty="0" smtClean="0">
                <a:solidFill>
                  <a:srgbClr val="C00000"/>
                </a:solidFill>
                <a:effectLst>
                  <a:outerShdw blurRad="38100" dist="38100" dir="2700000" algn="tl">
                    <a:srgbClr val="000000">
                      <a:alpha val="43137"/>
                    </a:srgbClr>
                  </a:outerShdw>
                </a:effectLst>
              </a:rPr>
              <a:t>1</a:t>
            </a:r>
            <a:r>
              <a:rPr lang="en-US" i="1" dirty="0" smtClean="0">
                <a:solidFill>
                  <a:srgbClr val="0000FF"/>
                </a:solidFill>
                <a:effectLst>
                  <a:outerShdw blurRad="38100" dist="38100" dir="2700000" algn="tl">
                    <a:srgbClr val="000000">
                      <a:alpha val="43137"/>
                    </a:srgbClr>
                  </a:outerShdw>
                </a:effectLst>
              </a:rPr>
              <a:t>. </a:t>
            </a:r>
            <a:r>
              <a:rPr lang="en-US" b="1" i="1" dirty="0" smtClean="0">
                <a:solidFill>
                  <a:srgbClr val="0000FF"/>
                </a:solidFill>
                <a:effectLst>
                  <a:outerShdw blurRad="38100" dist="38100" dir="2700000" algn="tl">
                    <a:srgbClr val="000000">
                      <a:alpha val="43137"/>
                    </a:srgbClr>
                  </a:outerShdw>
                </a:effectLst>
              </a:rPr>
              <a:t>Jesus</a:t>
            </a:r>
            <a:r>
              <a:rPr lang="en-US" i="1" dirty="0" smtClean="0">
                <a:solidFill>
                  <a:srgbClr val="0000FF"/>
                </a:solidFill>
                <a:effectLst>
                  <a:outerShdw blurRad="38100" dist="38100" dir="2700000" algn="tl">
                    <a:srgbClr val="000000">
                      <a:alpha val="43137"/>
                    </a:srgbClr>
                  </a:outerShdw>
                </a:effectLst>
              </a:rPr>
              <a:t> taught in </a:t>
            </a:r>
            <a:r>
              <a:rPr lang="en-US" b="1" i="1" dirty="0" smtClean="0">
                <a:solidFill>
                  <a:srgbClr val="0000FF"/>
                </a:solidFill>
                <a:effectLst>
                  <a:outerShdw blurRad="38100" dist="38100" dir="2700000" algn="tl">
                    <a:srgbClr val="000000">
                      <a:alpha val="43137"/>
                    </a:srgbClr>
                  </a:outerShdw>
                </a:effectLst>
              </a:rPr>
              <a:t>parables </a:t>
            </a:r>
            <a:r>
              <a:rPr lang="en-US" i="1" dirty="0" smtClean="0">
                <a:solidFill>
                  <a:srgbClr val="0000FF"/>
                </a:solidFill>
                <a:effectLst>
                  <a:outerShdw blurRad="38100" dist="38100" dir="2700000" algn="tl">
                    <a:srgbClr val="000000">
                      <a:alpha val="43137"/>
                    </a:srgbClr>
                  </a:outerShdw>
                </a:effectLst>
              </a:rPr>
              <a:t>(</a:t>
            </a:r>
            <a:r>
              <a:rPr lang="en-US" i="1" dirty="0" smtClean="0">
                <a:solidFill>
                  <a:srgbClr val="FF0000"/>
                </a:solidFill>
                <a:effectLst>
                  <a:outerShdw blurRad="38100" dist="38100" dir="2700000" algn="tl">
                    <a:srgbClr val="000000">
                      <a:alpha val="43137"/>
                    </a:srgbClr>
                  </a:outerShdw>
                </a:effectLst>
              </a:rPr>
              <a:t>Ps 78:2</a:t>
            </a:r>
            <a:r>
              <a:rPr lang="en-US" i="1" dirty="0" smtClean="0">
                <a:solidFill>
                  <a:srgbClr val="0000FF"/>
                </a:solidFill>
                <a:effectLst>
                  <a:outerShdw blurRad="38100" dist="38100" dir="2700000" algn="tl">
                    <a:srgbClr val="000000">
                      <a:alpha val="43137"/>
                    </a:srgbClr>
                  </a:outerShdw>
                </a:effectLst>
              </a:rPr>
              <a:t>). </a:t>
            </a:r>
            <a:r>
              <a:rPr lang="en-US" sz="2800" i="1" dirty="0" smtClean="0">
                <a:solidFill>
                  <a:srgbClr val="0000FF"/>
                </a:solidFill>
              </a:rPr>
              <a:t>“So was fulfilled what was spoken through the prophet: ‘I will open my mouth in parables, I will utter things hidden since the creation of the world’” (</a:t>
            </a:r>
            <a:r>
              <a:rPr lang="en-US" sz="2800" i="1" dirty="0" smtClean="0">
                <a:solidFill>
                  <a:srgbClr val="FF0000"/>
                </a:solidFill>
                <a:effectLst>
                  <a:outerShdw blurRad="38100" dist="38100" dir="2700000" algn="tl">
                    <a:srgbClr val="000000">
                      <a:alpha val="43137"/>
                    </a:srgbClr>
                  </a:outerShdw>
                </a:effectLst>
              </a:rPr>
              <a:t>Mt 13:35</a:t>
            </a:r>
            <a:r>
              <a:rPr lang="en-US" sz="2800" i="1" dirty="0" smtClean="0">
                <a:solidFill>
                  <a:srgbClr val="0000FF"/>
                </a:solidFill>
                <a:effectLst>
                  <a:outerShdw blurRad="38100" dist="38100" dir="2700000" algn="tl">
                    <a:srgbClr val="000000">
                      <a:alpha val="43137"/>
                    </a:srgbClr>
                  </a:outerShdw>
                </a:effectLst>
              </a:rPr>
              <a:t>).</a:t>
            </a:r>
          </a:p>
          <a:p>
            <a:pPr marL="514350" indent="-514350">
              <a:buNone/>
            </a:pPr>
            <a:r>
              <a:rPr lang="en-US" i="1" dirty="0" smtClean="0">
                <a:solidFill>
                  <a:srgbClr val="C00000"/>
                </a:solidFill>
                <a:effectLst>
                  <a:outerShdw blurRad="38100" dist="38100" dir="2700000" algn="tl">
                    <a:srgbClr val="000000">
                      <a:alpha val="43137"/>
                    </a:srgbClr>
                  </a:outerShdw>
                </a:effectLst>
              </a:rPr>
              <a:t>2</a:t>
            </a:r>
            <a:r>
              <a:rPr lang="en-US" i="1" dirty="0" smtClean="0">
                <a:solidFill>
                  <a:srgbClr val="0000FF"/>
                </a:solidFill>
                <a:effectLst>
                  <a:outerShdw blurRad="38100" dist="38100" dir="2700000" algn="tl">
                    <a:srgbClr val="000000">
                      <a:alpha val="43137"/>
                    </a:srgbClr>
                  </a:outerShdw>
                </a:effectLst>
              </a:rPr>
              <a:t>. </a:t>
            </a:r>
            <a:r>
              <a:rPr lang="en-US" b="1" i="1" dirty="0" smtClean="0">
                <a:solidFill>
                  <a:srgbClr val="0000FF"/>
                </a:solidFill>
                <a:effectLst>
                  <a:outerShdw blurRad="38100" dist="38100" dir="2700000" algn="tl">
                    <a:srgbClr val="000000">
                      <a:alpha val="43137"/>
                    </a:srgbClr>
                  </a:outerShdw>
                </a:effectLst>
              </a:rPr>
              <a:t>Jesus</a:t>
            </a:r>
            <a:r>
              <a:rPr lang="en-US" i="1" dirty="0" smtClean="0">
                <a:solidFill>
                  <a:srgbClr val="0000FF"/>
                </a:solidFill>
                <a:effectLst>
                  <a:outerShdw blurRad="38100" dist="38100" dir="2700000" algn="tl">
                    <a:srgbClr val="000000">
                      <a:alpha val="43137"/>
                    </a:srgbClr>
                  </a:outerShdw>
                </a:effectLst>
              </a:rPr>
              <a:t> is the </a:t>
            </a:r>
            <a:r>
              <a:rPr lang="en-US" b="1" i="1" dirty="0" smtClean="0">
                <a:solidFill>
                  <a:srgbClr val="0000FF"/>
                </a:solidFill>
                <a:effectLst>
                  <a:outerShdw blurRad="38100" dist="38100" dir="2700000" algn="tl">
                    <a:srgbClr val="000000">
                      <a:alpha val="43137"/>
                    </a:srgbClr>
                  </a:outerShdw>
                </a:effectLst>
              </a:rPr>
              <a:t>Rock</a:t>
            </a:r>
            <a:r>
              <a:rPr lang="en-US" sz="2800" i="1" dirty="0" smtClean="0">
                <a:solidFill>
                  <a:srgbClr val="0000FF"/>
                </a:solidFill>
                <a:effectLst>
                  <a:outerShdw blurRad="38100" dist="38100" dir="2700000" algn="tl">
                    <a:srgbClr val="000000">
                      <a:alpha val="43137"/>
                    </a:srgbClr>
                  </a:outerShdw>
                </a:effectLst>
              </a:rPr>
              <a:t> that supplied Israel in the wilderness (</a:t>
            </a:r>
            <a:r>
              <a:rPr lang="en-US" sz="2800" i="1" dirty="0" smtClean="0">
                <a:solidFill>
                  <a:srgbClr val="FF0000"/>
                </a:solidFill>
                <a:effectLst>
                  <a:outerShdw blurRad="38100" dist="38100" dir="2700000" algn="tl">
                    <a:srgbClr val="000000">
                      <a:alpha val="43137"/>
                    </a:srgbClr>
                  </a:outerShdw>
                </a:effectLst>
              </a:rPr>
              <a:t>Ps 78:15</a:t>
            </a:r>
            <a:r>
              <a:rPr lang="en-US" sz="2800" i="1" dirty="0" smtClean="0">
                <a:solidFill>
                  <a:srgbClr val="0000FF"/>
                </a:solidFill>
                <a:effectLst>
                  <a:outerShdw blurRad="38100" dist="38100" dir="2700000" algn="tl">
                    <a:srgbClr val="000000">
                      <a:alpha val="43137"/>
                    </a:srgbClr>
                  </a:outerShdw>
                </a:effectLst>
              </a:rPr>
              <a:t>). </a:t>
            </a:r>
            <a:r>
              <a:rPr lang="en-US" sz="2800" i="1" dirty="0" smtClean="0">
                <a:solidFill>
                  <a:srgbClr val="0000FF"/>
                </a:solidFill>
              </a:rPr>
              <a:t>“..they drank from the spiritual rock that accompanied them, and that rock was Christ” (</a:t>
            </a:r>
            <a:r>
              <a:rPr lang="en-US" sz="2800" i="1" dirty="0" smtClean="0">
                <a:solidFill>
                  <a:srgbClr val="FF0000"/>
                </a:solidFill>
                <a:effectLst>
                  <a:outerShdw blurRad="38100" dist="38100" dir="2700000" algn="tl">
                    <a:srgbClr val="000000">
                      <a:alpha val="43137"/>
                    </a:srgbClr>
                  </a:outerShdw>
                </a:effectLst>
              </a:rPr>
              <a:t>1 </a:t>
            </a:r>
            <a:r>
              <a:rPr lang="en-US" sz="2800" i="1" dirty="0" err="1" smtClean="0">
                <a:solidFill>
                  <a:srgbClr val="FF0000"/>
                </a:solidFill>
                <a:effectLst>
                  <a:outerShdw blurRad="38100" dist="38100" dir="2700000" algn="tl">
                    <a:srgbClr val="000000">
                      <a:alpha val="43137"/>
                    </a:srgbClr>
                  </a:outerShdw>
                </a:effectLst>
              </a:rPr>
              <a:t>Cor</a:t>
            </a:r>
            <a:r>
              <a:rPr lang="en-US" sz="2800" i="1" dirty="0" smtClean="0">
                <a:solidFill>
                  <a:srgbClr val="FF0000"/>
                </a:solidFill>
                <a:effectLst>
                  <a:outerShdw blurRad="38100" dist="38100" dir="2700000" algn="tl">
                    <a:srgbClr val="000000">
                      <a:alpha val="43137"/>
                    </a:srgbClr>
                  </a:outerShdw>
                </a:effectLst>
              </a:rPr>
              <a:t> 10:4</a:t>
            </a:r>
            <a:r>
              <a:rPr lang="en-US" sz="2800" i="1" dirty="0" smtClean="0">
                <a:solidFill>
                  <a:srgbClr val="0000FF"/>
                </a:solidFill>
                <a:effectLst>
                  <a:outerShdw blurRad="38100" dist="38100" dir="2700000" algn="tl">
                    <a:srgbClr val="000000">
                      <a:alpha val="43137"/>
                    </a:srgbClr>
                  </a:outerShdw>
                </a:effectLst>
              </a:rPr>
              <a:t>).</a:t>
            </a:r>
          </a:p>
          <a:p>
            <a:pPr marL="514350" indent="-514350">
              <a:buNone/>
            </a:pPr>
            <a:r>
              <a:rPr lang="en-US" sz="2800" i="1" dirty="0" smtClean="0">
                <a:solidFill>
                  <a:srgbClr val="C00000"/>
                </a:solidFill>
                <a:effectLst>
                  <a:outerShdw blurRad="38100" dist="38100" dir="2700000" algn="tl">
                    <a:srgbClr val="000000">
                      <a:alpha val="43137"/>
                    </a:srgbClr>
                  </a:outerShdw>
                </a:effectLst>
              </a:rPr>
              <a:t>3</a:t>
            </a:r>
            <a:r>
              <a:rPr lang="en-US" sz="2800" i="1" dirty="0" smtClean="0">
                <a:solidFill>
                  <a:srgbClr val="0000FF"/>
                </a:solidFill>
                <a:effectLst>
                  <a:outerShdw blurRad="38100" dist="38100" dir="2700000" algn="tl">
                    <a:srgbClr val="000000">
                      <a:alpha val="43137"/>
                    </a:srgbClr>
                  </a:outerShdw>
                </a:effectLst>
              </a:rPr>
              <a:t>. </a:t>
            </a:r>
            <a:r>
              <a:rPr lang="en-US" sz="2800" b="1" i="1" dirty="0" smtClean="0">
                <a:solidFill>
                  <a:srgbClr val="0000FF"/>
                </a:solidFill>
                <a:effectLst>
                  <a:outerShdw blurRad="38100" dist="38100" dir="2700000" algn="tl">
                    <a:srgbClr val="000000">
                      <a:alpha val="43137"/>
                    </a:srgbClr>
                  </a:outerShdw>
                </a:effectLst>
              </a:rPr>
              <a:t>Jesus </a:t>
            </a:r>
            <a:r>
              <a:rPr lang="en-US" sz="2800" i="1" dirty="0" smtClean="0">
                <a:solidFill>
                  <a:srgbClr val="0000FF"/>
                </a:solidFill>
                <a:effectLst>
                  <a:outerShdw blurRad="38100" dist="38100" dir="2700000" algn="tl">
                    <a:srgbClr val="000000">
                      <a:alpha val="43137"/>
                    </a:srgbClr>
                  </a:outerShdw>
                </a:effectLst>
              </a:rPr>
              <a:t>is the</a:t>
            </a:r>
            <a:r>
              <a:rPr lang="en-US" sz="2800" b="1" i="1" dirty="0" smtClean="0">
                <a:solidFill>
                  <a:srgbClr val="0000FF"/>
                </a:solidFill>
                <a:effectLst>
                  <a:outerShdw blurRad="38100" dist="38100" dir="2700000" algn="tl">
                    <a:srgbClr val="000000">
                      <a:alpha val="43137"/>
                    </a:srgbClr>
                  </a:outerShdw>
                </a:effectLst>
              </a:rPr>
              <a:t> Bread </a:t>
            </a:r>
            <a:r>
              <a:rPr lang="en-US" sz="2800" i="1" dirty="0" smtClean="0">
                <a:solidFill>
                  <a:srgbClr val="0000FF"/>
                </a:solidFill>
                <a:effectLst>
                  <a:outerShdw blurRad="38100" dist="38100" dir="2700000" algn="tl">
                    <a:srgbClr val="000000">
                      <a:alpha val="43137"/>
                    </a:srgbClr>
                  </a:outerShdw>
                </a:effectLst>
              </a:rPr>
              <a:t>from</a:t>
            </a:r>
            <a:r>
              <a:rPr lang="en-US" sz="2800" b="1" i="1" dirty="0" smtClean="0">
                <a:solidFill>
                  <a:srgbClr val="0000FF"/>
                </a:solidFill>
                <a:effectLst>
                  <a:outerShdw blurRad="38100" dist="38100" dir="2700000" algn="tl">
                    <a:srgbClr val="000000">
                      <a:alpha val="43137"/>
                    </a:srgbClr>
                  </a:outerShdw>
                </a:effectLst>
              </a:rPr>
              <a:t> Heaven </a:t>
            </a:r>
            <a:r>
              <a:rPr lang="en-US" sz="2800" i="1" dirty="0" smtClean="0">
                <a:solidFill>
                  <a:srgbClr val="0000FF"/>
                </a:solidFill>
                <a:effectLst>
                  <a:outerShdw blurRad="38100" dist="38100" dir="2700000" algn="tl">
                    <a:srgbClr val="000000">
                      <a:alpha val="43137"/>
                    </a:srgbClr>
                  </a:outerShdw>
                </a:effectLst>
              </a:rPr>
              <a:t>(</a:t>
            </a:r>
            <a:r>
              <a:rPr lang="en-US" sz="2800" i="1" dirty="0" smtClean="0">
                <a:solidFill>
                  <a:srgbClr val="FF0000"/>
                </a:solidFill>
                <a:effectLst>
                  <a:outerShdw blurRad="38100" dist="38100" dir="2700000" algn="tl">
                    <a:srgbClr val="000000">
                      <a:alpha val="43137"/>
                    </a:srgbClr>
                  </a:outerShdw>
                </a:effectLst>
              </a:rPr>
              <a:t>Ps 78:24</a:t>
            </a:r>
            <a:r>
              <a:rPr lang="en-US" sz="2800" i="1" dirty="0" smtClean="0">
                <a:solidFill>
                  <a:srgbClr val="0000FF"/>
                </a:solidFill>
                <a:effectLst>
                  <a:outerShdw blurRad="38100" dist="38100" dir="2700000" algn="tl">
                    <a:srgbClr val="000000">
                      <a:alpha val="43137"/>
                    </a:srgbClr>
                  </a:outerShdw>
                </a:effectLst>
              </a:rPr>
              <a:t>). </a:t>
            </a:r>
            <a:r>
              <a:rPr lang="en-US" sz="2500" i="1" dirty="0" smtClean="0">
                <a:solidFill>
                  <a:srgbClr val="0000FF"/>
                </a:solidFill>
                <a:effectLst>
                  <a:outerShdw blurRad="38100" dist="38100" dir="2700000" algn="tl">
                    <a:srgbClr val="000000">
                      <a:alpha val="43137"/>
                    </a:srgbClr>
                  </a:outerShdw>
                </a:effectLst>
              </a:rPr>
              <a:t>“I am the bread of life.</a:t>
            </a:r>
            <a:r>
              <a:rPr lang="en-US" sz="2500" i="1" dirty="0" smtClean="0">
                <a:solidFill>
                  <a:srgbClr val="0000FF"/>
                </a:solidFill>
              </a:rPr>
              <a:t>” “</a:t>
            </a:r>
            <a:r>
              <a:rPr lang="en-US" sz="2500" i="1" dirty="0" smtClean="0">
                <a:solidFill>
                  <a:srgbClr val="0000FF"/>
                </a:solidFill>
                <a:effectLst>
                  <a:outerShdw blurRad="38100" dist="38100" dir="2700000" algn="tl">
                    <a:srgbClr val="000000">
                      <a:alpha val="43137"/>
                    </a:srgbClr>
                  </a:outerShdw>
                </a:effectLst>
              </a:rPr>
              <a:t>I am the bread that came down from heaven</a:t>
            </a:r>
            <a:r>
              <a:rPr lang="en-US" sz="2500" i="1" dirty="0" smtClean="0">
                <a:solidFill>
                  <a:srgbClr val="0000FF"/>
                </a:solidFill>
              </a:rPr>
              <a:t>” (</a:t>
            </a:r>
            <a:r>
              <a:rPr lang="en-US" sz="2500" i="1" dirty="0" err="1" smtClean="0">
                <a:solidFill>
                  <a:srgbClr val="FF0000"/>
                </a:solidFill>
                <a:effectLst>
                  <a:outerShdw blurRad="38100" dist="38100" dir="2700000" algn="tl">
                    <a:srgbClr val="000000">
                      <a:alpha val="43137"/>
                    </a:srgbClr>
                  </a:outerShdw>
                </a:effectLst>
              </a:rPr>
              <a:t>Jn</a:t>
            </a:r>
            <a:r>
              <a:rPr lang="en-US" sz="2500" i="1" dirty="0" smtClean="0">
                <a:solidFill>
                  <a:srgbClr val="FF0000"/>
                </a:solidFill>
                <a:effectLst>
                  <a:outerShdw blurRad="38100" dist="38100" dir="2700000" algn="tl">
                    <a:srgbClr val="000000">
                      <a:alpha val="43137"/>
                    </a:srgbClr>
                  </a:outerShdw>
                </a:effectLst>
              </a:rPr>
              <a:t> 6:35. 41</a:t>
            </a:r>
            <a:r>
              <a:rPr lang="en-US" sz="2500" i="1" dirty="0" smtClean="0">
                <a:solidFill>
                  <a:srgbClr val="0000FF"/>
                </a:solidFill>
              </a:rPr>
              <a:t>).</a:t>
            </a:r>
          </a:p>
          <a:p>
            <a:pPr marL="514350" indent="-514350">
              <a:buNone/>
            </a:pPr>
            <a:r>
              <a:rPr lang="en-US" i="1" dirty="0" smtClean="0">
                <a:solidFill>
                  <a:srgbClr val="C00000"/>
                </a:solidFill>
                <a:effectLst>
                  <a:outerShdw blurRad="38100" dist="38100" dir="2700000" algn="tl">
                    <a:srgbClr val="000000">
                      <a:alpha val="43137"/>
                    </a:srgbClr>
                  </a:outerShdw>
                </a:effectLst>
              </a:rPr>
              <a:t>4</a:t>
            </a:r>
            <a:r>
              <a:rPr lang="en-US" i="1" dirty="0" smtClean="0">
                <a:solidFill>
                  <a:srgbClr val="0000FF"/>
                </a:solidFill>
                <a:effectLst>
                  <a:outerShdw blurRad="38100" dist="38100" dir="2700000" algn="tl">
                    <a:srgbClr val="000000">
                      <a:alpha val="43137"/>
                    </a:srgbClr>
                  </a:outerShdw>
                </a:effectLst>
              </a:rPr>
              <a:t>. </a:t>
            </a:r>
            <a:r>
              <a:rPr lang="en-US" b="1" i="1" dirty="0" smtClean="0">
                <a:solidFill>
                  <a:srgbClr val="0000FF"/>
                </a:solidFill>
                <a:effectLst>
                  <a:outerShdw blurRad="38100" dist="38100" dir="2700000" algn="tl">
                    <a:srgbClr val="000000">
                      <a:alpha val="43137"/>
                    </a:srgbClr>
                  </a:outerShdw>
                </a:effectLst>
              </a:rPr>
              <a:t>Jesus</a:t>
            </a:r>
            <a:r>
              <a:rPr lang="en-US" i="1" dirty="0" smtClean="0">
                <a:solidFill>
                  <a:srgbClr val="0000FF"/>
                </a:solidFill>
                <a:effectLst>
                  <a:outerShdw blurRad="38100" dist="38100" dir="2700000" algn="tl">
                    <a:srgbClr val="000000">
                      <a:alpha val="43137"/>
                    </a:srgbClr>
                  </a:outerShdw>
                </a:effectLst>
              </a:rPr>
              <a:t> is the ultimate </a:t>
            </a:r>
            <a:r>
              <a:rPr lang="en-US" b="1" i="1" dirty="0" smtClean="0">
                <a:solidFill>
                  <a:srgbClr val="0000FF"/>
                </a:solidFill>
                <a:effectLst>
                  <a:outerShdw blurRad="38100" dist="38100" dir="2700000" algn="tl">
                    <a:srgbClr val="000000">
                      <a:alpha val="43137"/>
                    </a:srgbClr>
                  </a:outerShdw>
                </a:effectLst>
              </a:rPr>
              <a:t>good shepherd</a:t>
            </a:r>
            <a:r>
              <a:rPr lang="en-US" sz="2800" i="1" dirty="0" smtClean="0">
                <a:solidFill>
                  <a:srgbClr val="0000FF"/>
                </a:solidFill>
                <a:effectLst>
                  <a:outerShdw blurRad="38100" dist="38100" dir="2700000" algn="tl">
                    <a:srgbClr val="000000">
                      <a:alpha val="43137"/>
                    </a:srgbClr>
                  </a:outerShdw>
                </a:effectLst>
              </a:rPr>
              <a:t>. “</a:t>
            </a:r>
            <a:r>
              <a:rPr lang="en-US" sz="2800" i="1" dirty="0" smtClean="0">
                <a:solidFill>
                  <a:srgbClr val="0000FF"/>
                </a:solidFill>
              </a:rPr>
              <a:t>And </a:t>
            </a:r>
            <a:r>
              <a:rPr lang="en-US" sz="2800" i="1" dirty="0" smtClean="0">
                <a:solidFill>
                  <a:srgbClr val="0000FF"/>
                </a:solidFill>
                <a:effectLst>
                  <a:outerShdw blurRad="38100" dist="38100" dir="2700000" algn="tl">
                    <a:srgbClr val="000000">
                      <a:alpha val="43137"/>
                    </a:srgbClr>
                  </a:outerShdw>
                </a:effectLst>
              </a:rPr>
              <a:t>David shepherded them with integrity of heart” (</a:t>
            </a:r>
            <a:r>
              <a:rPr lang="en-US" sz="2800" i="1" dirty="0" smtClean="0">
                <a:solidFill>
                  <a:srgbClr val="FF0000"/>
                </a:solidFill>
                <a:effectLst>
                  <a:outerShdw blurRad="38100" dist="38100" dir="2700000" algn="tl">
                    <a:srgbClr val="000000">
                      <a:alpha val="43137"/>
                    </a:srgbClr>
                  </a:outerShdw>
                </a:effectLst>
              </a:rPr>
              <a:t>Ps 78:72</a:t>
            </a:r>
            <a:r>
              <a:rPr lang="en-US" sz="2800" i="1" dirty="0" smtClean="0">
                <a:solidFill>
                  <a:srgbClr val="0000FF"/>
                </a:solidFill>
                <a:effectLst>
                  <a:outerShdw blurRad="38100" dist="38100" dir="2700000" algn="tl">
                    <a:srgbClr val="000000">
                      <a:alpha val="43137"/>
                    </a:srgbClr>
                  </a:outerShdw>
                </a:effectLst>
              </a:rPr>
              <a:t>).</a:t>
            </a:r>
          </a:p>
          <a:p>
            <a:pPr marL="514350" indent="-514350">
              <a:buNone/>
            </a:pPr>
            <a:r>
              <a:rPr lang="en-US" sz="2800" i="1" dirty="0" smtClean="0">
                <a:solidFill>
                  <a:srgbClr val="0000FF"/>
                </a:solidFill>
                <a:effectLst>
                  <a:outerShdw blurRad="38100" dist="38100" dir="2700000" algn="tl">
                    <a:srgbClr val="000000">
                      <a:alpha val="43137"/>
                    </a:srgbClr>
                  </a:outerShdw>
                </a:effectLst>
              </a:rPr>
              <a:t>	</a:t>
            </a:r>
            <a:r>
              <a:rPr lang="en-US" sz="2800" i="1" dirty="0" smtClean="0">
                <a:solidFill>
                  <a:srgbClr val="0000FF"/>
                </a:solidFill>
              </a:rPr>
              <a:t>“</a:t>
            </a:r>
            <a:r>
              <a:rPr lang="en-US" sz="2800" i="1" dirty="0" smtClean="0">
                <a:solidFill>
                  <a:srgbClr val="0000FF"/>
                </a:solidFill>
                <a:effectLst>
                  <a:outerShdw blurRad="38100" dist="38100" dir="2700000" algn="tl">
                    <a:srgbClr val="000000">
                      <a:alpha val="43137"/>
                    </a:srgbClr>
                  </a:outerShdw>
                </a:effectLst>
              </a:rPr>
              <a:t>I am the good shepherd</a:t>
            </a:r>
            <a:r>
              <a:rPr lang="en-US" sz="2800" i="1" dirty="0" smtClean="0">
                <a:solidFill>
                  <a:srgbClr val="0000FF"/>
                </a:solidFill>
              </a:rPr>
              <a:t>. </a:t>
            </a:r>
            <a:r>
              <a:rPr lang="en-US" sz="2800" i="1" dirty="0" smtClean="0">
                <a:solidFill>
                  <a:srgbClr val="0000FF"/>
                </a:solidFill>
                <a:effectLst>
                  <a:outerShdw blurRad="38100" dist="38100" dir="2700000" algn="tl">
                    <a:srgbClr val="000000">
                      <a:alpha val="43137"/>
                    </a:srgbClr>
                  </a:outerShdw>
                </a:effectLst>
              </a:rPr>
              <a:t>The good shepherd lays down his life for the sheep</a:t>
            </a:r>
            <a:r>
              <a:rPr lang="en-US" sz="2800" i="1" dirty="0" smtClean="0">
                <a:solidFill>
                  <a:srgbClr val="0000FF"/>
                </a:solidFill>
              </a:rPr>
              <a:t>” (</a:t>
            </a:r>
            <a:r>
              <a:rPr lang="en-US" sz="2800" i="1" dirty="0" err="1" smtClean="0">
                <a:solidFill>
                  <a:srgbClr val="FF0000"/>
                </a:solidFill>
                <a:effectLst>
                  <a:outerShdw blurRad="38100" dist="38100" dir="2700000" algn="tl">
                    <a:srgbClr val="000000">
                      <a:alpha val="43137"/>
                    </a:srgbClr>
                  </a:outerShdw>
                </a:effectLst>
              </a:rPr>
              <a:t>Jn</a:t>
            </a:r>
            <a:r>
              <a:rPr lang="en-US" sz="2800" i="1" dirty="0" smtClean="0">
                <a:solidFill>
                  <a:srgbClr val="FF0000"/>
                </a:solidFill>
                <a:effectLst>
                  <a:outerShdw blurRad="38100" dist="38100" dir="2700000" algn="tl">
                    <a:srgbClr val="000000">
                      <a:alpha val="43137"/>
                    </a:srgbClr>
                  </a:outerShdw>
                </a:effectLst>
              </a:rPr>
              <a:t> 10:11</a:t>
            </a:r>
            <a:r>
              <a:rPr lang="en-US" sz="2800" i="1" dirty="0" smtClean="0">
                <a:solidFill>
                  <a:srgbClr val="0000FF"/>
                </a:solidFill>
              </a:rPr>
              <a:t>).</a:t>
            </a:r>
            <a:endParaRPr lang="en-US" sz="2800" i="1" dirty="0" smtClean="0">
              <a:solidFill>
                <a:srgbClr val="0000FF"/>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590801"/>
            <a:ext cx="8382000" cy="1752599"/>
          </a:xfrm>
        </p:spPr>
        <p:style>
          <a:lnRef idx="3">
            <a:schemeClr val="lt1"/>
          </a:lnRef>
          <a:fillRef idx="1">
            <a:schemeClr val="dk1"/>
          </a:fillRef>
          <a:effectRef idx="1">
            <a:schemeClr val="dk1"/>
          </a:effectRef>
          <a:fontRef idx="minor">
            <a:schemeClr val="lt1"/>
          </a:fontRef>
        </p:style>
        <p:txBody>
          <a:bodyPr>
            <a:normAutofit/>
          </a:bodyPr>
          <a:lstStyle/>
          <a:p>
            <a:r>
              <a:rPr lang="en-US" sz="5400" b="1" i="1" dirty="0" smtClean="0">
                <a:solidFill>
                  <a:srgbClr val="FF0000"/>
                </a:solidFill>
                <a:effectLst>
                  <a:outerShdw blurRad="38100" dist="38100" dir="2700000" algn="tl">
                    <a:srgbClr val="000000">
                      <a:alpha val="43137"/>
                    </a:srgbClr>
                  </a:outerShdw>
                </a:effectLst>
              </a:rPr>
              <a:t>God’s Blessings and Benefits </a:t>
            </a:r>
            <a:r>
              <a:rPr lang="en-US" b="1" i="1" dirty="0" smtClean="0">
                <a:solidFill>
                  <a:srgbClr val="FFFF00"/>
                </a:solidFill>
                <a:effectLst>
                  <a:outerShdw blurRad="38100" dist="38100" dir="2700000" algn="tl">
                    <a:srgbClr val="000000">
                      <a:alpha val="43137"/>
                    </a:srgbClr>
                  </a:outerShdw>
                </a:effectLst>
              </a:rPr>
              <a:t>(</a:t>
            </a:r>
            <a:r>
              <a:rPr lang="en-US" b="1" i="1" dirty="0" smtClean="0">
                <a:solidFill>
                  <a:srgbClr val="FF0000"/>
                </a:solidFill>
                <a:effectLst>
                  <a:outerShdw blurRad="38100" dist="38100" dir="2700000" algn="tl">
                    <a:srgbClr val="000000">
                      <a:alpha val="43137"/>
                    </a:srgbClr>
                  </a:outerShdw>
                </a:effectLst>
              </a:rPr>
              <a:t>Psalm 103</a:t>
            </a:r>
            <a:r>
              <a:rPr lang="en-US" b="1" i="1" dirty="0" smtClean="0">
                <a:solidFill>
                  <a:srgbClr val="FFFF00"/>
                </a:solidFill>
                <a:effectLst>
                  <a:outerShdw blurRad="38100" dist="38100" dir="2700000" algn="tl">
                    <a:srgbClr val="000000">
                      <a:alpha val="43137"/>
                    </a:srgbClr>
                  </a:outerShdw>
                </a:effectLst>
              </a:rPr>
              <a:t>). </a:t>
            </a:r>
            <a:r>
              <a:rPr lang="en-US" b="1" i="1" dirty="0" smtClean="0">
                <a:solidFill>
                  <a:schemeClr val="bg1"/>
                </a:solidFill>
                <a:effectLst>
                  <a:outerShdw blurRad="38100" dist="38100" dir="2700000" algn="tl">
                    <a:srgbClr val="000000">
                      <a:alpha val="43137"/>
                    </a:srgbClr>
                  </a:outerShdw>
                </a:effectLst>
              </a:rPr>
              <a:t>Sun, 4/28/2023</a:t>
            </a:r>
            <a:r>
              <a:rPr lang="en-US" b="1" i="1" dirty="0" smtClean="0">
                <a:solidFill>
                  <a:srgbClr val="FFFF00"/>
                </a:solidFill>
                <a:effectLst>
                  <a:outerShdw blurRad="38100" dist="38100" dir="2700000" algn="tl">
                    <a:srgbClr val="000000">
                      <a:alpha val="43137"/>
                    </a:srgbClr>
                  </a:outerShdw>
                </a:effectLst>
              </a:rPr>
              <a:t>.</a:t>
            </a:r>
            <a:endParaRPr lang="en-US" b="1" i="1"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0" y="4267200"/>
            <a:ext cx="9144000" cy="2590800"/>
          </a:xfrm>
        </p:spPr>
        <p:style>
          <a:lnRef idx="1">
            <a:schemeClr val="accent1"/>
          </a:lnRef>
          <a:fillRef idx="3">
            <a:schemeClr val="accent1"/>
          </a:fillRef>
          <a:effectRef idx="2">
            <a:schemeClr val="accent1"/>
          </a:effectRef>
          <a:fontRef idx="minor">
            <a:schemeClr val="lt1"/>
          </a:fontRef>
        </p:style>
        <p:txBody>
          <a:bodyPr>
            <a:noAutofit/>
          </a:bodyPr>
          <a:lstStyle/>
          <a:p>
            <a:r>
              <a:rPr lang="en-US" sz="4200" i="1" dirty="0" smtClean="0">
                <a:solidFill>
                  <a:srgbClr val="FFFF00"/>
                </a:solidFill>
              </a:rPr>
              <a:t>“</a:t>
            </a:r>
            <a:r>
              <a:rPr lang="en-US" sz="4200" b="1" i="1" dirty="0" smtClean="0">
                <a:solidFill>
                  <a:srgbClr val="FFFF00"/>
                </a:solidFill>
                <a:effectLst>
                  <a:outerShdw blurRad="38100" dist="38100" dir="2700000" algn="tl">
                    <a:srgbClr val="000000">
                      <a:alpha val="43137"/>
                    </a:srgbClr>
                  </a:outerShdw>
                </a:effectLst>
              </a:rPr>
              <a:t>Praise</a:t>
            </a:r>
            <a:r>
              <a:rPr lang="en-US" sz="4200" i="1" dirty="0" smtClean="0">
                <a:solidFill>
                  <a:srgbClr val="FFFF00"/>
                </a:solidFill>
              </a:rPr>
              <a:t> the </a:t>
            </a:r>
            <a:r>
              <a:rPr lang="en-US" sz="4200" i="1" cap="small" dirty="0" smtClean="0">
                <a:solidFill>
                  <a:srgbClr val="FFFF00"/>
                </a:solidFill>
              </a:rPr>
              <a:t>Lord</a:t>
            </a:r>
            <a:r>
              <a:rPr lang="en-US" sz="4200" i="1" dirty="0" smtClean="0">
                <a:solidFill>
                  <a:srgbClr val="FFFF00"/>
                </a:solidFill>
              </a:rPr>
              <a:t>, my </a:t>
            </a:r>
            <a:r>
              <a:rPr lang="en-US" sz="4200" i="1" dirty="0" smtClean="0">
                <a:solidFill>
                  <a:srgbClr val="FFFF00"/>
                </a:solidFill>
                <a:effectLst>
                  <a:outerShdw blurRad="38100" dist="38100" dir="2700000" algn="tl">
                    <a:srgbClr val="000000">
                      <a:alpha val="43137"/>
                    </a:srgbClr>
                  </a:outerShdw>
                </a:effectLst>
              </a:rPr>
              <a:t>soul</a:t>
            </a:r>
            <a:r>
              <a:rPr lang="en-US" sz="4200" i="1" dirty="0" smtClean="0">
                <a:solidFill>
                  <a:srgbClr val="FFFF00"/>
                </a:solidFill>
              </a:rPr>
              <a:t>; </a:t>
            </a:r>
            <a:r>
              <a:rPr lang="en-US" sz="4200" b="1" i="1" dirty="0" smtClean="0">
                <a:solidFill>
                  <a:srgbClr val="FFFF00"/>
                </a:solidFill>
              </a:rPr>
              <a:t>all my inmost being</a:t>
            </a:r>
            <a:r>
              <a:rPr lang="en-US" sz="4200" i="1" dirty="0" smtClean="0">
                <a:solidFill>
                  <a:srgbClr val="FFFF00"/>
                </a:solidFill>
              </a:rPr>
              <a:t>, </a:t>
            </a:r>
            <a:r>
              <a:rPr lang="en-US" sz="4200" b="1" i="1" dirty="0" smtClean="0">
                <a:solidFill>
                  <a:srgbClr val="FFFF00"/>
                </a:solidFill>
                <a:effectLst>
                  <a:outerShdw blurRad="38100" dist="38100" dir="2700000" algn="tl">
                    <a:srgbClr val="000000">
                      <a:alpha val="43137"/>
                    </a:srgbClr>
                  </a:outerShdw>
                </a:effectLst>
              </a:rPr>
              <a:t>praise</a:t>
            </a:r>
            <a:r>
              <a:rPr lang="en-US" sz="4200" i="1" dirty="0" smtClean="0">
                <a:solidFill>
                  <a:srgbClr val="FFFF00"/>
                </a:solidFill>
              </a:rPr>
              <a:t> his holy name.</a:t>
            </a:r>
            <a:r>
              <a:rPr lang="en-US" sz="4200" b="1" i="1" baseline="30000" dirty="0" smtClean="0">
                <a:solidFill>
                  <a:srgbClr val="FFFF00"/>
                </a:solidFill>
              </a:rPr>
              <a:t> </a:t>
            </a:r>
            <a:r>
              <a:rPr lang="en-US" sz="4200" b="1" i="1" dirty="0" smtClean="0">
                <a:solidFill>
                  <a:srgbClr val="FFFF00"/>
                </a:solidFill>
                <a:effectLst>
                  <a:outerShdw blurRad="38100" dist="38100" dir="2700000" algn="tl">
                    <a:srgbClr val="000000">
                      <a:alpha val="43137"/>
                    </a:srgbClr>
                  </a:outerShdw>
                </a:effectLst>
              </a:rPr>
              <a:t>Praise</a:t>
            </a:r>
            <a:r>
              <a:rPr lang="en-US" sz="4200" i="1" dirty="0" smtClean="0">
                <a:solidFill>
                  <a:srgbClr val="FFFF00"/>
                </a:solidFill>
              </a:rPr>
              <a:t> the </a:t>
            </a:r>
            <a:r>
              <a:rPr lang="en-US" sz="4200" i="1" cap="small" dirty="0" smtClean="0">
                <a:solidFill>
                  <a:srgbClr val="FFFF00"/>
                </a:solidFill>
              </a:rPr>
              <a:t>Lord</a:t>
            </a:r>
            <a:r>
              <a:rPr lang="en-US" sz="4200" i="1" dirty="0" smtClean="0">
                <a:solidFill>
                  <a:srgbClr val="FFFF00"/>
                </a:solidFill>
              </a:rPr>
              <a:t>, my </a:t>
            </a:r>
            <a:r>
              <a:rPr lang="en-US" sz="4200" i="1" dirty="0" smtClean="0">
                <a:solidFill>
                  <a:srgbClr val="FFFF00"/>
                </a:solidFill>
                <a:effectLst>
                  <a:outerShdw blurRad="38100" dist="38100" dir="2700000" algn="tl">
                    <a:srgbClr val="000000">
                      <a:alpha val="43137"/>
                    </a:srgbClr>
                  </a:outerShdw>
                </a:effectLst>
              </a:rPr>
              <a:t>soul</a:t>
            </a:r>
            <a:r>
              <a:rPr lang="en-US" sz="4200" i="1" dirty="0" smtClean="0">
                <a:solidFill>
                  <a:srgbClr val="FFFF00"/>
                </a:solidFill>
              </a:rPr>
              <a:t>, and </a:t>
            </a:r>
            <a:r>
              <a:rPr lang="en-US" sz="4200" b="1" i="1" dirty="0" smtClean="0">
                <a:solidFill>
                  <a:srgbClr val="FFFF00"/>
                </a:solidFill>
              </a:rPr>
              <a:t>forget not all his </a:t>
            </a:r>
            <a:r>
              <a:rPr lang="en-US" sz="4200" b="1" i="1" dirty="0" smtClean="0">
                <a:solidFill>
                  <a:srgbClr val="FFFF00"/>
                </a:solidFill>
                <a:effectLst>
                  <a:outerShdw blurRad="38100" dist="38100" dir="2700000" algn="tl">
                    <a:srgbClr val="000000">
                      <a:alpha val="43137"/>
                    </a:srgbClr>
                  </a:outerShdw>
                </a:effectLst>
              </a:rPr>
              <a:t>benefits</a:t>
            </a:r>
            <a:r>
              <a:rPr lang="en-US" sz="4200" i="1" dirty="0" smtClean="0">
                <a:solidFill>
                  <a:srgbClr val="FFFF00"/>
                </a:solidFill>
              </a:rPr>
              <a:t>” (</a:t>
            </a:r>
            <a:r>
              <a:rPr lang="en-US" sz="4200" i="1" dirty="0" smtClean="0">
                <a:solidFill>
                  <a:srgbClr val="FF0000"/>
                </a:solidFill>
                <a:effectLst>
                  <a:outerShdw blurRad="38100" dist="38100" dir="2700000" algn="tl">
                    <a:srgbClr val="000000">
                      <a:alpha val="43137"/>
                    </a:srgbClr>
                  </a:outerShdw>
                </a:effectLst>
              </a:rPr>
              <a:t>Psalm 103:1-2</a:t>
            </a:r>
            <a:r>
              <a:rPr lang="en-US" sz="4200" i="1" dirty="0" smtClean="0">
                <a:solidFill>
                  <a:srgbClr val="FFFF00"/>
                </a:solidFill>
              </a:rPr>
              <a:t>).</a:t>
            </a:r>
            <a:endParaRPr lang="en-US" sz="4200" dirty="0">
              <a:solidFill>
                <a:srgbClr val="FFFF00"/>
              </a:solidFill>
            </a:endParaRPr>
          </a:p>
        </p:txBody>
      </p:sp>
      <p:sp>
        <p:nvSpPr>
          <p:cNvPr id="4" name="TextBox 3"/>
          <p:cNvSpPr txBox="1"/>
          <p:nvPr/>
        </p:nvSpPr>
        <p:spPr>
          <a:xfrm>
            <a:off x="276497" y="34766"/>
            <a:ext cx="8638903" cy="2708434"/>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en-US" sz="17000" b="1" i="1" dirty="0" smtClean="0">
                <a:solidFill>
                  <a:srgbClr val="FF0000"/>
                </a:solidFill>
                <a:effectLst>
                  <a:outerShdw blurRad="38100" dist="38100" dir="2700000" algn="tl">
                    <a:srgbClr val="000000">
                      <a:alpha val="43137"/>
                    </a:srgbClr>
                  </a:outerShdw>
                </a:effectLst>
              </a:rPr>
              <a:t>BENEFITS</a:t>
            </a:r>
            <a:endParaRPr lang="en-US" sz="17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bg/>
                                          </p:spTgt>
                                        </p:tgtEl>
                                        <p:attrNameLst>
                                          <p:attrName>style.visibility</p:attrName>
                                        </p:attrNameLst>
                                      </p:cBhvr>
                                      <p:to>
                                        <p:strVal val="visible"/>
                                      </p:to>
                                    </p:set>
                                    <p:anim calcmode="lin" valueType="num">
                                      <p:cBhvr additive="base">
                                        <p:cTn id="1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4">
                                            <p:bg/>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P spid="4" grpId="0"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style>
          <a:lnRef idx="0">
            <a:scrgbClr r="0" g="0" b="0"/>
          </a:lnRef>
          <a:fillRef idx="1001">
            <a:schemeClr val="dk2"/>
          </a:fillRef>
          <a:effectRef idx="0">
            <a:scrgbClr r="0" g="0" b="0"/>
          </a:effectRef>
          <a:fontRef idx="major"/>
        </p:style>
        <p:txBody>
          <a:bodyPr/>
          <a:lstStyle/>
          <a:p>
            <a:r>
              <a:rPr lang="en-US" i="1" dirty="0" smtClean="0">
                <a:solidFill>
                  <a:srgbClr val="FF0000"/>
                </a:solidFill>
                <a:effectLst>
                  <a:outerShdw blurRad="38100" dist="38100" dir="2700000" algn="tl">
                    <a:srgbClr val="000000">
                      <a:alpha val="43137"/>
                    </a:srgbClr>
                  </a:outerShdw>
                </a:effectLst>
              </a:rPr>
              <a:t>Praising God in 3 concentric circles</a:t>
            </a:r>
            <a:endParaRPr lang="en-US" i="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762000"/>
            <a:ext cx="9144000" cy="6248400"/>
          </a:xfrm>
        </p:spPr>
        <p:style>
          <a:lnRef idx="1">
            <a:schemeClr val="accent6"/>
          </a:lnRef>
          <a:fillRef idx="2">
            <a:schemeClr val="accent6"/>
          </a:fillRef>
          <a:effectRef idx="1">
            <a:schemeClr val="accent6"/>
          </a:effectRef>
          <a:fontRef idx="minor">
            <a:schemeClr val="dk1"/>
          </a:fontRef>
        </p:style>
        <p:txBody>
          <a:bodyPr>
            <a:normAutofit/>
          </a:bodyPr>
          <a:lstStyle/>
          <a:p>
            <a:pPr marL="514350" indent="-514350">
              <a:buNone/>
            </a:pPr>
            <a:r>
              <a:rPr lang="en-US" sz="4400" i="1" dirty="0" smtClean="0">
                <a:solidFill>
                  <a:srgbClr val="C00000"/>
                </a:solidFill>
                <a:effectLst>
                  <a:outerShdw blurRad="38100" dist="38100" dir="2700000" algn="tl">
                    <a:srgbClr val="000000">
                      <a:alpha val="43137"/>
                    </a:srgbClr>
                  </a:outerShdw>
                </a:effectLst>
              </a:rPr>
              <a:t>1</a:t>
            </a:r>
            <a:r>
              <a:rPr lang="en-US" sz="4400" i="1" dirty="0" smtClean="0">
                <a:solidFill>
                  <a:srgbClr val="0000FF"/>
                </a:solidFill>
                <a:effectLst>
                  <a:outerShdw blurRad="38100" dist="38100" dir="2700000" algn="tl">
                    <a:srgbClr val="000000">
                      <a:alpha val="43137"/>
                    </a:srgbClr>
                  </a:outerShdw>
                </a:effectLst>
              </a:rPr>
              <a:t>. God’s </a:t>
            </a:r>
            <a:r>
              <a:rPr lang="en-US" sz="4400" b="1" i="1" dirty="0" smtClean="0">
                <a:solidFill>
                  <a:srgbClr val="0000FF"/>
                </a:solidFill>
                <a:effectLst>
                  <a:outerShdw blurRad="38100" dist="38100" dir="2700000" algn="tl">
                    <a:srgbClr val="000000">
                      <a:alpha val="43137"/>
                    </a:srgbClr>
                  </a:outerShdw>
                </a:effectLst>
              </a:rPr>
              <a:t>Blessing</a:t>
            </a:r>
            <a:r>
              <a:rPr lang="en-US" sz="4400" i="1" dirty="0" smtClean="0">
                <a:solidFill>
                  <a:srgbClr val="0000FF"/>
                </a:solidFill>
                <a:effectLst>
                  <a:outerShdw blurRad="38100" dist="38100" dir="2700000" algn="tl">
                    <a:srgbClr val="000000">
                      <a:alpha val="43137"/>
                    </a:srgbClr>
                  </a:outerShdw>
                </a:effectLst>
              </a:rPr>
              <a:t> (</a:t>
            </a:r>
            <a:r>
              <a:rPr lang="en-US" sz="4400" i="1" dirty="0" smtClean="0">
                <a:solidFill>
                  <a:srgbClr val="FF0000"/>
                </a:solidFill>
                <a:effectLst>
                  <a:outerShdw blurRad="38100" dist="38100" dir="2700000" algn="tl">
                    <a:srgbClr val="000000">
                      <a:alpha val="43137"/>
                    </a:srgbClr>
                  </a:outerShdw>
                </a:effectLst>
              </a:rPr>
              <a:t>1-5</a:t>
            </a:r>
            <a:r>
              <a:rPr lang="en-US" sz="4400" i="1" dirty="0" smtClean="0">
                <a:solidFill>
                  <a:srgbClr val="0000FF"/>
                </a:solidFill>
                <a:effectLst>
                  <a:outerShdw blurRad="38100" dist="38100" dir="2700000" algn="tl">
                    <a:srgbClr val="000000">
                      <a:alpha val="43137"/>
                    </a:srgbClr>
                  </a:outerShdw>
                </a:effectLst>
              </a:rPr>
              <a:t>). </a:t>
            </a:r>
            <a:r>
              <a:rPr lang="en-US" sz="4400" b="1" i="1" dirty="0" smtClean="0">
                <a:solidFill>
                  <a:srgbClr val="0000FF"/>
                </a:solidFill>
                <a:effectLst>
                  <a:outerShdw blurRad="38100" dist="38100" dir="2700000" algn="tl">
                    <a:srgbClr val="000000">
                      <a:alpha val="43137"/>
                    </a:srgbClr>
                  </a:outerShdw>
                </a:effectLst>
              </a:rPr>
              <a:t>Forgiveness</a:t>
            </a:r>
            <a:r>
              <a:rPr lang="en-US" sz="4400" i="1" dirty="0" smtClean="0">
                <a:solidFill>
                  <a:srgbClr val="0000FF"/>
                </a:solidFill>
                <a:effectLst>
                  <a:outerShdw blurRad="38100" dist="38100" dir="2700000" algn="tl">
                    <a:srgbClr val="000000">
                      <a:alpha val="43137"/>
                    </a:srgbClr>
                  </a:outerShdw>
                </a:effectLst>
              </a:rPr>
              <a:t>.</a:t>
            </a:r>
            <a:endParaRPr lang="en-US" i="1" dirty="0" smtClean="0">
              <a:solidFill>
                <a:srgbClr val="0000FF"/>
              </a:solidFill>
              <a:effectLst>
                <a:outerShdw blurRad="38100" dist="38100" dir="2700000" algn="tl">
                  <a:srgbClr val="000000">
                    <a:alpha val="43137"/>
                  </a:srgbClr>
                </a:outerShdw>
              </a:effectLst>
            </a:endParaRPr>
          </a:p>
          <a:p>
            <a:pPr marL="514350" indent="-514350">
              <a:buNone/>
            </a:pPr>
            <a:r>
              <a:rPr lang="en-US" i="1" dirty="0" smtClean="0">
                <a:solidFill>
                  <a:srgbClr val="0000FF"/>
                </a:solidFill>
                <a:effectLst>
                  <a:outerShdw blurRad="38100" dist="38100" dir="2700000" algn="tl">
                    <a:srgbClr val="000000">
                      <a:alpha val="43137"/>
                    </a:srgbClr>
                  </a:outerShdw>
                </a:effectLst>
              </a:rPr>
              <a:t>“…</a:t>
            </a:r>
            <a:r>
              <a:rPr lang="en-US" i="1" dirty="0">
                <a:solidFill>
                  <a:srgbClr val="0000FF"/>
                </a:solidFill>
                <a:effectLst>
                  <a:outerShdw blurRad="38100" dist="38100" dir="2700000" algn="tl">
                    <a:srgbClr val="000000">
                      <a:alpha val="43137"/>
                    </a:srgbClr>
                  </a:outerShdw>
                </a:effectLst>
              </a:rPr>
              <a:t>who </a:t>
            </a:r>
            <a:r>
              <a:rPr lang="en-US" b="1" i="1" dirty="0">
                <a:solidFill>
                  <a:srgbClr val="0000FF"/>
                </a:solidFill>
                <a:effectLst>
                  <a:outerShdw blurRad="38100" dist="38100" dir="2700000" algn="tl">
                    <a:srgbClr val="000000">
                      <a:alpha val="43137"/>
                    </a:srgbClr>
                  </a:outerShdw>
                </a:effectLst>
              </a:rPr>
              <a:t>forgives</a:t>
            </a:r>
            <a:r>
              <a:rPr lang="en-US" i="1" dirty="0">
                <a:solidFill>
                  <a:srgbClr val="0000FF"/>
                </a:solidFill>
                <a:effectLst>
                  <a:outerShdw blurRad="38100" dist="38100" dir="2700000" algn="tl">
                    <a:srgbClr val="000000">
                      <a:alpha val="43137"/>
                    </a:srgbClr>
                  </a:outerShdw>
                </a:effectLst>
              </a:rPr>
              <a:t> all your </a:t>
            </a:r>
            <a:r>
              <a:rPr lang="en-US" i="1" dirty="0" smtClean="0">
                <a:solidFill>
                  <a:srgbClr val="0000FF"/>
                </a:solidFill>
                <a:effectLst>
                  <a:outerShdw blurRad="38100" dist="38100" dir="2700000" algn="tl">
                    <a:srgbClr val="000000">
                      <a:alpha val="43137"/>
                    </a:srgbClr>
                  </a:outerShdw>
                </a:effectLst>
              </a:rPr>
              <a:t>sins and </a:t>
            </a:r>
            <a:r>
              <a:rPr lang="en-US" i="1" dirty="0">
                <a:solidFill>
                  <a:srgbClr val="0000FF"/>
                </a:solidFill>
                <a:effectLst>
                  <a:outerShdw blurRad="38100" dist="38100" dir="2700000" algn="tl">
                    <a:srgbClr val="000000">
                      <a:alpha val="43137"/>
                    </a:srgbClr>
                  </a:outerShdw>
                </a:effectLst>
              </a:rPr>
              <a:t>heals all your </a:t>
            </a:r>
            <a:r>
              <a:rPr lang="en-US" i="1" dirty="0" smtClean="0">
                <a:solidFill>
                  <a:srgbClr val="0000FF"/>
                </a:solidFill>
                <a:effectLst>
                  <a:outerShdw blurRad="38100" dist="38100" dir="2700000" algn="tl">
                    <a:srgbClr val="000000">
                      <a:alpha val="43137"/>
                    </a:srgbClr>
                  </a:outerShdw>
                </a:effectLst>
              </a:rPr>
              <a:t>diseases</a:t>
            </a:r>
            <a:r>
              <a:rPr lang="en-US" i="1" dirty="0" smtClean="0">
                <a:solidFill>
                  <a:srgbClr val="0000FF"/>
                </a:solidFill>
              </a:rPr>
              <a:t>…” (</a:t>
            </a:r>
            <a:r>
              <a:rPr lang="en-US" i="1" dirty="0" smtClean="0">
                <a:solidFill>
                  <a:srgbClr val="FF0000"/>
                </a:solidFill>
                <a:effectLst>
                  <a:outerShdw blurRad="38100" dist="38100" dir="2700000" algn="tl">
                    <a:srgbClr val="000000">
                      <a:alpha val="43137"/>
                    </a:srgbClr>
                  </a:outerShdw>
                </a:effectLst>
              </a:rPr>
              <a:t>3</a:t>
            </a:r>
            <a:r>
              <a:rPr lang="en-US" i="1" dirty="0" smtClean="0">
                <a:solidFill>
                  <a:srgbClr val="0000FF"/>
                </a:solidFill>
              </a:rPr>
              <a:t>). </a:t>
            </a:r>
            <a:r>
              <a:rPr lang="en-US" sz="3900" i="1" u="sng" dirty="0" smtClean="0">
                <a:solidFill>
                  <a:srgbClr val="0000FF"/>
                </a:solidFill>
                <a:effectLst>
                  <a:outerShdw blurRad="38100" dist="38100" dir="2700000" algn="tl">
                    <a:srgbClr val="000000">
                      <a:alpha val="43137"/>
                    </a:srgbClr>
                  </a:outerShdw>
                </a:effectLst>
              </a:rPr>
              <a:t>God’s grace </a:t>
            </a:r>
            <a:r>
              <a:rPr lang="en-US" sz="3900" b="1" i="1" u="sng" dirty="0" smtClean="0">
                <a:solidFill>
                  <a:srgbClr val="C00000"/>
                </a:solidFill>
                <a:effectLst>
                  <a:outerShdw blurRad="38100" dist="38100" dir="2700000" algn="tl">
                    <a:srgbClr val="000000">
                      <a:alpha val="43137"/>
                    </a:srgbClr>
                  </a:outerShdw>
                </a:effectLst>
              </a:rPr>
              <a:t>personally</a:t>
            </a:r>
            <a:r>
              <a:rPr lang="en-US" sz="3900" i="1" dirty="0" smtClean="0">
                <a:solidFill>
                  <a:srgbClr val="0000FF"/>
                </a:solidFill>
                <a:effectLst>
                  <a:outerShdw blurRad="38100" dist="38100" dir="2700000" algn="tl">
                    <a:srgbClr val="000000">
                      <a:alpha val="43137"/>
                    </a:srgbClr>
                  </a:outerShdw>
                </a:effectLst>
              </a:rPr>
              <a:t>.</a:t>
            </a:r>
          </a:p>
          <a:p>
            <a:pPr marL="514350" indent="-514350">
              <a:buNone/>
            </a:pPr>
            <a:r>
              <a:rPr lang="en-US" sz="4400" i="1" dirty="0" smtClean="0">
                <a:solidFill>
                  <a:srgbClr val="C00000"/>
                </a:solidFill>
                <a:effectLst>
                  <a:outerShdw blurRad="38100" dist="38100" dir="2700000" algn="tl">
                    <a:srgbClr val="000000">
                      <a:alpha val="43137"/>
                    </a:srgbClr>
                  </a:outerShdw>
                </a:effectLst>
              </a:rPr>
              <a:t>2</a:t>
            </a:r>
            <a:r>
              <a:rPr lang="en-US" sz="4400" i="1" dirty="0" smtClean="0">
                <a:solidFill>
                  <a:srgbClr val="0000FF"/>
                </a:solidFill>
                <a:effectLst>
                  <a:outerShdw blurRad="38100" dist="38100" dir="2700000" algn="tl">
                    <a:srgbClr val="000000">
                      <a:alpha val="43137"/>
                    </a:srgbClr>
                  </a:outerShdw>
                </a:effectLst>
              </a:rPr>
              <a:t>. God’s </a:t>
            </a:r>
            <a:r>
              <a:rPr lang="en-US" sz="4400" b="1" i="1" dirty="0" smtClean="0">
                <a:solidFill>
                  <a:srgbClr val="0000FF"/>
                </a:solidFill>
                <a:effectLst>
                  <a:outerShdw blurRad="38100" dist="38100" dir="2700000" algn="tl">
                    <a:srgbClr val="000000">
                      <a:alpha val="43137"/>
                    </a:srgbClr>
                  </a:outerShdw>
                </a:effectLst>
              </a:rPr>
              <a:t>Nature</a:t>
            </a:r>
            <a:r>
              <a:rPr lang="en-US" sz="4400" i="1" dirty="0" smtClean="0">
                <a:solidFill>
                  <a:srgbClr val="0000FF"/>
                </a:solidFill>
                <a:effectLst>
                  <a:outerShdw blurRad="38100" dist="38100" dir="2700000" algn="tl">
                    <a:srgbClr val="000000">
                      <a:alpha val="43137"/>
                    </a:srgbClr>
                  </a:outerShdw>
                </a:effectLst>
              </a:rPr>
              <a:t> (</a:t>
            </a:r>
            <a:r>
              <a:rPr lang="en-US" sz="4400" i="1" dirty="0" smtClean="0">
                <a:solidFill>
                  <a:srgbClr val="FF0000"/>
                </a:solidFill>
                <a:effectLst>
                  <a:outerShdw blurRad="38100" dist="38100" dir="2700000" algn="tl">
                    <a:srgbClr val="000000">
                      <a:alpha val="43137"/>
                    </a:srgbClr>
                  </a:outerShdw>
                </a:effectLst>
              </a:rPr>
              <a:t>6-18</a:t>
            </a:r>
            <a:r>
              <a:rPr lang="en-US" sz="4400" i="1" dirty="0" smtClean="0">
                <a:solidFill>
                  <a:srgbClr val="0000FF"/>
                </a:solidFill>
                <a:effectLst>
                  <a:outerShdw blurRad="38100" dist="38100" dir="2700000" algn="tl">
                    <a:srgbClr val="000000">
                      <a:alpha val="43137"/>
                    </a:srgbClr>
                  </a:outerShdw>
                </a:effectLst>
              </a:rPr>
              <a:t>). </a:t>
            </a:r>
            <a:r>
              <a:rPr lang="en-US" sz="4400" b="1" i="1" dirty="0" smtClean="0">
                <a:solidFill>
                  <a:srgbClr val="0000FF"/>
                </a:solidFill>
                <a:effectLst>
                  <a:outerShdw blurRad="38100" dist="38100" dir="2700000" algn="tl">
                    <a:srgbClr val="000000">
                      <a:alpha val="43137"/>
                    </a:srgbClr>
                  </a:outerShdw>
                </a:effectLst>
              </a:rPr>
              <a:t>Love</a:t>
            </a:r>
            <a:r>
              <a:rPr lang="en-US" sz="4400" i="1" dirty="0" smtClean="0">
                <a:solidFill>
                  <a:srgbClr val="0000FF"/>
                </a:solidFill>
                <a:effectLst>
                  <a:outerShdw blurRad="38100" dist="38100" dir="2700000" algn="tl">
                    <a:srgbClr val="000000">
                      <a:alpha val="43137"/>
                    </a:srgbClr>
                  </a:outerShdw>
                </a:effectLst>
              </a:rPr>
              <a:t>.</a:t>
            </a:r>
            <a:endParaRPr lang="en-US" i="1" dirty="0" smtClean="0">
              <a:solidFill>
                <a:srgbClr val="0000FF"/>
              </a:solidFill>
              <a:effectLst>
                <a:outerShdw blurRad="38100" dist="38100" dir="2700000" algn="tl">
                  <a:srgbClr val="000000">
                    <a:alpha val="43137"/>
                  </a:srgbClr>
                </a:outerShdw>
              </a:effectLst>
            </a:endParaRPr>
          </a:p>
          <a:p>
            <a:pPr marL="514350" indent="-514350">
              <a:buNone/>
            </a:pPr>
            <a:r>
              <a:rPr lang="en-US" sz="2600" i="1" dirty="0" smtClean="0">
                <a:solidFill>
                  <a:srgbClr val="0000FF"/>
                </a:solidFill>
                <a:effectLst>
                  <a:outerShdw blurRad="38100" dist="38100" dir="2700000" algn="tl">
                    <a:srgbClr val="000000">
                      <a:alpha val="43137"/>
                    </a:srgbClr>
                  </a:outerShdw>
                </a:effectLst>
              </a:rPr>
              <a:t>“He </a:t>
            </a:r>
            <a:r>
              <a:rPr lang="en-US" sz="2600" i="1" dirty="0">
                <a:solidFill>
                  <a:srgbClr val="0000FF"/>
                </a:solidFill>
                <a:effectLst>
                  <a:outerShdw blurRad="38100" dist="38100" dir="2700000" algn="tl">
                    <a:srgbClr val="000000">
                      <a:alpha val="43137"/>
                    </a:srgbClr>
                  </a:outerShdw>
                </a:effectLst>
              </a:rPr>
              <a:t>made known </a:t>
            </a:r>
            <a:r>
              <a:rPr lang="en-US" sz="2600" i="1" dirty="0" smtClean="0">
                <a:solidFill>
                  <a:srgbClr val="0000FF"/>
                </a:solidFill>
                <a:effectLst>
                  <a:outerShdw blurRad="38100" dist="38100" dir="2700000" algn="tl">
                    <a:srgbClr val="000000">
                      <a:alpha val="43137"/>
                    </a:srgbClr>
                  </a:outerShdw>
                </a:effectLst>
              </a:rPr>
              <a:t>his ways to </a:t>
            </a:r>
            <a:r>
              <a:rPr lang="en-US" sz="2600" i="1" dirty="0">
                <a:solidFill>
                  <a:srgbClr val="0000FF"/>
                </a:solidFill>
                <a:effectLst>
                  <a:outerShdw blurRad="38100" dist="38100" dir="2700000" algn="tl">
                    <a:srgbClr val="000000">
                      <a:alpha val="43137"/>
                    </a:srgbClr>
                  </a:outerShdw>
                </a:effectLst>
              </a:rPr>
              <a:t>Moses</a:t>
            </a:r>
            <a:r>
              <a:rPr lang="en-US" sz="2600" i="1" dirty="0" smtClean="0">
                <a:solidFill>
                  <a:srgbClr val="0000FF"/>
                </a:solidFill>
                <a:effectLst>
                  <a:outerShdw blurRad="38100" dist="38100" dir="2700000" algn="tl">
                    <a:srgbClr val="000000">
                      <a:alpha val="43137"/>
                    </a:srgbClr>
                  </a:outerShdw>
                </a:effectLst>
              </a:rPr>
              <a:t>, his </a:t>
            </a:r>
            <a:r>
              <a:rPr lang="en-US" sz="2600" i="1" dirty="0">
                <a:solidFill>
                  <a:srgbClr val="0000FF"/>
                </a:solidFill>
                <a:effectLst>
                  <a:outerShdw blurRad="38100" dist="38100" dir="2700000" algn="tl">
                    <a:srgbClr val="000000">
                      <a:alpha val="43137"/>
                    </a:srgbClr>
                  </a:outerShdw>
                </a:effectLst>
              </a:rPr>
              <a:t>deeds to the people of </a:t>
            </a:r>
            <a:r>
              <a:rPr lang="en-US" sz="2600" i="1" dirty="0" smtClean="0">
                <a:solidFill>
                  <a:srgbClr val="0000FF"/>
                </a:solidFill>
                <a:effectLst>
                  <a:outerShdw blurRad="38100" dist="38100" dir="2700000" algn="tl">
                    <a:srgbClr val="000000">
                      <a:alpha val="43137"/>
                    </a:srgbClr>
                  </a:outerShdw>
                </a:effectLst>
              </a:rPr>
              <a:t>Israel</a:t>
            </a:r>
            <a:r>
              <a:rPr lang="en-US" sz="2600" i="1" dirty="0" smtClean="0">
                <a:solidFill>
                  <a:srgbClr val="0000FF"/>
                </a:solidFill>
              </a:rPr>
              <a:t>: The </a:t>
            </a:r>
            <a:r>
              <a:rPr lang="en-US" sz="2600" i="1" cap="small" dirty="0" smtClean="0">
                <a:solidFill>
                  <a:srgbClr val="0000FF"/>
                </a:solidFill>
              </a:rPr>
              <a:t>Lord</a:t>
            </a:r>
            <a:r>
              <a:rPr lang="en-US" sz="2600" i="1" dirty="0">
                <a:solidFill>
                  <a:srgbClr val="0000FF"/>
                </a:solidFill>
              </a:rPr>
              <a:t> is </a:t>
            </a:r>
            <a:r>
              <a:rPr lang="en-US" sz="2600" i="1" dirty="0">
                <a:solidFill>
                  <a:srgbClr val="0000FF"/>
                </a:solidFill>
                <a:effectLst>
                  <a:outerShdw blurRad="38100" dist="38100" dir="2700000" algn="tl">
                    <a:srgbClr val="000000">
                      <a:alpha val="43137"/>
                    </a:srgbClr>
                  </a:outerShdw>
                </a:effectLst>
              </a:rPr>
              <a:t>compassionate</a:t>
            </a:r>
            <a:r>
              <a:rPr lang="en-US" sz="2600" i="1" dirty="0">
                <a:solidFill>
                  <a:srgbClr val="0000FF"/>
                </a:solidFill>
              </a:rPr>
              <a:t> and </a:t>
            </a:r>
            <a:r>
              <a:rPr lang="en-US" sz="2600" i="1" dirty="0" smtClean="0">
                <a:solidFill>
                  <a:srgbClr val="0000FF"/>
                </a:solidFill>
                <a:effectLst>
                  <a:outerShdw blurRad="38100" dist="38100" dir="2700000" algn="tl">
                    <a:srgbClr val="000000">
                      <a:alpha val="43137"/>
                    </a:srgbClr>
                  </a:outerShdw>
                </a:effectLst>
              </a:rPr>
              <a:t>gracious</a:t>
            </a:r>
            <a:r>
              <a:rPr lang="en-US" sz="2600" i="1" dirty="0" smtClean="0">
                <a:solidFill>
                  <a:srgbClr val="0000FF"/>
                </a:solidFill>
              </a:rPr>
              <a:t>,</a:t>
            </a:r>
            <a:r>
              <a:rPr lang="en-US" sz="2600" i="1" dirty="0">
                <a:solidFill>
                  <a:srgbClr val="0000FF"/>
                </a:solidFill>
              </a:rPr>
              <a:t> </a:t>
            </a:r>
            <a:r>
              <a:rPr lang="en-US" sz="2600" i="1" dirty="0" smtClean="0">
                <a:solidFill>
                  <a:srgbClr val="0000FF"/>
                </a:solidFill>
              </a:rPr>
              <a:t>slow </a:t>
            </a:r>
            <a:r>
              <a:rPr lang="en-US" sz="2600" i="1" dirty="0">
                <a:solidFill>
                  <a:srgbClr val="0000FF"/>
                </a:solidFill>
              </a:rPr>
              <a:t>to anger, </a:t>
            </a:r>
            <a:r>
              <a:rPr lang="en-US" sz="2600" i="1" dirty="0">
                <a:solidFill>
                  <a:srgbClr val="0000FF"/>
                </a:solidFill>
                <a:effectLst>
                  <a:outerShdw blurRad="38100" dist="38100" dir="2700000" algn="tl">
                    <a:srgbClr val="000000">
                      <a:alpha val="43137"/>
                    </a:srgbClr>
                  </a:outerShdw>
                </a:effectLst>
              </a:rPr>
              <a:t>abounding in </a:t>
            </a:r>
            <a:r>
              <a:rPr lang="en-US" sz="2600" b="1" i="1" dirty="0" smtClean="0">
                <a:solidFill>
                  <a:srgbClr val="0000FF"/>
                </a:solidFill>
                <a:effectLst>
                  <a:outerShdw blurRad="38100" dist="38100" dir="2700000" algn="tl">
                    <a:srgbClr val="000000">
                      <a:alpha val="43137"/>
                    </a:srgbClr>
                  </a:outerShdw>
                </a:effectLst>
              </a:rPr>
              <a:t>love</a:t>
            </a:r>
            <a:r>
              <a:rPr lang="en-US" sz="2600" i="1" dirty="0" smtClean="0">
                <a:solidFill>
                  <a:srgbClr val="0000FF"/>
                </a:solidFill>
              </a:rPr>
              <a:t>” (</a:t>
            </a:r>
            <a:r>
              <a:rPr lang="en-US" sz="2600" i="1" dirty="0" smtClean="0">
                <a:solidFill>
                  <a:srgbClr val="FF0000"/>
                </a:solidFill>
                <a:effectLst>
                  <a:outerShdw blurRad="38100" dist="38100" dir="2700000" algn="tl">
                    <a:srgbClr val="000000">
                      <a:alpha val="43137"/>
                    </a:srgbClr>
                  </a:outerShdw>
                </a:effectLst>
              </a:rPr>
              <a:t>7-8</a:t>
            </a:r>
            <a:r>
              <a:rPr lang="en-US" sz="2600" i="1" dirty="0" smtClean="0">
                <a:solidFill>
                  <a:srgbClr val="0000FF"/>
                </a:solidFill>
              </a:rPr>
              <a:t>). </a:t>
            </a:r>
            <a:r>
              <a:rPr lang="en-US" sz="3600" i="1" u="sng" dirty="0" smtClean="0">
                <a:solidFill>
                  <a:srgbClr val="0000FF"/>
                </a:solidFill>
                <a:effectLst>
                  <a:outerShdw blurRad="38100" dist="38100" dir="2700000" algn="tl">
                    <a:srgbClr val="000000">
                      <a:alpha val="43137"/>
                    </a:srgbClr>
                  </a:outerShdw>
                </a:effectLst>
              </a:rPr>
              <a:t>God’s love </a:t>
            </a:r>
            <a:r>
              <a:rPr lang="en-US" sz="3600" b="1" i="1" u="sng" dirty="0" smtClean="0">
                <a:solidFill>
                  <a:srgbClr val="C00000"/>
                </a:solidFill>
                <a:effectLst>
                  <a:outerShdw blurRad="38100" dist="38100" dir="2700000" algn="tl">
                    <a:srgbClr val="000000">
                      <a:alpha val="43137"/>
                    </a:srgbClr>
                  </a:outerShdw>
                </a:effectLst>
              </a:rPr>
              <a:t>nationally</a:t>
            </a:r>
            <a:r>
              <a:rPr lang="en-US" sz="3600" i="1" dirty="0" smtClean="0">
                <a:solidFill>
                  <a:srgbClr val="0000FF"/>
                </a:solidFill>
                <a:effectLst>
                  <a:outerShdw blurRad="38100" dist="38100" dir="2700000" algn="tl">
                    <a:srgbClr val="000000">
                      <a:alpha val="43137"/>
                    </a:srgbClr>
                  </a:outerShdw>
                </a:effectLst>
              </a:rPr>
              <a:t>. </a:t>
            </a:r>
          </a:p>
          <a:p>
            <a:pPr marL="514350" indent="-514350">
              <a:buNone/>
            </a:pPr>
            <a:r>
              <a:rPr lang="en-US" sz="4400" i="1" dirty="0" smtClean="0">
                <a:solidFill>
                  <a:srgbClr val="C00000"/>
                </a:solidFill>
                <a:effectLst>
                  <a:outerShdw blurRad="38100" dist="38100" dir="2700000" algn="tl">
                    <a:srgbClr val="000000">
                      <a:alpha val="43137"/>
                    </a:srgbClr>
                  </a:outerShdw>
                </a:effectLst>
              </a:rPr>
              <a:t>3</a:t>
            </a:r>
            <a:r>
              <a:rPr lang="en-US" sz="4400" i="1" dirty="0" smtClean="0">
                <a:solidFill>
                  <a:srgbClr val="0000FF"/>
                </a:solidFill>
                <a:effectLst>
                  <a:outerShdw blurRad="38100" dist="38100" dir="2700000" algn="tl">
                    <a:srgbClr val="000000">
                      <a:alpha val="43137"/>
                    </a:srgbClr>
                  </a:outerShdw>
                </a:effectLst>
              </a:rPr>
              <a:t>. God’s </a:t>
            </a:r>
            <a:r>
              <a:rPr lang="en-US" sz="4400" b="1" i="1" dirty="0" smtClean="0">
                <a:solidFill>
                  <a:srgbClr val="0000FF"/>
                </a:solidFill>
                <a:effectLst>
                  <a:outerShdw blurRad="38100" dist="38100" dir="2700000" algn="tl">
                    <a:srgbClr val="000000">
                      <a:alpha val="43137"/>
                    </a:srgbClr>
                  </a:outerShdw>
                </a:effectLst>
              </a:rPr>
              <a:t>Throne</a:t>
            </a:r>
            <a:r>
              <a:rPr lang="en-US" sz="4400" i="1" dirty="0" smtClean="0">
                <a:solidFill>
                  <a:srgbClr val="0000FF"/>
                </a:solidFill>
                <a:effectLst>
                  <a:outerShdw blurRad="38100" dist="38100" dir="2700000" algn="tl">
                    <a:srgbClr val="000000">
                      <a:alpha val="43137"/>
                    </a:srgbClr>
                  </a:outerShdw>
                </a:effectLst>
              </a:rPr>
              <a:t> (</a:t>
            </a:r>
            <a:r>
              <a:rPr lang="en-US" sz="4400" i="1" dirty="0" smtClean="0">
                <a:solidFill>
                  <a:srgbClr val="FF0000"/>
                </a:solidFill>
                <a:effectLst>
                  <a:outerShdw blurRad="38100" dist="38100" dir="2700000" algn="tl">
                    <a:srgbClr val="000000">
                      <a:alpha val="43137"/>
                    </a:srgbClr>
                  </a:outerShdw>
                </a:effectLst>
              </a:rPr>
              <a:t>19-22</a:t>
            </a:r>
            <a:r>
              <a:rPr lang="en-US" sz="4400" i="1" dirty="0" smtClean="0">
                <a:solidFill>
                  <a:srgbClr val="0000FF"/>
                </a:solidFill>
                <a:effectLst>
                  <a:outerShdw blurRad="38100" dist="38100" dir="2700000" algn="tl">
                    <a:srgbClr val="000000">
                      <a:alpha val="43137"/>
                    </a:srgbClr>
                  </a:outerShdw>
                </a:effectLst>
              </a:rPr>
              <a:t>). </a:t>
            </a:r>
            <a:r>
              <a:rPr lang="en-US" sz="4400" b="1" i="1" dirty="0" smtClean="0">
                <a:solidFill>
                  <a:srgbClr val="0000FF"/>
                </a:solidFill>
                <a:effectLst>
                  <a:outerShdw blurRad="38100" dist="38100" dir="2700000" algn="tl">
                    <a:srgbClr val="000000">
                      <a:alpha val="43137"/>
                    </a:srgbClr>
                  </a:outerShdw>
                </a:effectLst>
              </a:rPr>
              <a:t>Sovereignty</a:t>
            </a:r>
            <a:r>
              <a:rPr lang="en-US" sz="4400" i="1" dirty="0" smtClean="0">
                <a:solidFill>
                  <a:srgbClr val="0000FF"/>
                </a:solidFill>
                <a:effectLst>
                  <a:outerShdw blurRad="38100" dist="38100" dir="2700000" algn="tl">
                    <a:srgbClr val="000000">
                      <a:alpha val="43137"/>
                    </a:srgbClr>
                  </a:outerShdw>
                </a:effectLst>
              </a:rPr>
              <a:t>.</a:t>
            </a:r>
            <a:endParaRPr lang="en-US" i="1" dirty="0" smtClean="0">
              <a:solidFill>
                <a:srgbClr val="0000FF"/>
              </a:solidFill>
              <a:effectLst>
                <a:outerShdw blurRad="38100" dist="38100" dir="2700000" algn="tl">
                  <a:srgbClr val="000000">
                    <a:alpha val="43137"/>
                  </a:srgbClr>
                </a:outerShdw>
              </a:effectLst>
            </a:endParaRPr>
          </a:p>
          <a:p>
            <a:pPr marL="514350" indent="-514350">
              <a:buNone/>
            </a:pPr>
            <a:r>
              <a:rPr lang="en-US" sz="2600" i="1" dirty="0" smtClean="0">
                <a:solidFill>
                  <a:srgbClr val="0000FF"/>
                </a:solidFill>
                <a:effectLst>
                  <a:outerShdw blurRad="38100" dist="38100" dir="2700000" algn="tl">
                    <a:srgbClr val="000000">
                      <a:alpha val="43137"/>
                    </a:srgbClr>
                  </a:outerShdw>
                </a:effectLst>
              </a:rPr>
              <a:t>“The </a:t>
            </a:r>
            <a:r>
              <a:rPr lang="en-US" sz="2600" i="1" cap="small" dirty="0" smtClean="0">
                <a:solidFill>
                  <a:srgbClr val="0000FF"/>
                </a:solidFill>
                <a:effectLst>
                  <a:outerShdw blurRad="38100" dist="38100" dir="2700000" algn="tl">
                    <a:srgbClr val="000000">
                      <a:alpha val="43137"/>
                    </a:srgbClr>
                  </a:outerShdw>
                </a:effectLst>
              </a:rPr>
              <a:t>Lord</a:t>
            </a:r>
            <a:r>
              <a:rPr lang="en-US" sz="2600" i="1" dirty="0" smtClean="0">
                <a:solidFill>
                  <a:srgbClr val="0000FF"/>
                </a:solidFill>
                <a:effectLst>
                  <a:outerShdw blurRad="38100" dist="38100" dir="2700000" algn="tl">
                    <a:srgbClr val="000000">
                      <a:alpha val="43137"/>
                    </a:srgbClr>
                  </a:outerShdw>
                </a:effectLst>
              </a:rPr>
              <a:t> has established his </a:t>
            </a:r>
            <a:r>
              <a:rPr lang="en-US" sz="2600" b="1" i="1" dirty="0" smtClean="0">
                <a:solidFill>
                  <a:srgbClr val="0000FF"/>
                </a:solidFill>
                <a:effectLst>
                  <a:outerShdw blurRad="38100" dist="38100" dir="2700000" algn="tl">
                    <a:srgbClr val="000000">
                      <a:alpha val="43137"/>
                    </a:srgbClr>
                  </a:outerShdw>
                </a:effectLst>
              </a:rPr>
              <a:t>throne</a:t>
            </a:r>
            <a:r>
              <a:rPr lang="en-US" sz="2600" i="1" dirty="0" smtClean="0">
                <a:solidFill>
                  <a:srgbClr val="0000FF"/>
                </a:solidFill>
                <a:effectLst>
                  <a:outerShdw blurRad="38100" dist="38100" dir="2700000" algn="tl">
                    <a:srgbClr val="000000">
                      <a:alpha val="43137"/>
                    </a:srgbClr>
                  </a:outerShdw>
                </a:effectLst>
              </a:rPr>
              <a:t> in heaven</a:t>
            </a:r>
            <a:r>
              <a:rPr lang="en-US" sz="2600" i="1" dirty="0" smtClean="0">
                <a:solidFill>
                  <a:srgbClr val="0000FF"/>
                </a:solidFill>
              </a:rPr>
              <a:t>, and </a:t>
            </a:r>
            <a:r>
              <a:rPr lang="en-US" sz="2600" b="1" i="1" dirty="0" smtClean="0">
                <a:solidFill>
                  <a:srgbClr val="0000FF"/>
                </a:solidFill>
                <a:effectLst>
                  <a:outerShdw blurRad="38100" dist="38100" dir="2700000" algn="tl">
                    <a:srgbClr val="000000">
                      <a:alpha val="43137"/>
                    </a:srgbClr>
                  </a:outerShdw>
                </a:effectLst>
              </a:rPr>
              <a:t>his kingdom rules over all</a:t>
            </a:r>
            <a:r>
              <a:rPr lang="en-US" sz="2600" i="1" dirty="0" smtClean="0">
                <a:solidFill>
                  <a:srgbClr val="0000FF"/>
                </a:solidFill>
              </a:rPr>
              <a:t>” (</a:t>
            </a:r>
            <a:r>
              <a:rPr lang="en-US" sz="2600" i="1" dirty="0" smtClean="0">
                <a:solidFill>
                  <a:srgbClr val="FF0000"/>
                </a:solidFill>
                <a:effectLst>
                  <a:outerShdw blurRad="38100" dist="38100" dir="2700000" algn="tl">
                    <a:srgbClr val="000000">
                      <a:alpha val="43137"/>
                    </a:srgbClr>
                  </a:outerShdw>
                </a:effectLst>
              </a:rPr>
              <a:t>19</a:t>
            </a:r>
            <a:r>
              <a:rPr lang="en-US" sz="2600" i="1" dirty="0" smtClean="0">
                <a:solidFill>
                  <a:srgbClr val="0000FF"/>
                </a:solidFill>
              </a:rPr>
              <a:t>).</a:t>
            </a:r>
            <a:r>
              <a:rPr lang="en-US" i="1" dirty="0" smtClean="0">
                <a:solidFill>
                  <a:srgbClr val="0000FF"/>
                </a:solidFill>
                <a:effectLst>
                  <a:outerShdw blurRad="38100" dist="38100" dir="2700000" algn="tl">
                    <a:srgbClr val="000000">
                      <a:alpha val="43137"/>
                    </a:srgbClr>
                  </a:outerShdw>
                </a:effectLst>
              </a:rPr>
              <a:t> </a:t>
            </a:r>
            <a:r>
              <a:rPr lang="en-US" sz="3900" i="1" u="sng" dirty="0" smtClean="0">
                <a:solidFill>
                  <a:srgbClr val="0000FF"/>
                </a:solidFill>
                <a:effectLst>
                  <a:outerShdw blurRad="38100" dist="38100" dir="2700000" algn="tl">
                    <a:srgbClr val="000000">
                      <a:alpha val="43137"/>
                    </a:srgbClr>
                  </a:outerShdw>
                </a:effectLst>
              </a:rPr>
              <a:t>God’s dominion </a:t>
            </a:r>
            <a:r>
              <a:rPr lang="en-US" sz="3900" b="1" i="1" u="sng" dirty="0" smtClean="0">
                <a:solidFill>
                  <a:srgbClr val="C00000"/>
                </a:solidFill>
                <a:effectLst>
                  <a:outerShdw blurRad="38100" dist="38100" dir="2700000" algn="tl">
                    <a:srgbClr val="000000">
                      <a:alpha val="43137"/>
                    </a:srgbClr>
                  </a:outerShdw>
                </a:effectLst>
              </a:rPr>
              <a:t>universally</a:t>
            </a:r>
            <a:r>
              <a:rPr lang="en-US" sz="3900" i="1" dirty="0" smtClean="0">
                <a:solidFill>
                  <a:srgbClr val="0000FF"/>
                </a:solidFill>
                <a:effectLst>
                  <a:outerShdw blurRad="38100" dist="38100" dir="2700000" algn="tl">
                    <a:srgbClr val="000000">
                      <a:alpha val="43137"/>
                    </a:srgbClr>
                  </a:outerShdw>
                </a:effectLst>
              </a:rPr>
              <a:t>.</a:t>
            </a:r>
            <a:endParaRPr lang="en-US" sz="3900" i="1" dirty="0">
              <a:solidFill>
                <a:srgbClr val="0000FF"/>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9220200" cy="533400"/>
          </a:xfrm>
        </p:spPr>
        <p:style>
          <a:lnRef idx="3">
            <a:schemeClr val="lt1"/>
          </a:lnRef>
          <a:fillRef idx="1">
            <a:schemeClr val="dk1"/>
          </a:fillRef>
          <a:effectRef idx="1">
            <a:schemeClr val="dk1"/>
          </a:effectRef>
          <a:fontRef idx="minor">
            <a:schemeClr val="lt1"/>
          </a:fontRef>
        </p:style>
        <p:txBody>
          <a:bodyPr>
            <a:noAutofit/>
          </a:bodyPr>
          <a:lstStyle/>
          <a:p>
            <a:pPr algn="l"/>
            <a:r>
              <a:rPr lang="en-US" sz="2800" i="1" dirty="0" smtClean="0">
                <a:solidFill>
                  <a:srgbClr val="C00000"/>
                </a:solidFill>
                <a:effectLst>
                  <a:outerShdw blurRad="38100" dist="38100" dir="2700000" algn="tl">
                    <a:srgbClr val="000000">
                      <a:alpha val="43137"/>
                    </a:srgbClr>
                  </a:outerShdw>
                </a:effectLst>
              </a:rPr>
              <a:t>1</a:t>
            </a:r>
            <a:r>
              <a:rPr lang="en-US" sz="2800" i="1" dirty="0" smtClean="0">
                <a:solidFill>
                  <a:srgbClr val="0000FF"/>
                </a:solidFill>
              </a:rPr>
              <a:t>. </a:t>
            </a:r>
            <a:r>
              <a:rPr lang="en-US" sz="2800" i="1" dirty="0" smtClean="0">
                <a:solidFill>
                  <a:srgbClr val="C00000"/>
                </a:solidFill>
                <a:effectLst>
                  <a:outerShdw blurRad="38100" dist="38100" dir="2700000" algn="tl">
                    <a:srgbClr val="000000">
                      <a:alpha val="43137"/>
                    </a:srgbClr>
                  </a:outerShdw>
                </a:effectLst>
              </a:rPr>
              <a:t>What should Christians </a:t>
            </a:r>
            <a:r>
              <a:rPr lang="en-US" sz="2800" b="1" i="1" dirty="0" smtClean="0">
                <a:solidFill>
                  <a:srgbClr val="C00000"/>
                </a:solidFill>
                <a:effectLst>
                  <a:outerShdw blurRad="38100" dist="38100" dir="2700000" algn="tl">
                    <a:srgbClr val="000000">
                      <a:alpha val="43137"/>
                    </a:srgbClr>
                  </a:outerShdw>
                </a:effectLst>
              </a:rPr>
              <a:t>always do </a:t>
            </a:r>
            <a:r>
              <a:rPr lang="en-US" sz="2800" i="1" dirty="0" smtClean="0">
                <a:solidFill>
                  <a:srgbClr val="C00000"/>
                </a:solidFill>
                <a:effectLst>
                  <a:outerShdw blurRad="38100" dist="38100" dir="2700000" algn="tl">
                    <a:srgbClr val="000000">
                      <a:alpha val="43137"/>
                    </a:srgbClr>
                  </a:outerShdw>
                </a:effectLst>
              </a:rPr>
              <a:t>and </a:t>
            </a:r>
            <a:r>
              <a:rPr lang="en-US" sz="2800" b="1" i="1" dirty="0" smtClean="0">
                <a:solidFill>
                  <a:srgbClr val="C00000"/>
                </a:solidFill>
                <a:effectLst>
                  <a:outerShdw blurRad="38100" dist="38100" dir="2700000" algn="tl">
                    <a:srgbClr val="000000">
                      <a:alpha val="43137"/>
                    </a:srgbClr>
                  </a:outerShdw>
                </a:effectLst>
              </a:rPr>
              <a:t>never forget </a:t>
            </a:r>
            <a:r>
              <a:rPr lang="en-US" sz="2400" i="1" dirty="0" smtClean="0">
                <a:solidFill>
                  <a:schemeClr val="bg1"/>
                </a:solidFill>
              </a:rPr>
              <a:t>(</a:t>
            </a:r>
            <a:r>
              <a:rPr lang="en-US" sz="2400" i="1" dirty="0" smtClean="0">
                <a:solidFill>
                  <a:srgbClr val="FF0000"/>
                </a:solidFill>
                <a:effectLst>
                  <a:outerShdw blurRad="38100" dist="38100" dir="2700000" algn="tl">
                    <a:srgbClr val="000000">
                      <a:alpha val="43137"/>
                    </a:srgbClr>
                  </a:outerShdw>
                </a:effectLst>
              </a:rPr>
              <a:t>1-2, 22</a:t>
            </a:r>
            <a:r>
              <a:rPr lang="en-US" sz="2400" i="1" dirty="0" smtClean="0">
                <a:solidFill>
                  <a:schemeClr val="bg1"/>
                </a:solidFill>
              </a:rPr>
              <a:t>)?</a:t>
            </a:r>
            <a:endParaRPr lang="en-US" sz="2400" i="1" dirty="0">
              <a:solidFill>
                <a:schemeClr val="bg1"/>
              </a:solidFill>
            </a:endParaRPr>
          </a:p>
        </p:txBody>
      </p:sp>
      <p:sp>
        <p:nvSpPr>
          <p:cNvPr id="3" name="Content Placeholder 2"/>
          <p:cNvSpPr>
            <a:spLocks noGrp="1"/>
          </p:cNvSpPr>
          <p:nvPr>
            <p:ph idx="1"/>
          </p:nvPr>
        </p:nvSpPr>
        <p:spPr>
          <a:xfrm>
            <a:off x="0" y="609600"/>
            <a:ext cx="9144000" cy="64008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a:buNone/>
            </a:pPr>
            <a:r>
              <a:rPr lang="en-US" sz="3600" b="1" dirty="0" smtClean="0">
                <a:solidFill>
                  <a:srgbClr val="C00000"/>
                </a:solidFill>
                <a:effectLst>
                  <a:outerShdw blurRad="38100" dist="38100" dir="2700000" algn="tl">
                    <a:srgbClr val="000000">
                      <a:alpha val="43137"/>
                    </a:srgbClr>
                  </a:outerShdw>
                </a:effectLst>
              </a:rPr>
              <a:t>Of David</a:t>
            </a:r>
            <a:r>
              <a:rPr lang="en-US" sz="3600" dirty="0" smtClean="0">
                <a:solidFill>
                  <a:srgbClr val="0000FF"/>
                </a:solidFill>
              </a:rPr>
              <a:t>.</a:t>
            </a:r>
            <a:endParaRPr lang="en-US" sz="3600" baseline="30000" dirty="0" smtClean="0">
              <a:solidFill>
                <a:srgbClr val="C00000"/>
              </a:solidFill>
            </a:endParaRPr>
          </a:p>
          <a:p>
            <a:pPr>
              <a:buNone/>
            </a:pPr>
            <a:r>
              <a:rPr lang="en-US" sz="3600" b="1" i="1" baseline="30000" dirty="0" smtClean="0">
                <a:solidFill>
                  <a:srgbClr val="C00000"/>
                </a:solidFill>
              </a:rPr>
              <a:t>1</a:t>
            </a:r>
            <a:r>
              <a:rPr lang="en-US" sz="3600" b="1" i="1" baseline="30000" dirty="0" smtClean="0">
                <a:solidFill>
                  <a:srgbClr val="0000FF"/>
                </a:solidFill>
              </a:rPr>
              <a:t> </a:t>
            </a:r>
            <a:r>
              <a:rPr lang="en-US" sz="4400" b="1" i="1" dirty="0" smtClean="0">
                <a:solidFill>
                  <a:srgbClr val="0000FF"/>
                </a:solidFill>
                <a:effectLst>
                  <a:outerShdw blurRad="38100" dist="38100" dir="2700000" algn="tl">
                    <a:srgbClr val="000000">
                      <a:alpha val="43137"/>
                    </a:srgbClr>
                  </a:outerShdw>
                </a:effectLst>
              </a:rPr>
              <a:t>Praise</a:t>
            </a:r>
            <a:r>
              <a:rPr lang="en-US" sz="4400" i="1" dirty="0" smtClean="0">
                <a:solidFill>
                  <a:srgbClr val="0000FF"/>
                </a:solidFill>
              </a:rPr>
              <a:t> [</a:t>
            </a:r>
            <a:r>
              <a:rPr lang="en-US" sz="4400" i="1" dirty="0" smtClean="0">
                <a:solidFill>
                  <a:srgbClr val="0000FF"/>
                </a:solidFill>
                <a:effectLst>
                  <a:outerShdw blurRad="38100" dist="38100" dir="2700000" algn="tl">
                    <a:srgbClr val="000000">
                      <a:alpha val="43137"/>
                    </a:srgbClr>
                  </a:outerShdw>
                </a:effectLst>
              </a:rPr>
              <a:t>Bless</a:t>
            </a:r>
            <a:r>
              <a:rPr lang="en-US" sz="4400" i="1" dirty="0" smtClean="0">
                <a:solidFill>
                  <a:srgbClr val="0000FF"/>
                </a:solidFill>
              </a:rPr>
              <a:t>] the </a:t>
            </a:r>
            <a:r>
              <a:rPr lang="en-US" sz="4400" i="1" cap="small" dirty="0" smtClean="0">
                <a:solidFill>
                  <a:srgbClr val="0000FF"/>
                </a:solidFill>
              </a:rPr>
              <a:t>Lord</a:t>
            </a:r>
            <a:r>
              <a:rPr lang="en-US" sz="4400" i="1" dirty="0" smtClean="0">
                <a:solidFill>
                  <a:srgbClr val="0000FF"/>
                </a:solidFill>
              </a:rPr>
              <a:t>, my </a:t>
            </a:r>
            <a:r>
              <a:rPr lang="en-US" sz="4400" b="1" i="1" dirty="0" smtClean="0">
                <a:solidFill>
                  <a:srgbClr val="0000FF"/>
                </a:solidFill>
                <a:effectLst>
                  <a:outerShdw blurRad="38100" dist="38100" dir="2700000" algn="tl">
                    <a:srgbClr val="000000">
                      <a:alpha val="43137"/>
                    </a:srgbClr>
                  </a:outerShdw>
                </a:effectLst>
              </a:rPr>
              <a:t>soul</a:t>
            </a:r>
            <a:r>
              <a:rPr lang="en-US" sz="4400" i="1" dirty="0" smtClean="0">
                <a:solidFill>
                  <a:srgbClr val="0000FF"/>
                </a:solidFill>
              </a:rPr>
              <a:t>; </a:t>
            </a:r>
            <a:r>
              <a:rPr lang="en-US" sz="4400" i="1" dirty="0" smtClean="0">
                <a:solidFill>
                  <a:srgbClr val="0000FF"/>
                </a:solidFill>
                <a:effectLst>
                  <a:outerShdw blurRad="38100" dist="38100" dir="2700000" algn="tl">
                    <a:srgbClr val="000000">
                      <a:alpha val="43137"/>
                    </a:srgbClr>
                  </a:outerShdw>
                </a:effectLst>
              </a:rPr>
              <a:t>all my </a:t>
            </a:r>
            <a:r>
              <a:rPr lang="en-US" sz="4400" b="1" i="1" dirty="0" smtClean="0">
                <a:solidFill>
                  <a:srgbClr val="0000FF"/>
                </a:solidFill>
                <a:effectLst>
                  <a:outerShdw blurRad="38100" dist="38100" dir="2700000" algn="tl">
                    <a:srgbClr val="000000">
                      <a:alpha val="43137"/>
                    </a:srgbClr>
                  </a:outerShdw>
                </a:effectLst>
              </a:rPr>
              <a:t>inmost being</a:t>
            </a:r>
            <a:r>
              <a:rPr lang="en-US" sz="4400" i="1" dirty="0" smtClean="0">
                <a:solidFill>
                  <a:srgbClr val="0000FF"/>
                </a:solidFill>
              </a:rPr>
              <a:t>, </a:t>
            </a:r>
            <a:r>
              <a:rPr lang="en-US" sz="4400" b="1" i="1" dirty="0" smtClean="0">
                <a:solidFill>
                  <a:srgbClr val="0000FF"/>
                </a:solidFill>
                <a:effectLst>
                  <a:outerShdw blurRad="38100" dist="38100" dir="2700000" algn="tl">
                    <a:srgbClr val="000000">
                      <a:alpha val="43137"/>
                    </a:srgbClr>
                  </a:outerShdw>
                </a:effectLst>
              </a:rPr>
              <a:t>praise</a:t>
            </a:r>
            <a:r>
              <a:rPr lang="en-US" sz="4400" i="1" dirty="0" smtClean="0">
                <a:solidFill>
                  <a:srgbClr val="0000FF"/>
                </a:solidFill>
              </a:rPr>
              <a:t> his holy name. </a:t>
            </a:r>
          </a:p>
          <a:p>
            <a:pPr>
              <a:buNone/>
            </a:pPr>
            <a:r>
              <a:rPr lang="en-US" sz="3600" b="1" i="1" baseline="30000" dirty="0" smtClean="0">
                <a:solidFill>
                  <a:srgbClr val="C00000"/>
                </a:solidFill>
              </a:rPr>
              <a:t>2</a:t>
            </a:r>
            <a:r>
              <a:rPr lang="en-US" sz="3600" b="1" i="1" baseline="30000" dirty="0" smtClean="0">
                <a:solidFill>
                  <a:srgbClr val="0000FF"/>
                </a:solidFill>
              </a:rPr>
              <a:t> </a:t>
            </a:r>
            <a:r>
              <a:rPr lang="en-US" sz="5400" b="1" i="1" dirty="0" smtClean="0">
                <a:solidFill>
                  <a:srgbClr val="0000FF"/>
                </a:solidFill>
                <a:effectLst>
                  <a:outerShdw blurRad="38100" dist="38100" dir="2700000" algn="tl">
                    <a:srgbClr val="000000">
                      <a:alpha val="43137"/>
                    </a:srgbClr>
                  </a:outerShdw>
                </a:effectLst>
              </a:rPr>
              <a:t>Praise</a:t>
            </a:r>
            <a:r>
              <a:rPr lang="en-US" sz="5400" i="1" dirty="0" smtClean="0">
                <a:solidFill>
                  <a:srgbClr val="0000FF"/>
                </a:solidFill>
                <a:effectLst>
                  <a:outerShdw blurRad="38100" dist="38100" dir="2700000" algn="tl">
                    <a:srgbClr val="000000">
                      <a:alpha val="43137"/>
                    </a:srgbClr>
                  </a:outerShdw>
                </a:effectLst>
              </a:rPr>
              <a:t> </a:t>
            </a:r>
            <a:r>
              <a:rPr lang="en-US" sz="5400" i="1" dirty="0" smtClean="0">
                <a:solidFill>
                  <a:srgbClr val="0000FF"/>
                </a:solidFill>
              </a:rPr>
              <a:t>the </a:t>
            </a:r>
            <a:r>
              <a:rPr lang="en-US" sz="5400" i="1" cap="small" dirty="0" smtClean="0">
                <a:solidFill>
                  <a:srgbClr val="0000FF"/>
                </a:solidFill>
              </a:rPr>
              <a:t>Lord</a:t>
            </a:r>
            <a:r>
              <a:rPr lang="en-US" sz="5400" i="1" dirty="0" smtClean="0">
                <a:solidFill>
                  <a:srgbClr val="0000FF"/>
                </a:solidFill>
              </a:rPr>
              <a:t>, my </a:t>
            </a:r>
            <a:r>
              <a:rPr lang="en-US" sz="5400" b="1" i="1" dirty="0" smtClean="0">
                <a:solidFill>
                  <a:srgbClr val="0000FF"/>
                </a:solidFill>
                <a:effectLst>
                  <a:outerShdw blurRad="38100" dist="38100" dir="2700000" algn="tl">
                    <a:srgbClr val="000000">
                      <a:alpha val="43137"/>
                    </a:srgbClr>
                  </a:outerShdw>
                </a:effectLst>
              </a:rPr>
              <a:t>soul</a:t>
            </a:r>
            <a:r>
              <a:rPr lang="en-US" sz="5400" i="1" dirty="0" smtClean="0">
                <a:solidFill>
                  <a:srgbClr val="0000FF"/>
                </a:solidFill>
              </a:rPr>
              <a:t>, and </a:t>
            </a:r>
            <a:r>
              <a:rPr lang="en-US" sz="5400" b="1" i="1" dirty="0" smtClean="0">
                <a:solidFill>
                  <a:srgbClr val="0000FF"/>
                </a:solidFill>
                <a:effectLst>
                  <a:outerShdw blurRad="38100" dist="38100" dir="2700000" algn="tl">
                    <a:srgbClr val="000000">
                      <a:alpha val="43137"/>
                    </a:srgbClr>
                  </a:outerShdw>
                </a:effectLst>
              </a:rPr>
              <a:t>forget not all his benefits</a:t>
            </a:r>
            <a:r>
              <a:rPr lang="en-US" sz="5400" i="1" dirty="0" smtClean="0">
                <a:solidFill>
                  <a:srgbClr val="0000FF"/>
                </a:solidFill>
              </a:rPr>
              <a:t>—</a:t>
            </a:r>
          </a:p>
          <a:p>
            <a:pPr>
              <a:buNone/>
            </a:pPr>
            <a:r>
              <a:rPr lang="en-US" sz="2800" b="1" i="1" baseline="30000" dirty="0" smtClean="0">
                <a:solidFill>
                  <a:srgbClr val="C00000"/>
                </a:solidFill>
              </a:rPr>
              <a:t>22</a:t>
            </a:r>
            <a:r>
              <a:rPr lang="en-US" sz="2800" b="1" i="1" baseline="30000" dirty="0" smtClean="0">
                <a:solidFill>
                  <a:srgbClr val="0000FF"/>
                </a:solidFill>
              </a:rPr>
              <a:t> </a:t>
            </a:r>
            <a:r>
              <a:rPr lang="en-US" sz="5400" b="1" i="1" dirty="0" smtClean="0">
                <a:solidFill>
                  <a:srgbClr val="0000FF"/>
                </a:solidFill>
                <a:effectLst>
                  <a:outerShdw blurRad="38100" dist="38100" dir="2700000" algn="tl">
                    <a:srgbClr val="000000">
                      <a:alpha val="43137"/>
                    </a:srgbClr>
                  </a:outerShdw>
                </a:effectLst>
              </a:rPr>
              <a:t>Praise</a:t>
            </a:r>
            <a:r>
              <a:rPr lang="en-US" sz="5400" i="1" dirty="0" smtClean="0">
                <a:solidFill>
                  <a:srgbClr val="0000FF"/>
                </a:solidFill>
              </a:rPr>
              <a:t> the </a:t>
            </a:r>
            <a:r>
              <a:rPr lang="en-US" sz="5400" i="1" cap="small" dirty="0" smtClean="0">
                <a:solidFill>
                  <a:srgbClr val="0000FF"/>
                </a:solidFill>
              </a:rPr>
              <a:t>Lord</a:t>
            </a:r>
            <a:r>
              <a:rPr lang="en-US" sz="5400" i="1" dirty="0" smtClean="0">
                <a:solidFill>
                  <a:srgbClr val="0000FF"/>
                </a:solidFill>
              </a:rPr>
              <a:t>, all his works</a:t>
            </a:r>
            <a:br>
              <a:rPr lang="en-US" sz="5400" i="1" dirty="0" smtClean="0">
                <a:solidFill>
                  <a:srgbClr val="0000FF"/>
                </a:solidFill>
              </a:rPr>
            </a:br>
            <a:r>
              <a:rPr lang="en-US" sz="5400" i="1" dirty="0" smtClean="0">
                <a:solidFill>
                  <a:srgbClr val="0000FF"/>
                </a:solidFill>
              </a:rPr>
              <a:t>everywhere in his dominion</a:t>
            </a:r>
            <a:r>
              <a:rPr lang="en-US" sz="3600" i="1" dirty="0" smtClean="0">
                <a:solidFill>
                  <a:srgbClr val="0000FF"/>
                </a:solidFill>
              </a:rPr>
              <a:t>.</a:t>
            </a:r>
          </a:p>
          <a:p>
            <a:pPr>
              <a:buNone/>
            </a:pPr>
            <a:r>
              <a:rPr lang="en-US" sz="3600" i="1" dirty="0" smtClean="0">
                <a:solidFill>
                  <a:srgbClr val="0000FF"/>
                </a:solidFill>
              </a:rPr>
              <a:t>	</a:t>
            </a:r>
            <a:r>
              <a:rPr lang="en-US" sz="6600" b="1" i="1" dirty="0" smtClean="0">
                <a:solidFill>
                  <a:srgbClr val="0000FF"/>
                </a:solidFill>
                <a:effectLst>
                  <a:outerShdw blurRad="38100" dist="38100" dir="2700000" algn="tl">
                    <a:srgbClr val="000000">
                      <a:alpha val="43137"/>
                    </a:srgbClr>
                  </a:outerShdw>
                </a:effectLst>
              </a:rPr>
              <a:t>Praise</a:t>
            </a:r>
            <a:r>
              <a:rPr lang="en-US" sz="6600" i="1" dirty="0" smtClean="0">
                <a:solidFill>
                  <a:srgbClr val="0000FF"/>
                </a:solidFill>
              </a:rPr>
              <a:t> the </a:t>
            </a:r>
            <a:r>
              <a:rPr lang="en-US" sz="6600" b="1" i="1" cap="small" dirty="0" smtClean="0">
                <a:solidFill>
                  <a:srgbClr val="0000FF"/>
                </a:solidFill>
                <a:effectLst>
                  <a:outerShdw blurRad="38100" dist="38100" dir="2700000" algn="tl">
                    <a:srgbClr val="000000">
                      <a:alpha val="43137"/>
                    </a:srgbClr>
                  </a:outerShdw>
                </a:effectLst>
              </a:rPr>
              <a:t>Lord</a:t>
            </a:r>
            <a:r>
              <a:rPr lang="en-US" sz="6600" i="1" dirty="0" smtClean="0">
                <a:solidFill>
                  <a:srgbClr val="0000FF"/>
                </a:solidFill>
              </a:rPr>
              <a:t>, </a:t>
            </a:r>
            <a:r>
              <a:rPr lang="en-US" sz="6600" i="1" dirty="0" smtClean="0">
                <a:solidFill>
                  <a:srgbClr val="0000FF"/>
                </a:solidFill>
                <a:effectLst>
                  <a:outerShdw blurRad="38100" dist="38100" dir="2700000" algn="tl">
                    <a:srgbClr val="000000">
                      <a:alpha val="43137"/>
                    </a:srgbClr>
                  </a:outerShdw>
                </a:effectLst>
              </a:rPr>
              <a:t>my</a:t>
            </a:r>
            <a:r>
              <a:rPr lang="en-US" sz="6600" b="1" i="1" dirty="0" smtClean="0">
                <a:solidFill>
                  <a:srgbClr val="0000FF"/>
                </a:solidFill>
                <a:effectLst>
                  <a:outerShdw blurRad="38100" dist="38100" dir="2700000" algn="tl">
                    <a:srgbClr val="000000">
                      <a:alpha val="43137"/>
                    </a:srgbClr>
                  </a:outerShdw>
                </a:effectLst>
              </a:rPr>
              <a:t> soul</a:t>
            </a:r>
            <a:r>
              <a:rPr lang="en-US" sz="6600" i="1" dirty="0" smtClean="0">
                <a:solidFill>
                  <a:srgbClr val="0000FF"/>
                </a:solidFill>
              </a:rPr>
              <a:t>.</a:t>
            </a:r>
          </a:p>
          <a:p>
            <a:pPr>
              <a:buNone/>
            </a:pPr>
            <a:endParaRPr lang="en-US" sz="3600" i="1" dirty="0" smtClean="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664</TotalTime>
  <Words>497</Words>
  <Application>Microsoft Office PowerPoint</Application>
  <PresentationFormat>On-screen Show (4:3)</PresentationFormat>
  <Paragraphs>110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1. God’s Blessing (Ps 103:1-5): Forgiveness</vt:lpstr>
      <vt:lpstr>2a. God’s Nature (Ps 103:6-12): Love.</vt:lpstr>
      <vt:lpstr>2b. Fatherly Love (Ps 103:13-18)</vt:lpstr>
      <vt:lpstr>3. God’s throne (19-22). Sovereignty.</vt:lpstr>
      <vt:lpstr>Remember and Obey (Ps 78:1-72)</vt:lpstr>
      <vt:lpstr>How does Psalm 78 point to Christ?</vt:lpstr>
      <vt:lpstr>God’s Blessings and Benefits (Psalm 103). Sun, 4/28/2023.</vt:lpstr>
      <vt:lpstr>Praising God in 3 concentric circles</vt:lpstr>
      <vt:lpstr>1. What should Christians always do and never forget (1-2, 22)?</vt:lpstr>
      <vt:lpstr>1a. Why is David arousing his soul, his inmost being?</vt:lpstr>
      <vt:lpstr>1b. What happens if Christians forget God’s benefits?</vt:lpstr>
      <vt:lpstr>2. What are the benefits that we should never ever forget (Psalm 103:3-5)?</vt:lpstr>
      <vt:lpstr>God’s Love and Compassion (Lam 3:22-23).</vt:lpstr>
      <vt:lpstr>3. To whom are God's righteousness and justice revealed (6-7)?</vt:lpstr>
      <vt:lpstr>4. How is the extent of God's love depicted (11-13)?</vt:lpstr>
      <vt:lpstr>5. Why is God compassionate toward us (14-18)?</vt:lpstr>
      <vt:lpstr>6. Why should all creation praise God (19-22)?</vt:lpstr>
      <vt:lpstr>How does Psalm 103 point to Christ?</vt:lpstr>
      <vt:lpstr>How does Psalm 103 point to Christ?</vt:lpstr>
      <vt:lpstr>How does Psalm 103 point to Christ?</vt:lpstr>
      <vt:lpstr>Slide 21</vt:lpstr>
      <vt:lpstr>How does Psalm 103 point to Christ?</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(Psalm 103).</dc:title>
  <dc:creator>Windows User</dc:creator>
  <cp:lastModifiedBy>Windows User</cp:lastModifiedBy>
  <cp:revision>89</cp:revision>
  <dcterms:created xsi:type="dcterms:W3CDTF">2024-04-05T14:13:44Z</dcterms:created>
  <dcterms:modified xsi:type="dcterms:W3CDTF">2024-04-28T15:24:58Z</dcterms:modified>
</cp:coreProperties>
</file>