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7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6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5572-59A7-4685-AE3B-F8A34DBEC3A5}" type="datetimeFigureOut">
              <a:rPr lang="en-US" smtClean="0"/>
              <a:pPr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B531-A66D-441F-A586-B266CCEED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528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Praise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God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18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914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700" i="1" dirty="0" smtClean="0">
                <a:solidFill>
                  <a:srgbClr val="0000FF"/>
                </a:solidFill>
              </a:rPr>
              <a:t>“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you</a:t>
            </a:r>
            <a:r>
              <a:rPr lang="en-US" sz="2700" i="1" dirty="0" smtClean="0">
                <a:solidFill>
                  <a:srgbClr val="0000FF"/>
                </a:solidFill>
              </a:rPr>
              <a:t>, </a:t>
            </a:r>
            <a:r>
              <a:rPr lang="en-US" sz="2700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700" i="1" dirty="0" smtClean="0">
                <a:solidFill>
                  <a:srgbClr val="0000FF"/>
                </a:solidFill>
              </a:rPr>
              <a:t>,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en-US" sz="2700" i="1" dirty="0" smtClean="0">
                <a:solidFill>
                  <a:srgbClr val="0000FF"/>
                </a:solidFill>
              </a:rPr>
              <a:t> 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600" i="1" dirty="0" smtClean="0">
                <a:solidFill>
                  <a:srgbClr val="0000FF"/>
                </a:solidFill>
              </a:rPr>
              <a:t>I called to the </a:t>
            </a:r>
            <a:r>
              <a:rPr lang="en-US" sz="26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600" i="1" dirty="0" smtClean="0">
                <a:solidFill>
                  <a:srgbClr val="0000FF"/>
                </a:solidFill>
              </a:rPr>
              <a:t>, who is worthy of praise, and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been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my enemies</a:t>
            </a:r>
            <a:r>
              <a:rPr lang="en-US" sz="2800" i="1" dirty="0" smtClean="0">
                <a:solidFill>
                  <a:srgbClr val="0000FF"/>
                </a:solidFill>
              </a:rPr>
              <a:t>” </a:t>
            </a:r>
            <a:r>
              <a:rPr lang="en-US" sz="2600" i="1" dirty="0" smtClean="0">
                <a:solidFill>
                  <a:srgbClr val="0000FF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18:1, 3</a:t>
            </a:r>
            <a:r>
              <a:rPr lang="en-US" sz="2600" i="1" dirty="0" smtClean="0">
                <a:solidFill>
                  <a:srgbClr val="0000FF"/>
                </a:solidFill>
              </a:rPr>
              <a:t>).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1828800"/>
            <a:ext cx="4572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011341"/>
            <a:ext cx="9144000" cy="184665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FFFF00"/>
                </a:solidFill>
              </a:rPr>
              <a:t>“</a:t>
            </a:r>
            <a:r>
              <a:rPr lang="en-US" sz="25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for God, his way is </a:t>
            </a:r>
            <a:r>
              <a:rPr lang="en-US" sz="2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r>
              <a:rPr lang="en-US" sz="25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 </a:t>
            </a:r>
            <a:r>
              <a:rPr lang="en-US" sz="2500" i="1" cap="sm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5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2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25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2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flawless</a:t>
            </a:r>
            <a:r>
              <a:rPr lang="en-US" sz="2500" i="1" dirty="0" smtClean="0">
                <a:solidFill>
                  <a:srgbClr val="FFFF00"/>
                </a:solidFill>
              </a:rPr>
              <a:t>; he shields all who take refuge in him.</a:t>
            </a:r>
            <a:r>
              <a:rPr lang="en-US" sz="2500" b="1" i="1" baseline="30000" dirty="0" smtClean="0">
                <a:solidFill>
                  <a:srgbClr val="FFFF00"/>
                </a:solidFill>
              </a:rPr>
              <a:t> </a:t>
            </a:r>
            <a:r>
              <a:rPr lang="en-US" sz="2500" i="1" dirty="0" smtClean="0">
                <a:solidFill>
                  <a:srgbClr val="FFFF00"/>
                </a:solidFill>
              </a:rPr>
              <a:t>For who is God besides the </a:t>
            </a:r>
            <a:r>
              <a:rPr lang="en-US" sz="2500" i="1" cap="small" dirty="0" smtClean="0">
                <a:solidFill>
                  <a:srgbClr val="FFFF00"/>
                </a:solidFill>
              </a:rPr>
              <a:t>Lord</a:t>
            </a:r>
            <a:r>
              <a:rPr lang="en-US" sz="2500" i="1" dirty="0" smtClean="0">
                <a:solidFill>
                  <a:srgbClr val="FFFF00"/>
                </a:solidFill>
              </a:rPr>
              <a:t>? And who is the </a:t>
            </a:r>
            <a:r>
              <a:rPr lang="en-US" sz="2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25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i="1" dirty="0" smtClean="0">
                <a:solidFill>
                  <a:srgbClr val="FFFF00"/>
                </a:solidFill>
              </a:rPr>
              <a:t>except our God?” </a:t>
            </a:r>
            <a:r>
              <a:rPr lang="en-US" sz="3200" i="1" dirty="0" smtClean="0">
                <a:solidFill>
                  <a:srgbClr val="FFFF00"/>
                </a:solidFill>
              </a:rPr>
              <a:t>“The </a:t>
            </a:r>
            <a:r>
              <a:rPr lang="en-US" sz="3200" i="1" cap="small" dirty="0" smtClean="0">
                <a:solidFill>
                  <a:srgbClr val="FFFF00"/>
                </a:solidFill>
              </a:rPr>
              <a:t>Lord </a:t>
            </a:r>
            <a:r>
              <a:rPr lang="en-US" sz="3200" i="1" dirty="0" smtClean="0">
                <a:solidFill>
                  <a:srgbClr val="FFFF00"/>
                </a:solidFill>
              </a:rPr>
              <a:t>lives! Praise be to my Rock! Exalted be God my </a:t>
            </a:r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3200" i="1" dirty="0" smtClean="0">
                <a:solidFill>
                  <a:srgbClr val="FFFF00"/>
                </a:solidFill>
              </a:rPr>
              <a:t>!” </a:t>
            </a:r>
            <a:r>
              <a:rPr lang="en-US" sz="3000" i="1" dirty="0" smtClean="0">
                <a:solidFill>
                  <a:srgbClr val="FFC000"/>
                </a:solidFill>
              </a:rPr>
              <a:t>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18:30-31, 46</a:t>
            </a:r>
            <a:r>
              <a:rPr lang="en-US" sz="3000" i="1" dirty="0" smtClean="0">
                <a:solidFill>
                  <a:srgbClr val="FFC000"/>
                </a:solidFill>
              </a:rPr>
              <a:t>).</a:t>
            </a:r>
            <a:endParaRPr lang="en-US" sz="3000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-33992"/>
            <a:ext cx="914400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Refuge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</a:t>
            </a:r>
            <a:r>
              <a:rPr lang="en-US" i="1" dirty="0" smtClean="0">
                <a:solidFill>
                  <a:srgbClr val="0000FF"/>
                </a:solidFill>
              </a:rPr>
              <a:t>).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of Israel.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	For </a:t>
            </a:r>
            <a:r>
              <a:rPr lang="en-US" i="1" dirty="0">
                <a:solidFill>
                  <a:srgbClr val="0000FF"/>
                </a:solidFill>
              </a:rPr>
              <a:t>the director of music. Of </a:t>
            </a:r>
            <a:r>
              <a:rPr lang="en-US" b="1" i="1" dirty="0">
                <a:solidFill>
                  <a:srgbClr val="0000FF"/>
                </a:solidFill>
              </a:rPr>
              <a:t>David</a:t>
            </a:r>
            <a:r>
              <a:rPr lang="en-US" i="1" dirty="0">
                <a:solidFill>
                  <a:srgbClr val="0000FF"/>
                </a:solidFill>
              </a:rPr>
              <a:t> the servant of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.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sang to the </a:t>
            </a:r>
            <a:r>
              <a:rPr lang="en-US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 the words of this song when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delivered him from the hand of all his enemies and from the hand of Saul</a:t>
            </a:r>
            <a:r>
              <a:rPr lang="en-US" i="1" dirty="0">
                <a:solidFill>
                  <a:srgbClr val="0000FF"/>
                </a:solidFill>
              </a:rPr>
              <a:t>. He said: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</a:t>
            </a:r>
            <a:r>
              <a:rPr lang="en-US" b="1" i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5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you</a:t>
            </a:r>
            <a:r>
              <a:rPr lang="en-US" sz="5400" i="1" dirty="0">
                <a:solidFill>
                  <a:srgbClr val="0000FF"/>
                </a:solidFill>
              </a:rPr>
              <a:t>, </a:t>
            </a:r>
            <a:r>
              <a:rPr lang="en-US" sz="5400" b="1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400" i="1" dirty="0">
                <a:solidFill>
                  <a:srgbClr val="0000FF"/>
                </a:solidFill>
              </a:rPr>
              <a:t>, my </a:t>
            </a:r>
            <a:r>
              <a:rPr lang="en-US" sz="5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5400" i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300" i="1" dirty="0">
                <a:solidFill>
                  <a:srgbClr val="0000FF"/>
                </a:solidFill>
              </a:rPr>
              <a:t>The </a:t>
            </a:r>
            <a:r>
              <a:rPr lang="en-US" sz="33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300" i="1" dirty="0">
                <a:solidFill>
                  <a:srgbClr val="0000FF"/>
                </a:solidFill>
              </a:rPr>
              <a:t> is my </a:t>
            </a:r>
            <a:r>
              <a:rPr lang="en-US" sz="33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3300" i="1" dirty="0">
                <a:solidFill>
                  <a:srgbClr val="0000FF"/>
                </a:solidFill>
              </a:rPr>
              <a:t>, my </a:t>
            </a:r>
            <a:r>
              <a:rPr lang="en-US" sz="33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fortress</a:t>
            </a:r>
            <a:r>
              <a:rPr lang="en-US" sz="3300" i="1" dirty="0">
                <a:solidFill>
                  <a:srgbClr val="0000FF"/>
                </a:solidFill>
              </a:rPr>
              <a:t> and my </a:t>
            </a:r>
            <a:r>
              <a:rPr lang="en-US" sz="33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deliverer</a:t>
            </a:r>
            <a:r>
              <a:rPr lang="en-US" sz="3300" i="1" dirty="0" smtClean="0">
                <a:solidFill>
                  <a:srgbClr val="0000FF"/>
                </a:solidFill>
              </a:rPr>
              <a:t>; </a:t>
            </a:r>
            <a:r>
              <a:rPr lang="en-US" i="1" dirty="0" smtClean="0">
                <a:solidFill>
                  <a:srgbClr val="0000FF"/>
                </a:solidFill>
              </a:rPr>
              <a:t>my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is my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i="1" dirty="0">
                <a:solidFill>
                  <a:srgbClr val="0000FF"/>
                </a:solidFill>
              </a:rPr>
              <a:t>, in whom I take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refuge</a:t>
            </a:r>
            <a:r>
              <a:rPr lang="en-US" i="1" dirty="0" smtClean="0">
                <a:solidFill>
                  <a:srgbClr val="0000FF"/>
                </a:solidFill>
              </a:rPr>
              <a:t>,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shield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and </a:t>
            </a: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horn</a:t>
            </a:r>
            <a:r>
              <a:rPr lang="en-US" sz="3600" i="1" dirty="0">
                <a:solidFill>
                  <a:srgbClr val="0000FF"/>
                </a:solidFill>
              </a:rPr>
              <a:t> of my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r>
              <a:rPr lang="en-US" sz="3600" i="1" dirty="0">
                <a:solidFill>
                  <a:srgbClr val="0000FF"/>
                </a:solidFill>
              </a:rPr>
              <a:t>, my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stronghold</a:t>
            </a:r>
            <a:r>
              <a:rPr lang="en-US" sz="3600" i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I called to the </a:t>
            </a:r>
            <a:r>
              <a:rPr lang="en-US" sz="36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i="1" dirty="0">
                <a:solidFill>
                  <a:srgbClr val="0000FF"/>
                </a:solidFill>
              </a:rPr>
              <a:t>, who is worthy of praise,</a:t>
            </a:r>
            <a:br>
              <a:rPr lang="en-US" sz="3600" i="1" dirty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and </a:t>
            </a:r>
            <a:r>
              <a:rPr lang="en-US" sz="3600" i="1" dirty="0">
                <a:solidFill>
                  <a:srgbClr val="0000FF"/>
                </a:solidFill>
              </a:rPr>
              <a:t>I have been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</a:t>
            </a:r>
            <a:r>
              <a:rPr lang="en-US" sz="3600" i="1" dirty="0">
                <a:solidFill>
                  <a:srgbClr val="0000FF"/>
                </a:solidFill>
              </a:rPr>
              <a:t> from my enemies.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Rescue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4-19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r>
              <a:rPr lang="en-US" sz="4000" i="1" dirty="0" smtClean="0">
                <a:solidFill>
                  <a:srgbClr val="0000FF"/>
                </a:solidFill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intervention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700" i="1" dirty="0">
                <a:solidFill>
                  <a:srgbClr val="0000FF"/>
                </a:solidFill>
              </a:rPr>
              <a:t>The cords of 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sz="3700" i="1" dirty="0">
                <a:solidFill>
                  <a:srgbClr val="0000FF"/>
                </a:solidFill>
              </a:rPr>
              <a:t> entangled me</a:t>
            </a:r>
            <a:r>
              <a:rPr lang="en-US" sz="3700" i="1" dirty="0" smtClean="0">
                <a:solidFill>
                  <a:srgbClr val="0000FF"/>
                </a:solidFill>
              </a:rPr>
              <a:t>; the </a:t>
            </a:r>
            <a:r>
              <a:rPr lang="en-US" sz="3700" i="1" dirty="0">
                <a:solidFill>
                  <a:srgbClr val="0000FF"/>
                </a:solidFill>
              </a:rPr>
              <a:t>torrents of 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destruction</a:t>
            </a:r>
            <a:r>
              <a:rPr lang="en-US" sz="3700" i="1" dirty="0">
                <a:solidFill>
                  <a:srgbClr val="0000FF"/>
                </a:solidFill>
              </a:rPr>
              <a:t> overwhelmed </a:t>
            </a:r>
            <a:r>
              <a:rPr lang="en-US" sz="3700" i="1" dirty="0" smtClean="0">
                <a:solidFill>
                  <a:srgbClr val="0000FF"/>
                </a:solidFill>
              </a:rPr>
              <a:t>me.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 cords of the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grave</a:t>
            </a:r>
            <a:r>
              <a:rPr lang="en-US" i="1" dirty="0">
                <a:solidFill>
                  <a:srgbClr val="0000FF"/>
                </a:solidFill>
              </a:rPr>
              <a:t> coiled around me</a:t>
            </a:r>
            <a:r>
              <a:rPr lang="en-US" i="1" dirty="0" smtClean="0">
                <a:solidFill>
                  <a:srgbClr val="0000FF"/>
                </a:solidFill>
              </a:rPr>
              <a:t>; the </a:t>
            </a:r>
            <a:r>
              <a:rPr lang="en-US" i="1" dirty="0">
                <a:solidFill>
                  <a:srgbClr val="0000FF"/>
                </a:solidFill>
              </a:rPr>
              <a:t>snares of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i="1" dirty="0">
                <a:solidFill>
                  <a:srgbClr val="0000FF"/>
                </a:solidFill>
              </a:rPr>
              <a:t> confronted me.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my distress I called to the </a:t>
            </a:r>
            <a:r>
              <a:rPr lang="en-US" sz="38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 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cried to my God for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sz="3800" i="1" dirty="0" smtClean="0">
                <a:solidFill>
                  <a:srgbClr val="0000FF"/>
                </a:solidFill>
              </a:rPr>
              <a:t>.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temple he heard my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voice; my cry came before him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into his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ears</a:t>
            </a:r>
            <a:r>
              <a:rPr lang="en-US" sz="3800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 earth trembled and </a:t>
            </a:r>
            <a:r>
              <a:rPr lang="en-US" i="1" dirty="0" smtClean="0">
                <a:solidFill>
                  <a:srgbClr val="0000FF"/>
                </a:solidFill>
              </a:rPr>
              <a:t>quaked, and </a:t>
            </a:r>
            <a:r>
              <a:rPr lang="en-US" i="1" dirty="0">
                <a:solidFill>
                  <a:srgbClr val="0000FF"/>
                </a:solidFill>
              </a:rPr>
              <a:t>the foundations of the mountains </a:t>
            </a:r>
            <a:r>
              <a:rPr lang="en-US" i="1" dirty="0" smtClean="0">
                <a:solidFill>
                  <a:srgbClr val="0000FF"/>
                </a:solidFill>
              </a:rPr>
              <a:t>shook; they </a:t>
            </a:r>
            <a:r>
              <a:rPr lang="en-US" i="1" dirty="0">
                <a:solidFill>
                  <a:srgbClr val="0000FF"/>
                </a:solidFill>
              </a:rPr>
              <a:t>trembled because he was </a:t>
            </a:r>
            <a:r>
              <a:rPr lang="en-US" i="1" dirty="0" smtClean="0">
                <a:solidFill>
                  <a:srgbClr val="0000FF"/>
                </a:solidFill>
              </a:rPr>
              <a:t>angry.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Smoke rose from his nostrils</a:t>
            </a:r>
            <a:r>
              <a:rPr lang="en-US" i="1" dirty="0" smtClean="0">
                <a:solidFill>
                  <a:srgbClr val="0000FF"/>
                </a:solidFill>
              </a:rPr>
              <a:t>; consuming </a:t>
            </a:r>
            <a:r>
              <a:rPr lang="en-US" i="1" dirty="0">
                <a:solidFill>
                  <a:srgbClr val="0000FF"/>
                </a:solidFill>
              </a:rPr>
              <a:t>fire came from his mouth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burning </a:t>
            </a:r>
            <a:r>
              <a:rPr lang="en-US" i="1" dirty="0">
                <a:solidFill>
                  <a:srgbClr val="0000FF"/>
                </a:solidFill>
              </a:rPr>
              <a:t>coals blazed out of </a:t>
            </a:r>
            <a:r>
              <a:rPr lang="en-US" i="1" dirty="0" smtClean="0">
                <a:solidFill>
                  <a:srgbClr val="0000FF"/>
                </a:solidFill>
              </a:rPr>
              <a:t>it.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He parted the heavens and came down</a:t>
            </a:r>
            <a:r>
              <a:rPr lang="en-US" i="1" dirty="0" smtClean="0">
                <a:solidFill>
                  <a:srgbClr val="0000FF"/>
                </a:solidFill>
              </a:rPr>
              <a:t>; dark </a:t>
            </a:r>
            <a:r>
              <a:rPr lang="en-US" i="1" dirty="0">
                <a:solidFill>
                  <a:srgbClr val="0000FF"/>
                </a:solidFill>
              </a:rPr>
              <a:t>clouds were under his </a:t>
            </a:r>
            <a:r>
              <a:rPr lang="en-US" i="1" dirty="0" smtClean="0">
                <a:solidFill>
                  <a:srgbClr val="0000FF"/>
                </a:solidFill>
              </a:rPr>
              <a:t>feet.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He mounted </a:t>
            </a:r>
            <a:r>
              <a:rPr lang="en-US" i="1" dirty="0" smtClean="0">
                <a:solidFill>
                  <a:srgbClr val="0000FF"/>
                </a:solidFill>
              </a:rPr>
              <a:t>the cherubim and </a:t>
            </a:r>
            <a:r>
              <a:rPr lang="en-US" i="1" dirty="0">
                <a:solidFill>
                  <a:srgbClr val="0000FF"/>
                </a:solidFill>
              </a:rPr>
              <a:t>flew</a:t>
            </a:r>
            <a:r>
              <a:rPr lang="en-US" i="1" dirty="0" smtClean="0">
                <a:solidFill>
                  <a:srgbClr val="0000FF"/>
                </a:solidFill>
              </a:rPr>
              <a:t>; he </a:t>
            </a:r>
            <a:r>
              <a:rPr lang="en-US" i="1" dirty="0">
                <a:solidFill>
                  <a:srgbClr val="0000FF"/>
                </a:solidFill>
              </a:rPr>
              <a:t>soared on the wings of the </a:t>
            </a:r>
            <a:r>
              <a:rPr lang="en-US" i="1" dirty="0" smtClean="0">
                <a:solidFill>
                  <a:srgbClr val="0000FF"/>
                </a:solidFill>
              </a:rPr>
              <a:t>wind.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He made darkness his covering, </a:t>
            </a:r>
            <a:r>
              <a:rPr lang="en-US" i="1" dirty="0" smtClean="0">
                <a:solidFill>
                  <a:srgbClr val="0000FF"/>
                </a:solidFill>
              </a:rPr>
              <a:t>his canopy around him—the </a:t>
            </a:r>
            <a:r>
              <a:rPr lang="en-US" i="1" dirty="0">
                <a:solidFill>
                  <a:srgbClr val="0000FF"/>
                </a:solidFill>
              </a:rPr>
              <a:t>dark rain clouds of the </a:t>
            </a:r>
            <a:r>
              <a:rPr lang="en-US" i="1" dirty="0" smtClean="0">
                <a:solidFill>
                  <a:srgbClr val="0000FF"/>
                </a:solidFill>
              </a:rPr>
              <a:t>sky.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Out of the brightness of </a:t>
            </a:r>
            <a:r>
              <a:rPr lang="en-US" i="1" dirty="0" smtClean="0">
                <a:solidFill>
                  <a:srgbClr val="0000FF"/>
                </a:solidFill>
              </a:rPr>
              <a:t>his presence clouds </a:t>
            </a:r>
            <a:r>
              <a:rPr lang="en-US" i="1" dirty="0">
                <a:solidFill>
                  <a:srgbClr val="0000FF"/>
                </a:solidFill>
              </a:rPr>
              <a:t>advanced</a:t>
            </a:r>
            <a:r>
              <a:rPr lang="en-US" i="1" dirty="0" smtClean="0">
                <a:solidFill>
                  <a:srgbClr val="0000FF"/>
                </a:solidFill>
              </a:rPr>
              <a:t>, with </a:t>
            </a:r>
            <a:r>
              <a:rPr lang="en-US" i="1" dirty="0">
                <a:solidFill>
                  <a:srgbClr val="0000FF"/>
                </a:solidFill>
              </a:rPr>
              <a:t>hailstones and bolts of </a:t>
            </a:r>
            <a:r>
              <a:rPr lang="en-US" i="1" dirty="0" smtClean="0">
                <a:solidFill>
                  <a:srgbClr val="0000FF"/>
                </a:solidFill>
              </a:rPr>
              <a:t>lightning.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13 </a:t>
            </a:r>
            <a:r>
              <a:rPr lang="en-US" i="1" dirty="0" smtClean="0">
                <a:solidFill>
                  <a:srgbClr val="0000FF"/>
                </a:solidFill>
              </a:rPr>
              <a:t>The 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cap="small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thundered from heaven; the voice of the Most High resounded.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He shot his arrows and scattered the enemy, with great bolts of lightning he routed them.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 valleys of the sea were exposed and the foundations of the earth laid bare at your rebuke, 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 at the blast of breath from your nostrils.</a:t>
            </a:r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sz="4000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reached down from on high and took hold of me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he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drew me out of deep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waters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baseline="30000" dirty="0" smtClean="0">
                <a:solidFill>
                  <a:srgbClr val="C00000"/>
                </a:solidFill>
              </a:rPr>
              <a:t>17</a:t>
            </a:r>
            <a:r>
              <a:rPr lang="en-US" sz="4000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rescued me from my powerful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enemy, from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foes, who were too strong for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sz="4000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</a:rPr>
              <a:t>They confronted me in the day of my </a:t>
            </a:r>
            <a:r>
              <a:rPr lang="en-US" sz="4000" i="1" dirty="0" smtClean="0">
                <a:solidFill>
                  <a:srgbClr val="0000FF"/>
                </a:solidFill>
              </a:rPr>
              <a:t>disaster, but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40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was my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</a:t>
            </a:r>
            <a:r>
              <a:rPr lang="en-US" sz="4000" i="1" dirty="0" smtClean="0">
                <a:solidFill>
                  <a:srgbClr val="0000FF"/>
                </a:solidFill>
              </a:rPr>
              <a:t>. </a:t>
            </a:r>
            <a:r>
              <a:rPr lang="en-US" sz="4000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sz="4000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brought me out into a spacious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place; he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rescued me because he delighted in me</a:t>
            </a:r>
            <a:r>
              <a:rPr lang="en-US" sz="4000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faithfulness </a:t>
            </a:r>
            <a:r>
              <a:rPr lang="en-US" sz="3200" i="1" dirty="0" smtClean="0">
                <a:solidFill>
                  <a:srgbClr val="0000FF"/>
                </a:solidFill>
              </a:rPr>
              <a:t>to the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</a:t>
            </a:r>
            <a:r>
              <a:rPr lang="en-US" sz="3200" i="1" dirty="0" smtClean="0">
                <a:solidFill>
                  <a:srgbClr val="0000FF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20-29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300" i="1" dirty="0">
                <a:solidFill>
                  <a:srgbClr val="0000FF"/>
                </a:solidFill>
              </a:rPr>
              <a:t>The </a:t>
            </a:r>
            <a:r>
              <a:rPr lang="en-US" sz="3300" i="1" cap="small" dirty="0">
                <a:solidFill>
                  <a:srgbClr val="0000FF"/>
                </a:solidFill>
              </a:rPr>
              <a:t>Lord</a:t>
            </a:r>
            <a:r>
              <a:rPr lang="en-US" sz="3300" i="1" dirty="0">
                <a:solidFill>
                  <a:srgbClr val="0000FF"/>
                </a:solidFill>
              </a:rPr>
              <a:t> has dealt with me according to my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3300" i="1" dirty="0" smtClean="0">
                <a:solidFill>
                  <a:srgbClr val="0000FF"/>
                </a:solidFill>
              </a:rPr>
              <a:t>; according </a:t>
            </a:r>
            <a:r>
              <a:rPr lang="en-US" sz="3300" i="1" dirty="0">
                <a:solidFill>
                  <a:srgbClr val="0000FF"/>
                </a:solidFill>
              </a:rPr>
              <a:t>to the </a:t>
            </a:r>
            <a:r>
              <a:rPr lang="en-US" sz="3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cleanness</a:t>
            </a:r>
            <a:r>
              <a:rPr lang="en-US" sz="3300" i="1" dirty="0">
                <a:solidFill>
                  <a:srgbClr val="0000FF"/>
                </a:solidFill>
              </a:rPr>
              <a:t> of my hands he has rewarded </a:t>
            </a:r>
            <a:r>
              <a:rPr lang="en-US" sz="3300" i="1" dirty="0" smtClean="0">
                <a:solidFill>
                  <a:srgbClr val="0000FF"/>
                </a:solidFill>
              </a:rPr>
              <a:t>me.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800" i="1" dirty="0">
                <a:solidFill>
                  <a:srgbClr val="0000FF"/>
                </a:solidFill>
              </a:rPr>
              <a:t>For 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kept the ways of the </a:t>
            </a:r>
            <a:r>
              <a:rPr lang="en-US" sz="38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800" i="1" dirty="0" smtClean="0">
                <a:solidFill>
                  <a:srgbClr val="0000FF"/>
                </a:solidFill>
              </a:rPr>
              <a:t>; I </a:t>
            </a:r>
            <a:r>
              <a:rPr lang="en-US" sz="3800" i="1" dirty="0">
                <a:solidFill>
                  <a:srgbClr val="0000FF"/>
                </a:solidFill>
              </a:rPr>
              <a:t>am not guilty of turning from my </a:t>
            </a:r>
            <a:r>
              <a:rPr lang="en-US" sz="3800" i="1" dirty="0" smtClean="0">
                <a:solidFill>
                  <a:srgbClr val="0000FF"/>
                </a:solidFill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his laws are before me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I 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not turned away from his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decrees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sz="3100" b="1" i="1" baseline="30000" dirty="0" smtClean="0">
                <a:solidFill>
                  <a:srgbClr val="C00000"/>
                </a:solidFill>
              </a:rPr>
              <a:t>23</a:t>
            </a:r>
            <a:r>
              <a:rPr lang="en-US" sz="3100" b="1" i="1" baseline="30000" dirty="0">
                <a:solidFill>
                  <a:srgbClr val="0000FF"/>
                </a:solidFill>
              </a:rPr>
              <a:t> </a:t>
            </a:r>
            <a:r>
              <a:rPr lang="en-US" sz="3100" i="1" dirty="0">
                <a:solidFill>
                  <a:srgbClr val="0000FF"/>
                </a:solidFill>
              </a:rPr>
              <a:t>I have been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100" i="1" dirty="0">
                <a:solidFill>
                  <a:srgbClr val="0000FF"/>
                </a:solidFill>
              </a:rPr>
              <a:t> before </a:t>
            </a:r>
            <a:r>
              <a:rPr lang="en-US" sz="3100" i="1" dirty="0" smtClean="0">
                <a:solidFill>
                  <a:srgbClr val="0000FF"/>
                </a:solidFill>
              </a:rPr>
              <a:t>him and </a:t>
            </a:r>
            <a:r>
              <a:rPr lang="en-US" sz="3100" i="1" dirty="0">
                <a:solidFill>
                  <a:srgbClr val="0000FF"/>
                </a:solidFill>
              </a:rPr>
              <a:t>have kept myself from </a:t>
            </a:r>
            <a:r>
              <a:rPr lang="en-US" sz="3100" i="1" dirty="0" smtClean="0">
                <a:solidFill>
                  <a:srgbClr val="0000FF"/>
                </a:solidFill>
              </a:rPr>
              <a:t>sin. </a:t>
            </a:r>
            <a:r>
              <a:rPr lang="en-US" sz="3100" b="1" i="1" baseline="30000" dirty="0" smtClean="0">
                <a:solidFill>
                  <a:srgbClr val="C00000"/>
                </a:solidFill>
              </a:rPr>
              <a:t>24</a:t>
            </a:r>
            <a:r>
              <a:rPr lang="en-US" sz="3100" b="1" i="1" baseline="30000" dirty="0">
                <a:solidFill>
                  <a:srgbClr val="0000FF"/>
                </a:solidFill>
              </a:rPr>
              <a:t> </a:t>
            </a:r>
            <a:r>
              <a:rPr lang="en-US" sz="3100" i="1" dirty="0">
                <a:solidFill>
                  <a:srgbClr val="0000FF"/>
                </a:solidFill>
              </a:rPr>
              <a:t>The </a:t>
            </a:r>
            <a:r>
              <a:rPr lang="en-US" sz="3100" i="1" cap="small" dirty="0">
                <a:solidFill>
                  <a:srgbClr val="0000FF"/>
                </a:solidFill>
              </a:rPr>
              <a:t>Lord</a:t>
            </a:r>
            <a:r>
              <a:rPr lang="en-US" sz="3100" i="1" dirty="0">
                <a:solidFill>
                  <a:srgbClr val="0000FF"/>
                </a:solidFill>
              </a:rPr>
              <a:t> has rewarded me according to my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3100" i="1" dirty="0" smtClean="0">
                <a:solidFill>
                  <a:srgbClr val="0000FF"/>
                </a:solidFill>
              </a:rPr>
              <a:t>, according </a:t>
            </a:r>
            <a:r>
              <a:rPr lang="en-US" sz="3100" i="1" dirty="0">
                <a:solidFill>
                  <a:srgbClr val="0000FF"/>
                </a:solidFill>
              </a:rPr>
              <a:t>to the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cleanness</a:t>
            </a:r>
            <a:r>
              <a:rPr lang="en-US" sz="3100" i="1" dirty="0">
                <a:solidFill>
                  <a:srgbClr val="0000FF"/>
                </a:solidFill>
              </a:rPr>
              <a:t> of my hands in his sight.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300" i="1" dirty="0">
                <a:solidFill>
                  <a:srgbClr val="0000FF"/>
                </a:solidFill>
              </a:rPr>
              <a:t>To the faithful you show yourself </a:t>
            </a:r>
            <a:r>
              <a:rPr lang="en-US" sz="3300" i="1" dirty="0" smtClean="0">
                <a:solidFill>
                  <a:srgbClr val="0000FF"/>
                </a:solidFill>
              </a:rPr>
              <a:t>faithful, to </a:t>
            </a:r>
            <a:r>
              <a:rPr lang="en-US" sz="3300" i="1" dirty="0">
                <a:solidFill>
                  <a:srgbClr val="0000FF"/>
                </a:solidFill>
              </a:rPr>
              <a:t>the blameless you show yourself </a:t>
            </a:r>
            <a:r>
              <a:rPr lang="en-US" sz="3300" i="1" dirty="0" smtClean="0">
                <a:solidFill>
                  <a:srgbClr val="0000FF"/>
                </a:solidFill>
              </a:rPr>
              <a:t>blameless, </a:t>
            </a:r>
            <a:r>
              <a:rPr lang="en-US" sz="2800" b="1" i="1" baseline="30000" dirty="0" smtClean="0">
                <a:solidFill>
                  <a:srgbClr val="C00000"/>
                </a:solidFill>
              </a:rPr>
              <a:t>26</a:t>
            </a:r>
            <a:r>
              <a:rPr lang="en-US" sz="2800" b="1" i="1" baseline="30000" dirty="0">
                <a:solidFill>
                  <a:srgbClr val="0000FF"/>
                </a:solidFill>
              </a:rPr>
              <a:t> </a:t>
            </a:r>
            <a:r>
              <a:rPr lang="en-US" sz="3100" i="1" dirty="0">
                <a:solidFill>
                  <a:srgbClr val="0000FF"/>
                </a:solidFill>
              </a:rPr>
              <a:t>to the pure you show yourself </a:t>
            </a:r>
            <a:r>
              <a:rPr lang="en-US" sz="3100" i="1" dirty="0" smtClean="0">
                <a:solidFill>
                  <a:srgbClr val="0000FF"/>
                </a:solidFill>
              </a:rPr>
              <a:t>pure, but </a:t>
            </a:r>
            <a:r>
              <a:rPr lang="en-US" sz="3100" i="1" dirty="0">
                <a:solidFill>
                  <a:srgbClr val="0000FF"/>
                </a:solidFill>
              </a:rPr>
              <a:t>to the devious you show yourself </a:t>
            </a:r>
            <a:r>
              <a:rPr lang="en-US" sz="3100" i="1" dirty="0" smtClean="0">
                <a:solidFill>
                  <a:srgbClr val="0000FF"/>
                </a:solidFill>
              </a:rPr>
              <a:t>shrewd. </a:t>
            </a:r>
            <a:r>
              <a:rPr lang="en-US" sz="2800" i="1" dirty="0" smtClean="0">
                <a:solidFill>
                  <a:srgbClr val="0000FF"/>
                </a:solidFill>
              </a:rPr>
              <a:t>[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7:2</a:t>
            </a:r>
            <a:r>
              <a:rPr lang="en-US" sz="2800" i="1" dirty="0" smtClean="0">
                <a:solidFill>
                  <a:srgbClr val="0000FF"/>
                </a:solidFill>
              </a:rPr>
              <a:t>] </a:t>
            </a:r>
            <a:r>
              <a:rPr lang="en-US" sz="3300" b="1" i="1" baseline="30000" dirty="0" smtClean="0">
                <a:solidFill>
                  <a:srgbClr val="C00000"/>
                </a:solidFill>
              </a:rPr>
              <a:t>27</a:t>
            </a:r>
            <a:r>
              <a:rPr lang="en-US" sz="3300" b="1" i="1" baseline="30000" dirty="0">
                <a:solidFill>
                  <a:srgbClr val="0000FF"/>
                </a:solidFill>
              </a:rPr>
              <a:t> </a:t>
            </a:r>
            <a:r>
              <a:rPr lang="en-US" sz="3300" i="1" dirty="0">
                <a:solidFill>
                  <a:srgbClr val="0000FF"/>
                </a:solidFill>
              </a:rPr>
              <a:t>You save the </a:t>
            </a:r>
            <a:r>
              <a:rPr lang="en-US" sz="3300" i="1" dirty="0" smtClean="0">
                <a:solidFill>
                  <a:srgbClr val="0000FF"/>
                </a:solidFill>
              </a:rPr>
              <a:t>humble but </a:t>
            </a:r>
            <a:r>
              <a:rPr lang="en-US" sz="3300" i="1" dirty="0">
                <a:solidFill>
                  <a:srgbClr val="0000FF"/>
                </a:solidFill>
              </a:rPr>
              <a:t>bring low those whose eyes are </a:t>
            </a:r>
            <a:r>
              <a:rPr lang="en-US" sz="3300" i="1" dirty="0" smtClean="0">
                <a:solidFill>
                  <a:srgbClr val="0000FF"/>
                </a:solidFill>
              </a:rPr>
              <a:t>haughty. </a:t>
            </a:r>
            <a:r>
              <a:rPr lang="en-US" sz="3300" b="1" i="1" baseline="30000" dirty="0" smtClean="0">
                <a:solidFill>
                  <a:srgbClr val="C00000"/>
                </a:solidFill>
              </a:rPr>
              <a:t>28</a:t>
            </a:r>
            <a:r>
              <a:rPr lang="en-US" sz="3300" b="1" i="1" baseline="30000" dirty="0">
                <a:solidFill>
                  <a:srgbClr val="0000FF"/>
                </a:solidFill>
              </a:rPr>
              <a:t> </a:t>
            </a:r>
            <a:r>
              <a:rPr lang="en-US" sz="3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You, </a:t>
            </a:r>
            <a:r>
              <a:rPr lang="en-US" sz="33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keep my lamp 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burning; my </a:t>
            </a:r>
            <a:r>
              <a:rPr lang="en-US" sz="3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turns my darkness into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sz="3300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your help I can advance against a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troop; with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God I can scale a wall</a:t>
            </a:r>
            <a:r>
              <a:rPr lang="en-US" sz="3900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Perfections 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0-36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553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30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for God, his way is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flawless</a:t>
            </a:r>
            <a:r>
              <a:rPr lang="en-US" sz="4000" i="1" dirty="0" smtClean="0">
                <a:solidFill>
                  <a:srgbClr val="0000FF"/>
                </a:solidFill>
              </a:rPr>
              <a:t>; </a:t>
            </a:r>
            <a:r>
              <a:rPr lang="en-US" sz="3600" i="1" dirty="0" smtClean="0">
                <a:solidFill>
                  <a:srgbClr val="0000FF"/>
                </a:solidFill>
              </a:rPr>
              <a:t>he </a:t>
            </a:r>
            <a:r>
              <a:rPr lang="en-US" sz="3600" i="1" dirty="0">
                <a:solidFill>
                  <a:srgbClr val="0000FF"/>
                </a:solidFill>
              </a:rPr>
              <a:t>shields all who take refuge in </a:t>
            </a:r>
            <a:r>
              <a:rPr lang="en-US" sz="3600" i="1" dirty="0" smtClean="0">
                <a:solidFill>
                  <a:srgbClr val="0000FF"/>
                </a:solidFill>
              </a:rPr>
              <a:t>him.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800" i="1" dirty="0">
                <a:solidFill>
                  <a:srgbClr val="0000FF"/>
                </a:solidFill>
              </a:rPr>
              <a:t>For who is God </a:t>
            </a:r>
            <a:r>
              <a:rPr lang="en-US" sz="3800" i="1" dirty="0" smtClean="0">
                <a:solidFill>
                  <a:srgbClr val="0000FF"/>
                </a:solidFill>
              </a:rPr>
              <a:t>besides the </a:t>
            </a:r>
            <a:r>
              <a:rPr lang="en-US" sz="3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3800" i="1" dirty="0" smtClean="0">
                <a:solidFill>
                  <a:srgbClr val="0000FF"/>
                </a:solidFill>
              </a:rPr>
              <a:t>? And </a:t>
            </a:r>
            <a:r>
              <a:rPr lang="en-US" sz="3800" i="1" dirty="0">
                <a:solidFill>
                  <a:srgbClr val="0000FF"/>
                </a:solidFill>
              </a:rPr>
              <a:t>who is </a:t>
            </a:r>
            <a:r>
              <a:rPr lang="en-US" sz="3800" i="1" dirty="0" smtClean="0">
                <a:solidFill>
                  <a:srgbClr val="0000FF"/>
                </a:solidFill>
              </a:rPr>
              <a:t>the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except </a:t>
            </a:r>
            <a:r>
              <a:rPr lang="en-US" sz="3800" i="1" dirty="0">
                <a:solidFill>
                  <a:srgbClr val="0000FF"/>
                </a:solidFill>
              </a:rPr>
              <a:t>our </a:t>
            </a:r>
            <a:r>
              <a:rPr lang="en-US" sz="3800" i="1" dirty="0" smtClean="0">
                <a:solidFill>
                  <a:srgbClr val="0000FF"/>
                </a:solidFill>
              </a:rPr>
              <a:t>God?</a:t>
            </a:r>
            <a:endParaRPr lang="en-US" sz="38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God who arms me with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keeps my way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secure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makes my feet like the feet of a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deer;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me to stand on the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heights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trains my hands for battle</a:t>
            </a:r>
            <a:r>
              <a:rPr lang="en-US" sz="3500" i="1" dirty="0" smtClean="0">
                <a:solidFill>
                  <a:srgbClr val="0000FF"/>
                </a:solidFill>
              </a:rPr>
              <a:t>;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arms can bend a bow of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bronze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  <a:r>
              <a:rPr lang="en-US" sz="35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make your saving help my </a:t>
            </a:r>
            <a:r>
              <a:rPr lang="en-US" i="1" dirty="0" smtClean="0">
                <a:solidFill>
                  <a:srgbClr val="0000FF"/>
                </a:solidFill>
              </a:rPr>
              <a:t>shield,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and </a:t>
            </a:r>
            <a:r>
              <a:rPr lang="en-US" i="1" dirty="0">
                <a:solidFill>
                  <a:srgbClr val="0000FF"/>
                </a:solidFill>
              </a:rPr>
              <a:t>your right </a:t>
            </a:r>
            <a:r>
              <a:rPr lang="en-US" i="1" dirty="0" smtClean="0">
                <a:solidFill>
                  <a:srgbClr val="0000FF"/>
                </a:solidFill>
              </a:rPr>
              <a:t>hand sustains me; your help</a:t>
            </a:r>
            <a:r>
              <a:rPr lang="en-US" sz="2600" i="1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[gentleness] </a:t>
            </a:r>
            <a:r>
              <a:rPr lang="en-US" i="1" dirty="0">
                <a:solidFill>
                  <a:srgbClr val="0000FF"/>
                </a:solidFill>
              </a:rPr>
              <a:t>has made me </a:t>
            </a:r>
            <a:r>
              <a:rPr lang="en-US" i="1" dirty="0" smtClean="0">
                <a:solidFill>
                  <a:srgbClr val="0000FF"/>
                </a:solidFill>
              </a:rPr>
              <a:t>great.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provide a broad path for my feet</a:t>
            </a:r>
            <a:r>
              <a:rPr lang="en-US" i="1" dirty="0" smtClean="0">
                <a:solidFill>
                  <a:srgbClr val="0000FF"/>
                </a:solidFill>
              </a:rPr>
              <a:t>, so </a:t>
            </a:r>
            <a:r>
              <a:rPr lang="en-US" i="1" dirty="0">
                <a:solidFill>
                  <a:srgbClr val="0000FF"/>
                </a:solidFill>
              </a:rPr>
              <a:t>that my ankles do not give way.</a:t>
            </a:r>
            <a:endParaRPr lang="en-US" sz="38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Victory and rout over the enemies 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37-45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37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pursued my enemies and overtook </a:t>
            </a:r>
            <a:r>
              <a:rPr lang="en-US" i="1" dirty="0" smtClean="0">
                <a:solidFill>
                  <a:srgbClr val="0000FF"/>
                </a:solidFill>
              </a:rPr>
              <a:t>them; I </a:t>
            </a:r>
            <a:r>
              <a:rPr lang="en-US" i="1" dirty="0">
                <a:solidFill>
                  <a:srgbClr val="0000FF"/>
                </a:solidFill>
              </a:rPr>
              <a:t>did not turn back till they were </a:t>
            </a:r>
            <a:r>
              <a:rPr lang="en-US" i="1" dirty="0" smtClean="0">
                <a:solidFill>
                  <a:srgbClr val="0000FF"/>
                </a:solidFill>
              </a:rPr>
              <a:t>destroyed.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crushed them so that they could not </a:t>
            </a:r>
            <a:r>
              <a:rPr lang="en-US" i="1" dirty="0" smtClean="0">
                <a:solidFill>
                  <a:srgbClr val="0000FF"/>
                </a:solidFill>
              </a:rPr>
              <a:t>rise; they </a:t>
            </a:r>
            <a:r>
              <a:rPr lang="en-US" i="1" dirty="0">
                <a:solidFill>
                  <a:srgbClr val="0000FF"/>
                </a:solidFill>
              </a:rPr>
              <a:t>fell beneath my </a:t>
            </a:r>
            <a:r>
              <a:rPr lang="en-US" i="1" dirty="0" smtClean="0">
                <a:solidFill>
                  <a:srgbClr val="0000FF"/>
                </a:solidFill>
              </a:rPr>
              <a:t>feet.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armed me with strength for battle</a:t>
            </a:r>
            <a:r>
              <a:rPr lang="en-US" sz="4200" i="1" dirty="0" smtClean="0">
                <a:solidFill>
                  <a:srgbClr val="0000FF"/>
                </a:solidFill>
              </a:rPr>
              <a:t>; </a:t>
            </a:r>
            <a:r>
              <a:rPr lang="en-US" i="1" dirty="0" smtClean="0">
                <a:solidFill>
                  <a:srgbClr val="0000FF"/>
                </a:solidFill>
              </a:rPr>
              <a:t>you </a:t>
            </a:r>
            <a:r>
              <a:rPr lang="en-US" i="1" dirty="0">
                <a:solidFill>
                  <a:srgbClr val="0000FF"/>
                </a:solidFill>
              </a:rPr>
              <a:t>humbled my adversaries before </a:t>
            </a:r>
            <a:r>
              <a:rPr lang="en-US" i="1" dirty="0" smtClean="0">
                <a:solidFill>
                  <a:srgbClr val="0000FF"/>
                </a:solidFill>
              </a:rPr>
              <a:t>me.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You made my enemies turn their backs in flight</a:t>
            </a:r>
            <a:r>
              <a:rPr lang="en-US" i="1" dirty="0" smtClean="0">
                <a:solidFill>
                  <a:srgbClr val="0000FF"/>
                </a:solidFill>
              </a:rPr>
              <a:t>, and </a:t>
            </a:r>
            <a:r>
              <a:rPr lang="en-US" i="1" dirty="0">
                <a:solidFill>
                  <a:srgbClr val="0000FF"/>
                </a:solidFill>
              </a:rPr>
              <a:t>I destroyed my </a:t>
            </a:r>
            <a:r>
              <a:rPr lang="en-US" i="1" dirty="0" smtClean="0">
                <a:solidFill>
                  <a:srgbClr val="0000FF"/>
                </a:solidFill>
              </a:rPr>
              <a:t>foes.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cried for help, but there was no one to save </a:t>
            </a:r>
            <a:r>
              <a:rPr lang="en-US" i="1" dirty="0" smtClean="0">
                <a:solidFill>
                  <a:srgbClr val="0000FF"/>
                </a:solidFill>
              </a:rPr>
              <a:t>them—to </a:t>
            </a:r>
            <a:r>
              <a:rPr lang="en-US" i="1" dirty="0">
                <a:solidFill>
                  <a:srgbClr val="0000FF"/>
                </a:solidFill>
              </a:rPr>
              <a:t>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, but he did not </a:t>
            </a:r>
            <a:r>
              <a:rPr lang="en-US" i="1" dirty="0" smtClean="0">
                <a:solidFill>
                  <a:srgbClr val="0000FF"/>
                </a:solidFill>
              </a:rPr>
              <a:t>answer.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I beat them as fine as windblown dust</a:t>
            </a:r>
            <a:r>
              <a:rPr lang="en-US" i="1" dirty="0" smtClean="0">
                <a:solidFill>
                  <a:srgbClr val="0000FF"/>
                </a:solidFill>
              </a:rPr>
              <a:t>; I </a:t>
            </a:r>
            <a:r>
              <a:rPr lang="en-US" i="1" dirty="0">
                <a:solidFill>
                  <a:srgbClr val="0000FF"/>
                </a:solidFill>
              </a:rPr>
              <a:t>trampled </a:t>
            </a:r>
            <a:r>
              <a:rPr lang="en-US" i="1" dirty="0" smtClean="0">
                <a:solidFill>
                  <a:srgbClr val="0000FF"/>
                </a:solidFill>
              </a:rPr>
              <a:t>them</a:t>
            </a:r>
            <a:r>
              <a:rPr lang="en-US" i="1" dirty="0">
                <a:solidFill>
                  <a:srgbClr val="0000FF"/>
                </a:solidFill>
              </a:rPr>
              <a:t> like mud in the </a:t>
            </a:r>
            <a:r>
              <a:rPr lang="en-US" i="1" dirty="0" smtClean="0">
                <a:solidFill>
                  <a:srgbClr val="0000FF"/>
                </a:solidFill>
              </a:rPr>
              <a:t>streets.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have delivered me from the attacks of the people</a:t>
            </a:r>
            <a:r>
              <a:rPr lang="en-US" i="1" dirty="0" smtClean="0">
                <a:solidFill>
                  <a:srgbClr val="0000FF"/>
                </a:solidFill>
              </a:rPr>
              <a:t>; you </a:t>
            </a:r>
            <a:r>
              <a:rPr lang="en-US" i="1" dirty="0">
                <a:solidFill>
                  <a:srgbClr val="0000FF"/>
                </a:solidFill>
              </a:rPr>
              <a:t>have made me the head of </a:t>
            </a:r>
            <a:r>
              <a:rPr lang="en-US" i="1" dirty="0" smtClean="0">
                <a:solidFill>
                  <a:srgbClr val="0000FF"/>
                </a:solidFill>
              </a:rPr>
              <a:t>nations. People </a:t>
            </a:r>
            <a:r>
              <a:rPr lang="en-US" i="1" dirty="0">
                <a:solidFill>
                  <a:srgbClr val="0000FF"/>
                </a:solidFill>
              </a:rPr>
              <a:t>I did </a:t>
            </a:r>
            <a:r>
              <a:rPr lang="en-US" i="1" dirty="0" smtClean="0">
                <a:solidFill>
                  <a:srgbClr val="0000FF"/>
                </a:solidFill>
              </a:rPr>
              <a:t>not know now serve me,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foreigners</a:t>
            </a:r>
            <a:r>
              <a:rPr lang="en-US" i="1" dirty="0">
                <a:solidFill>
                  <a:srgbClr val="0000FF"/>
                </a:solidFill>
              </a:rPr>
              <a:t> cower before </a:t>
            </a:r>
            <a:r>
              <a:rPr lang="en-US" i="1" dirty="0" smtClean="0">
                <a:solidFill>
                  <a:srgbClr val="0000FF"/>
                </a:solidFill>
              </a:rPr>
              <a:t>me; as </a:t>
            </a:r>
            <a:r>
              <a:rPr lang="en-US" i="1" dirty="0">
                <a:solidFill>
                  <a:srgbClr val="0000FF"/>
                </a:solidFill>
              </a:rPr>
              <a:t>soon as they hear of me, they obey </a:t>
            </a:r>
            <a:r>
              <a:rPr lang="en-US" i="1" dirty="0" smtClean="0">
                <a:solidFill>
                  <a:srgbClr val="0000FF"/>
                </a:solidFill>
              </a:rPr>
              <a:t>me.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45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all lose </a:t>
            </a:r>
            <a:r>
              <a:rPr lang="en-US" i="1" dirty="0" smtClean="0">
                <a:solidFill>
                  <a:srgbClr val="0000FF"/>
                </a:solidFill>
              </a:rPr>
              <a:t>heart; they </a:t>
            </a:r>
            <a:r>
              <a:rPr lang="en-US" i="1" dirty="0">
                <a:solidFill>
                  <a:srgbClr val="0000FF"/>
                </a:solidFill>
              </a:rPr>
              <a:t>come trembling from their strongholds.</a:t>
            </a:r>
            <a:endParaRPr lang="en-US" sz="38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i="1" dirty="0" smtClean="0">
                <a:solidFill>
                  <a:srgbClr val="0000FF"/>
                </a:solidFill>
              </a:rPr>
              <a:t>.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Doxology </a:t>
            </a:r>
            <a:r>
              <a:rPr lang="en-US" sz="2400" i="1" dirty="0" smtClean="0">
                <a:solidFill>
                  <a:srgbClr val="0000FF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46-50</a:t>
            </a:r>
            <a:r>
              <a:rPr lang="en-US" sz="2400" i="1" dirty="0" smtClean="0">
                <a:solidFill>
                  <a:srgbClr val="0000FF"/>
                </a:solidFill>
              </a:rPr>
              <a:t>). Devotion to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saving God</a:t>
            </a:r>
            <a:r>
              <a:rPr lang="en-US" sz="2400" i="1" dirty="0" smtClean="0">
                <a:solidFill>
                  <a:srgbClr val="0000FF"/>
                </a:solidFill>
              </a:rPr>
              <a:t>,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2400" i="1" dirty="0" smtClean="0">
                <a:solidFill>
                  <a:srgbClr val="0000FF"/>
                </a:solidFill>
              </a:rPr>
              <a:t> of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  <a:r>
              <a:rPr lang="en-US" sz="2400" i="1" dirty="0" smtClean="0">
                <a:solidFill>
                  <a:srgbClr val="0000FF"/>
                </a:solidFill>
              </a:rPr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46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The </a:t>
            </a:r>
            <a:r>
              <a:rPr lang="en-US" sz="4400" i="1" cap="small" dirty="0">
                <a:solidFill>
                  <a:srgbClr val="0000FF"/>
                </a:solidFill>
              </a:rPr>
              <a:t>Lord</a:t>
            </a:r>
            <a:r>
              <a:rPr lang="en-US" sz="4400" i="1" dirty="0">
                <a:solidFill>
                  <a:srgbClr val="0000FF"/>
                </a:solidFill>
              </a:rPr>
              <a:t> lives! Praise be to my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</a:t>
            </a:r>
            <a:r>
              <a:rPr lang="en-US" sz="4400" i="1" dirty="0">
                <a:solidFill>
                  <a:srgbClr val="0000FF"/>
                </a:solidFill>
              </a:rPr>
              <a:t>!</a:t>
            </a:r>
            <a:br>
              <a:rPr lang="en-US" sz="4400" i="1" dirty="0">
                <a:solidFill>
                  <a:srgbClr val="0000FF"/>
                </a:solidFill>
              </a:rPr>
            </a:br>
            <a:r>
              <a:rPr lang="en-US" sz="4400" i="1" dirty="0">
                <a:solidFill>
                  <a:srgbClr val="0000FF"/>
                </a:solidFill>
              </a:rPr>
              <a:t>    Exalted be God my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4400" i="1" dirty="0" smtClean="0">
                <a:solidFill>
                  <a:srgbClr val="0000FF"/>
                </a:solidFill>
              </a:rPr>
              <a:t>!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He is the God who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avenges</a:t>
            </a:r>
            <a:r>
              <a:rPr lang="en-US" sz="3600" i="1" dirty="0">
                <a:solidFill>
                  <a:srgbClr val="0000FF"/>
                </a:solidFill>
              </a:rPr>
              <a:t> me</a:t>
            </a:r>
            <a:r>
              <a:rPr lang="en-US" sz="3600" i="1" dirty="0" smtClean="0">
                <a:solidFill>
                  <a:srgbClr val="0000FF"/>
                </a:solidFill>
              </a:rPr>
              <a:t>,</a:t>
            </a:r>
            <a:r>
              <a:rPr lang="en-US" sz="3600" i="1" dirty="0">
                <a:solidFill>
                  <a:srgbClr val="0000FF"/>
                </a:solidFill>
              </a:rPr>
              <a:t> who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subdues</a:t>
            </a:r>
            <a:r>
              <a:rPr lang="en-US" sz="3600" i="1" dirty="0" smtClean="0">
                <a:solidFill>
                  <a:srgbClr val="0000FF"/>
                </a:solidFill>
              </a:rPr>
              <a:t> nations under me,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48</a:t>
            </a:r>
            <a:r>
              <a:rPr lang="en-US" sz="3600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who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saves</a:t>
            </a:r>
            <a:r>
              <a:rPr lang="en-US" sz="3600" i="1" dirty="0">
                <a:solidFill>
                  <a:srgbClr val="0000FF"/>
                </a:solidFill>
              </a:rPr>
              <a:t> me from my </a:t>
            </a:r>
            <a:r>
              <a:rPr lang="en-US" sz="3600" i="1" dirty="0" smtClean="0">
                <a:solidFill>
                  <a:srgbClr val="0000FF"/>
                </a:solidFill>
              </a:rPr>
              <a:t>enemies. You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</a:t>
            </a:r>
            <a:r>
              <a:rPr lang="en-US" sz="3600" i="1" dirty="0">
                <a:solidFill>
                  <a:srgbClr val="0000FF"/>
                </a:solidFill>
              </a:rPr>
              <a:t> me above my </a:t>
            </a:r>
            <a:r>
              <a:rPr lang="en-US" sz="3600" i="1" dirty="0" smtClean="0">
                <a:solidFill>
                  <a:srgbClr val="0000FF"/>
                </a:solidFill>
              </a:rPr>
              <a:t>foes; from </a:t>
            </a:r>
            <a:r>
              <a:rPr lang="en-US" sz="3600" i="1" dirty="0">
                <a:solidFill>
                  <a:srgbClr val="0000FF"/>
                </a:solidFill>
              </a:rPr>
              <a:t>a violent man you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rescued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me.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Therefore I will praise you, </a:t>
            </a:r>
            <a:r>
              <a:rPr lang="en-US" sz="3600" i="1" cap="small" dirty="0">
                <a:solidFill>
                  <a:srgbClr val="0000FF"/>
                </a:solidFill>
              </a:rPr>
              <a:t>Lord</a:t>
            </a:r>
            <a:r>
              <a:rPr lang="en-US" sz="3600" i="1" dirty="0">
                <a:solidFill>
                  <a:srgbClr val="0000FF"/>
                </a:solidFill>
              </a:rPr>
              <a:t>, among the </a:t>
            </a:r>
            <a:r>
              <a:rPr lang="en-US" sz="3600" i="1" dirty="0" smtClean="0">
                <a:solidFill>
                  <a:srgbClr val="0000FF"/>
                </a:solidFill>
              </a:rPr>
              <a:t>nations; I </a:t>
            </a:r>
            <a:r>
              <a:rPr lang="en-US" sz="3600" i="1" dirty="0">
                <a:solidFill>
                  <a:srgbClr val="0000FF"/>
                </a:solidFill>
              </a:rPr>
              <a:t>will sing the praises of your name.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50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He gives his king great victories;</a:t>
            </a:r>
            <a:br>
              <a:rPr lang="en-US" sz="3600" i="1" dirty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he shows unfailing love to his anointed,</a:t>
            </a:r>
            <a:br>
              <a:rPr lang="en-US" sz="3600" i="1" dirty="0">
                <a:solidFill>
                  <a:srgbClr val="0000FF"/>
                </a:solidFill>
              </a:rPr>
            </a:br>
            <a:r>
              <a:rPr lang="en-US" sz="3600" i="1" dirty="0">
                <a:solidFill>
                  <a:srgbClr val="0000FF"/>
                </a:solidFill>
              </a:rPr>
              <a:t>    to David and to his descendants forever.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0"/>
          </a:xfrm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18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to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18:1-6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suggests Jesus’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18:7-18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suggests Jesus’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resurrection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7, 16, 17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18:19-27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suggests Jesus’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exaltation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21, 23, 24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18:28-42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suggests Jesus’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victory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29, 37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18:43-50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suggests Jesus’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43, 44, 48, 49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179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Great Praise for a Great God (Psalm 18)</vt:lpstr>
      <vt:lpstr>1. The Refuge (1-3). The Rock of Israel.</vt:lpstr>
      <vt:lpstr>2. The Rescue (4-19). Divine intervention.</vt:lpstr>
      <vt:lpstr>3. God’s faithfulness to the faithful (20-29).</vt:lpstr>
      <vt:lpstr>4. Divine Perfections (30-36).</vt:lpstr>
      <vt:lpstr>5. Victory and rout over the enemies (37-45).</vt:lpstr>
      <vt:lpstr>6. Doxology (46-50). Devotion to the saving God, the Rock of Israel.</vt:lpstr>
      <vt:lpstr>How does Psalm 18 point to Christ?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(Psalm 118:1-50)</dc:title>
  <dc:creator>Windows User</dc:creator>
  <cp:lastModifiedBy>Windows User</cp:lastModifiedBy>
  <cp:revision>30</cp:revision>
  <dcterms:created xsi:type="dcterms:W3CDTF">2024-04-11T00:07:53Z</dcterms:created>
  <dcterms:modified xsi:type="dcterms:W3CDTF">2024-04-30T23:01:26Z</dcterms:modified>
</cp:coreProperties>
</file>