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0" r:id="rId4"/>
    <p:sldId id="259" r:id="rId5"/>
    <p:sldId id="258" r:id="rId6"/>
    <p:sldId id="261" r:id="rId7"/>
    <p:sldId id="262" r:id="rId8"/>
    <p:sldId id="263" r:id="rId9"/>
    <p:sldId id="265" r:id="rId10"/>
    <p:sldId id="266" r:id="rId11"/>
    <p:sldId id="267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96" y="-12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4224F-7974-401C-99F0-00536681C683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775B-4B08-4ABE-B300-982BECE888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4224F-7974-401C-99F0-00536681C683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775B-4B08-4ABE-B300-982BECE888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4224F-7974-401C-99F0-00536681C683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775B-4B08-4ABE-B300-982BECE888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4224F-7974-401C-99F0-00536681C683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775B-4B08-4ABE-B300-982BECE888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4224F-7974-401C-99F0-00536681C683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775B-4B08-4ABE-B300-982BECE888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4224F-7974-401C-99F0-00536681C683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775B-4B08-4ABE-B300-982BECE888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4224F-7974-401C-99F0-00536681C683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775B-4B08-4ABE-B300-982BECE888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4224F-7974-401C-99F0-00536681C683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775B-4B08-4ABE-B300-982BECE888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4224F-7974-401C-99F0-00536681C683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775B-4B08-4ABE-B300-982BECE888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4224F-7974-401C-99F0-00536681C683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775B-4B08-4ABE-B300-982BECE888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4224F-7974-401C-99F0-00536681C683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775B-4B08-4ABE-B300-982BECE888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4224F-7974-401C-99F0-00536681C683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0775B-4B08-4ABE-B300-982BECE888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24150"/>
            <a:ext cx="7772400" cy="161925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</a:t>
            </a:r>
            <a:r>
              <a:rPr lang="en-US" sz="6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en-US" sz="6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Obey</a:t>
            </a:r>
            <a:r>
              <a:rPr lang="en-US" sz="3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3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78:1-72</a:t>
            </a:r>
            <a:r>
              <a:rPr lang="en-US" sz="3600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3600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4572000"/>
            <a:ext cx="7010400" cy="21336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i="1" dirty="0" smtClean="0">
                <a:solidFill>
                  <a:srgbClr val="FFFF00"/>
                </a:solidFill>
              </a:rPr>
              <a:t>“My people, </a:t>
            </a: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hear</a:t>
            </a:r>
            <a:r>
              <a:rPr lang="en-US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smtClean="0">
                <a:solidFill>
                  <a:srgbClr val="FFFF00"/>
                </a:solidFill>
              </a:rPr>
              <a:t>my teaching; </a:t>
            </a: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listen</a:t>
            </a:r>
            <a:r>
              <a:rPr lang="en-US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smtClean="0">
                <a:solidFill>
                  <a:srgbClr val="FFFF00"/>
                </a:solidFill>
              </a:rPr>
              <a:t>to the words of my mouth. </a:t>
            </a:r>
            <a:r>
              <a:rPr lang="en-US" b="1" i="1" baseline="30000" dirty="0" smtClean="0">
                <a:solidFill>
                  <a:srgbClr val="C00000"/>
                </a:solidFill>
              </a:rPr>
              <a:t>2</a:t>
            </a:r>
            <a:r>
              <a:rPr lang="en-US" b="1" i="1" baseline="30000" dirty="0" smtClean="0">
                <a:solidFill>
                  <a:srgbClr val="FFFF00"/>
                </a:solidFill>
              </a:rPr>
              <a:t> </a:t>
            </a:r>
            <a:r>
              <a:rPr lang="en-US" i="1" dirty="0" smtClean="0">
                <a:solidFill>
                  <a:srgbClr val="FFFF00"/>
                </a:solidFill>
              </a:rPr>
              <a:t>I will open my mouth with a </a:t>
            </a: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parable</a:t>
            </a:r>
            <a:r>
              <a:rPr lang="en-US" i="1" dirty="0" smtClean="0">
                <a:solidFill>
                  <a:srgbClr val="FFFF00"/>
                </a:solidFill>
              </a:rPr>
              <a:t>; I will utter </a:t>
            </a:r>
            <a:r>
              <a:rPr lang="en-US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hidden things</a:t>
            </a:r>
            <a:r>
              <a:rPr lang="en-US" i="1" dirty="0" smtClean="0">
                <a:solidFill>
                  <a:srgbClr val="FFFF00"/>
                </a:solidFill>
              </a:rPr>
              <a:t>, things from of </a:t>
            </a:r>
            <a:r>
              <a:rPr lang="en-US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old</a:t>
            </a:r>
            <a:r>
              <a:rPr lang="en-US" i="1" dirty="0" smtClean="0">
                <a:solidFill>
                  <a:srgbClr val="FFFF00"/>
                </a:solidFill>
              </a:rPr>
              <a:t>” </a:t>
            </a:r>
            <a:r>
              <a:rPr lang="en-US" i="1" dirty="0" smtClean="0">
                <a:solidFill>
                  <a:srgbClr val="00B05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 78:1-2</a:t>
            </a:r>
            <a:r>
              <a:rPr lang="en-US" i="1" dirty="0" smtClean="0">
                <a:solidFill>
                  <a:srgbClr val="00B050"/>
                </a:solidFill>
              </a:rPr>
              <a:t>).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152400"/>
            <a:ext cx="8854412" cy="240065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15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</a:t>
            </a:r>
            <a:endParaRPr lang="en-US" sz="1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52400"/>
            <a:ext cx="9144000" cy="10668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3200" i="1" dirty="0" smtClean="0">
                <a:solidFill>
                  <a:srgbClr val="0000FF"/>
                </a:solidFill>
              </a:rPr>
              <a:t>. </a:t>
            </a:r>
            <a:r>
              <a:rPr lang="en-US" sz="32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Meaningless repentance</a:t>
            </a:r>
            <a:r>
              <a:rPr lang="en-US" sz="3200" i="1" dirty="0" smtClean="0">
                <a:solidFill>
                  <a:srgbClr val="0000FF"/>
                </a:solidFill>
              </a:rPr>
              <a:t> (</a:t>
            </a:r>
            <a:r>
              <a:rPr lang="en-US" sz="3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32-39</a:t>
            </a:r>
            <a:r>
              <a:rPr lang="en-US" sz="3200" i="1" dirty="0" smtClean="0">
                <a:solidFill>
                  <a:srgbClr val="0000FF"/>
                </a:solidFill>
              </a:rPr>
              <a:t>). A merciful response to great sin.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1722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3600" b="1" i="1" baseline="30000" dirty="0">
                <a:solidFill>
                  <a:srgbClr val="C00000"/>
                </a:solidFill>
              </a:rPr>
              <a:t>32</a:t>
            </a:r>
            <a:r>
              <a:rPr lang="en-US" sz="3600" b="1" i="1" baseline="30000" dirty="0">
                <a:solidFill>
                  <a:srgbClr val="0000FF"/>
                </a:solidFill>
              </a:rPr>
              <a:t> </a:t>
            </a:r>
            <a:r>
              <a:rPr lang="en-US" sz="46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spite of all this, they kept on sinning</a:t>
            </a:r>
            <a:r>
              <a:rPr lang="en-US" sz="4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r>
              <a:rPr lang="en-US" sz="46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in spite of his wonders, they did not </a:t>
            </a:r>
            <a:r>
              <a:rPr lang="en-US" sz="4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believe</a:t>
            </a:r>
            <a:r>
              <a:rPr lang="en-US" sz="4600" i="1" dirty="0" smtClean="0">
                <a:solidFill>
                  <a:srgbClr val="0000FF"/>
                </a:solidFill>
              </a:rPr>
              <a:t>.</a:t>
            </a:r>
            <a:r>
              <a:rPr lang="en-US" sz="4600" i="1" dirty="0">
                <a:solidFill>
                  <a:srgbClr val="0000FF"/>
                </a:solidFill>
              </a:rPr>
              <a:t> </a:t>
            </a:r>
            <a:r>
              <a:rPr lang="en-US" sz="3600" b="1" i="1" baseline="30000" dirty="0" smtClean="0">
                <a:solidFill>
                  <a:srgbClr val="C00000"/>
                </a:solidFill>
              </a:rPr>
              <a:t>33</a:t>
            </a:r>
            <a:r>
              <a:rPr lang="en-US" sz="3600" b="1" i="1" baseline="30000" dirty="0">
                <a:solidFill>
                  <a:srgbClr val="0000FF"/>
                </a:solidFill>
              </a:rPr>
              <a:t> </a:t>
            </a:r>
            <a:r>
              <a:rPr lang="en-US" sz="3600" i="1" dirty="0">
                <a:solidFill>
                  <a:srgbClr val="0000FF"/>
                </a:solidFill>
              </a:rPr>
              <a:t>So he ended their days in </a:t>
            </a:r>
            <a:r>
              <a:rPr lang="en-US" sz="3600" i="1" dirty="0" smtClean="0">
                <a:solidFill>
                  <a:srgbClr val="0000FF"/>
                </a:solidFill>
              </a:rPr>
              <a:t>futility</a:t>
            </a:r>
            <a:r>
              <a:rPr lang="en-US" sz="3600" i="1" dirty="0">
                <a:solidFill>
                  <a:srgbClr val="0000FF"/>
                </a:solidFill>
              </a:rPr>
              <a:t> and their years in </a:t>
            </a:r>
            <a:r>
              <a:rPr lang="en-US" sz="3600" i="1" dirty="0" smtClean="0">
                <a:solidFill>
                  <a:srgbClr val="0000FF"/>
                </a:solidFill>
              </a:rPr>
              <a:t>terror.</a:t>
            </a:r>
            <a:endParaRPr lang="en-US" sz="3600" i="1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4000" b="1" i="1" baseline="30000" dirty="0" smtClean="0">
                <a:solidFill>
                  <a:srgbClr val="C00000"/>
                </a:solidFill>
              </a:rPr>
              <a:t>34</a:t>
            </a:r>
            <a:r>
              <a:rPr lang="en-US" sz="3600" b="1" i="1" baseline="30000" dirty="0">
                <a:solidFill>
                  <a:srgbClr val="0000FF"/>
                </a:solidFill>
              </a:rPr>
              <a:t> </a:t>
            </a:r>
            <a:r>
              <a:rPr lang="en-US" sz="4100" i="1" dirty="0">
                <a:solidFill>
                  <a:srgbClr val="0000FF"/>
                </a:solidFill>
              </a:rPr>
              <a:t>Whenever God slew them, they would seek </a:t>
            </a:r>
            <a:r>
              <a:rPr lang="en-US" sz="4100" i="1" dirty="0" smtClean="0">
                <a:solidFill>
                  <a:srgbClr val="0000FF"/>
                </a:solidFill>
              </a:rPr>
              <a:t>him;</a:t>
            </a:r>
            <a:r>
              <a:rPr lang="en-US" sz="4100" i="1" dirty="0">
                <a:solidFill>
                  <a:srgbClr val="0000FF"/>
                </a:solidFill>
              </a:rPr>
              <a:t> </a:t>
            </a:r>
            <a:r>
              <a:rPr lang="en-US" sz="3600" i="1" dirty="0" smtClean="0">
                <a:solidFill>
                  <a:srgbClr val="0000FF"/>
                </a:solidFill>
              </a:rPr>
              <a:t>they </a:t>
            </a:r>
            <a:r>
              <a:rPr lang="en-US" sz="3600" i="1" dirty="0">
                <a:solidFill>
                  <a:srgbClr val="0000FF"/>
                </a:solidFill>
              </a:rPr>
              <a:t>eagerly turned to him </a:t>
            </a:r>
            <a:r>
              <a:rPr lang="en-US" sz="3600" i="1" dirty="0" smtClean="0">
                <a:solidFill>
                  <a:srgbClr val="0000FF"/>
                </a:solidFill>
              </a:rPr>
              <a:t>again.</a:t>
            </a:r>
            <a:r>
              <a:rPr lang="en-US" sz="3600" i="1" dirty="0">
                <a:solidFill>
                  <a:srgbClr val="0000FF"/>
                </a:solidFill>
              </a:rPr>
              <a:t> </a:t>
            </a:r>
            <a:r>
              <a:rPr lang="en-US" sz="3600" b="1" i="1" baseline="30000" dirty="0" smtClean="0">
                <a:solidFill>
                  <a:srgbClr val="C00000"/>
                </a:solidFill>
              </a:rPr>
              <a:t>35</a:t>
            </a:r>
            <a:r>
              <a:rPr lang="en-US" sz="3600" b="1" i="1" baseline="30000" dirty="0">
                <a:solidFill>
                  <a:srgbClr val="0000FF"/>
                </a:solidFill>
              </a:rPr>
              <a:t> </a:t>
            </a:r>
            <a:r>
              <a:rPr lang="en-US" sz="3600" i="1" dirty="0">
                <a:solidFill>
                  <a:srgbClr val="0000FF"/>
                </a:solidFill>
              </a:rPr>
              <a:t>They remembered that </a:t>
            </a:r>
            <a:r>
              <a:rPr lang="en-US" sz="36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</a:t>
            </a:r>
            <a:r>
              <a:rPr lang="en-US" sz="3600" i="1" dirty="0">
                <a:solidFill>
                  <a:srgbClr val="0000FF"/>
                </a:solidFill>
              </a:rPr>
              <a:t> was their </a:t>
            </a:r>
            <a:r>
              <a:rPr lang="en-US" sz="3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Rock</a:t>
            </a:r>
            <a:r>
              <a:rPr lang="en-US" sz="3600" i="1" dirty="0" smtClean="0">
                <a:solidFill>
                  <a:srgbClr val="0000FF"/>
                </a:solidFill>
              </a:rPr>
              <a:t>,</a:t>
            </a:r>
            <a:r>
              <a:rPr lang="en-US" sz="3600" i="1" dirty="0">
                <a:solidFill>
                  <a:srgbClr val="0000FF"/>
                </a:solidFill>
              </a:rPr>
              <a:t> </a:t>
            </a:r>
            <a:r>
              <a:rPr lang="en-US" sz="3600" i="1" dirty="0" smtClean="0">
                <a:solidFill>
                  <a:srgbClr val="0000FF"/>
                </a:solidFill>
              </a:rPr>
              <a:t>that </a:t>
            </a:r>
            <a:r>
              <a:rPr lang="en-US" sz="36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Most High </a:t>
            </a:r>
            <a:r>
              <a:rPr lang="en-US" sz="3600" i="1" dirty="0">
                <a:solidFill>
                  <a:srgbClr val="0000FF"/>
                </a:solidFill>
              </a:rPr>
              <a:t>was their </a:t>
            </a:r>
            <a:r>
              <a:rPr lang="en-US" sz="3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Redeemer</a:t>
            </a:r>
            <a:r>
              <a:rPr lang="en-US" sz="3600" i="1" dirty="0" smtClean="0">
                <a:solidFill>
                  <a:srgbClr val="0000FF"/>
                </a:solidFill>
              </a:rPr>
              <a:t>.</a:t>
            </a:r>
          </a:p>
          <a:p>
            <a:pPr>
              <a:buNone/>
            </a:pPr>
            <a:r>
              <a:rPr lang="en-US" sz="3600" b="1" i="1" baseline="30000" dirty="0" smtClean="0">
                <a:solidFill>
                  <a:srgbClr val="C00000"/>
                </a:solidFill>
              </a:rPr>
              <a:t>36</a:t>
            </a:r>
            <a:r>
              <a:rPr lang="en-US" sz="3600" b="1" i="1" baseline="30000" dirty="0">
                <a:solidFill>
                  <a:srgbClr val="0000FF"/>
                </a:solidFill>
              </a:rPr>
              <a:t> </a:t>
            </a:r>
            <a:r>
              <a:rPr lang="en-US" sz="4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</a:t>
            </a:r>
            <a:r>
              <a:rPr lang="en-US" sz="39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then </a:t>
            </a:r>
            <a:r>
              <a:rPr lang="en-US" sz="3900" i="1" dirty="0">
                <a:solidFill>
                  <a:srgbClr val="0000FF"/>
                </a:solidFill>
              </a:rPr>
              <a:t>they would flatter him with their </a:t>
            </a:r>
            <a:r>
              <a:rPr lang="en-US" sz="3900" i="1" dirty="0" smtClean="0">
                <a:solidFill>
                  <a:srgbClr val="0000FF"/>
                </a:solidFill>
              </a:rPr>
              <a:t>mouths,</a:t>
            </a:r>
            <a:r>
              <a:rPr lang="en-US" sz="3900" i="1" dirty="0">
                <a:solidFill>
                  <a:srgbClr val="0000FF"/>
                </a:solidFill>
              </a:rPr>
              <a:t> </a:t>
            </a:r>
            <a:r>
              <a:rPr lang="en-US" sz="3900" i="1" dirty="0" smtClean="0">
                <a:solidFill>
                  <a:srgbClr val="0000FF"/>
                </a:solidFill>
              </a:rPr>
              <a:t>lying </a:t>
            </a:r>
            <a:r>
              <a:rPr lang="en-US" sz="3900" i="1" dirty="0">
                <a:solidFill>
                  <a:srgbClr val="0000FF"/>
                </a:solidFill>
              </a:rPr>
              <a:t>to him with their </a:t>
            </a:r>
            <a:r>
              <a:rPr lang="en-US" sz="3900" i="1" dirty="0" smtClean="0">
                <a:solidFill>
                  <a:srgbClr val="0000FF"/>
                </a:solidFill>
              </a:rPr>
              <a:t>tongues;</a:t>
            </a:r>
            <a:r>
              <a:rPr lang="en-US" sz="3900" i="1" dirty="0">
                <a:solidFill>
                  <a:srgbClr val="0000FF"/>
                </a:solidFill>
              </a:rPr>
              <a:t> </a:t>
            </a:r>
            <a:r>
              <a:rPr lang="en-US" sz="3600" b="1" i="1" baseline="30000" dirty="0" smtClean="0">
                <a:solidFill>
                  <a:srgbClr val="C00000"/>
                </a:solidFill>
              </a:rPr>
              <a:t>37</a:t>
            </a:r>
            <a:r>
              <a:rPr lang="en-US" sz="3600" b="1" i="1" baseline="30000" dirty="0">
                <a:solidFill>
                  <a:srgbClr val="0000FF"/>
                </a:solidFill>
              </a:rPr>
              <a:t> </a:t>
            </a:r>
            <a:r>
              <a:rPr lang="en-US" sz="41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their hearts were not loyal</a:t>
            </a:r>
            <a:r>
              <a:rPr lang="en-US" sz="4100" i="1" dirty="0">
                <a:solidFill>
                  <a:srgbClr val="0000FF"/>
                </a:solidFill>
              </a:rPr>
              <a:t> </a:t>
            </a:r>
            <a:r>
              <a:rPr lang="en-US" sz="41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him</a:t>
            </a:r>
            <a:r>
              <a:rPr lang="en-US" sz="4100" i="1" dirty="0" smtClean="0">
                <a:solidFill>
                  <a:srgbClr val="0000FF"/>
                </a:solidFill>
              </a:rPr>
              <a:t>, </a:t>
            </a:r>
            <a:r>
              <a:rPr lang="en-US" sz="41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</a:t>
            </a:r>
            <a:r>
              <a:rPr lang="en-US" sz="41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were not faithful to his </a:t>
            </a:r>
            <a:r>
              <a:rPr lang="en-US" sz="41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covenant</a:t>
            </a:r>
            <a:r>
              <a:rPr lang="en-US" sz="4100" i="1" dirty="0" smtClean="0">
                <a:solidFill>
                  <a:srgbClr val="0000FF"/>
                </a:solidFill>
              </a:rPr>
              <a:t>.</a:t>
            </a:r>
            <a:endParaRPr lang="en-US" sz="4100" i="1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3600" b="1" i="1" baseline="30000" dirty="0" smtClean="0">
                <a:solidFill>
                  <a:srgbClr val="C00000"/>
                </a:solidFill>
              </a:rPr>
              <a:t>38</a:t>
            </a:r>
            <a:r>
              <a:rPr lang="en-US" sz="3600" b="1" i="1" baseline="30000" dirty="0">
                <a:solidFill>
                  <a:srgbClr val="0000FF"/>
                </a:solidFill>
              </a:rPr>
              <a:t> </a:t>
            </a:r>
            <a:r>
              <a:rPr lang="en-US" sz="4600" i="1" dirty="0">
                <a:solidFill>
                  <a:srgbClr val="0000FF"/>
                </a:solidFill>
              </a:rPr>
              <a:t>Yet he was </a:t>
            </a:r>
            <a:r>
              <a:rPr lang="en-US" sz="46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merciful</a:t>
            </a:r>
            <a:r>
              <a:rPr lang="en-US" sz="4600" i="1" dirty="0" smtClean="0">
                <a:solidFill>
                  <a:srgbClr val="0000FF"/>
                </a:solidFill>
              </a:rPr>
              <a:t>; he </a:t>
            </a:r>
            <a:r>
              <a:rPr lang="en-US" sz="46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forgave</a:t>
            </a:r>
            <a:r>
              <a:rPr lang="en-US" sz="4600" i="1" dirty="0">
                <a:solidFill>
                  <a:srgbClr val="0000FF"/>
                </a:solidFill>
              </a:rPr>
              <a:t> their </a:t>
            </a:r>
            <a:r>
              <a:rPr lang="en-US" sz="4600" i="1" dirty="0" smtClean="0">
                <a:solidFill>
                  <a:srgbClr val="0000FF"/>
                </a:solidFill>
              </a:rPr>
              <a:t>iniquities and </a:t>
            </a:r>
            <a:r>
              <a:rPr lang="en-US" sz="4600" i="1" dirty="0">
                <a:solidFill>
                  <a:srgbClr val="0000FF"/>
                </a:solidFill>
              </a:rPr>
              <a:t>did not destroy </a:t>
            </a:r>
            <a:r>
              <a:rPr lang="en-US" sz="4600" i="1" dirty="0" smtClean="0">
                <a:solidFill>
                  <a:srgbClr val="0000FF"/>
                </a:solidFill>
              </a:rPr>
              <a:t>them.</a:t>
            </a:r>
            <a:r>
              <a:rPr lang="en-US" sz="4600" i="1" dirty="0">
                <a:solidFill>
                  <a:srgbClr val="0000FF"/>
                </a:solidFill>
              </a:rPr>
              <a:t> </a:t>
            </a:r>
            <a:r>
              <a:rPr lang="en-US" sz="4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 </a:t>
            </a:r>
            <a:r>
              <a:rPr lang="en-US" sz="46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 time he restrained his </a:t>
            </a:r>
            <a:r>
              <a:rPr lang="en-US" sz="4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anger</a:t>
            </a:r>
            <a:r>
              <a:rPr lang="en-US" sz="46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lang="en-US" sz="46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did not stir up his full </a:t>
            </a:r>
            <a:r>
              <a:rPr lang="en-US" sz="4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wrath</a:t>
            </a:r>
            <a:r>
              <a:rPr lang="en-US" sz="4600" i="1" dirty="0" smtClean="0">
                <a:solidFill>
                  <a:srgbClr val="0000FF"/>
                </a:solidFill>
              </a:rPr>
              <a:t>. </a:t>
            </a:r>
            <a:r>
              <a:rPr lang="en-US" sz="3600" b="1" i="1" baseline="30000" dirty="0" smtClean="0">
                <a:solidFill>
                  <a:srgbClr val="C00000"/>
                </a:solidFill>
              </a:rPr>
              <a:t>39</a:t>
            </a:r>
            <a:r>
              <a:rPr lang="en-US" sz="3600" b="1" i="1" baseline="30000" dirty="0">
                <a:solidFill>
                  <a:srgbClr val="0000FF"/>
                </a:solidFill>
              </a:rPr>
              <a:t> </a:t>
            </a:r>
            <a:r>
              <a:rPr lang="en-US" sz="4600" i="1" dirty="0">
                <a:solidFill>
                  <a:srgbClr val="0000FF"/>
                </a:solidFill>
              </a:rPr>
              <a:t>He remembered that they were but </a:t>
            </a:r>
            <a:r>
              <a:rPr lang="en-US" sz="4600" i="1" dirty="0" smtClean="0">
                <a:solidFill>
                  <a:srgbClr val="0000FF"/>
                </a:solidFill>
              </a:rPr>
              <a:t>flesh,</a:t>
            </a:r>
            <a:r>
              <a:rPr lang="en-US" sz="4600" i="1" dirty="0">
                <a:solidFill>
                  <a:srgbClr val="0000FF"/>
                </a:solidFill>
              </a:rPr>
              <a:t> </a:t>
            </a:r>
            <a:r>
              <a:rPr lang="en-US" sz="4600" i="1" dirty="0" smtClean="0">
                <a:solidFill>
                  <a:srgbClr val="0000FF"/>
                </a:solidFill>
              </a:rPr>
              <a:t>a </a:t>
            </a:r>
            <a:r>
              <a:rPr lang="en-US" sz="4600" i="1" dirty="0">
                <a:solidFill>
                  <a:srgbClr val="0000FF"/>
                </a:solidFill>
              </a:rPr>
              <a:t>passing breeze that does not return.</a:t>
            </a:r>
            <a:endParaRPr lang="en-US" sz="4600" i="1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6200"/>
            <a:ext cx="9144000" cy="10668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n-US" sz="3200" i="1" dirty="0" smtClean="0">
                <a:solidFill>
                  <a:srgbClr val="0000FF"/>
                </a:solidFill>
              </a:rPr>
              <a:t>. </a:t>
            </a:r>
            <a:r>
              <a:rPr lang="en-US" sz="32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Ingratitude for the exodus</a:t>
            </a:r>
            <a:r>
              <a:rPr lang="en-US" sz="3200" i="1" dirty="0" smtClean="0">
                <a:solidFill>
                  <a:srgbClr val="0000FF"/>
                </a:solidFill>
              </a:rPr>
              <a:t> (</a:t>
            </a:r>
            <a:r>
              <a:rPr lang="en-US" sz="3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40-53</a:t>
            </a:r>
            <a:r>
              <a:rPr lang="en-US" sz="3200" i="1" dirty="0" smtClean="0">
                <a:solidFill>
                  <a:srgbClr val="0000FF"/>
                </a:solidFill>
              </a:rPr>
              <a:t>).</a:t>
            </a:r>
            <a:r>
              <a:rPr lang="en-US" sz="3100" i="1" dirty="0" smtClean="0">
                <a:solidFill>
                  <a:srgbClr val="0000FF"/>
                </a:solidFill>
              </a:rPr>
              <a:t> From Egypt to Canaan, Israel’s failure to remember the power of God.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60198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sz="4800" b="1" i="1" baseline="30000" dirty="0" smtClean="0">
                <a:solidFill>
                  <a:srgbClr val="C00000"/>
                </a:solidFill>
              </a:rPr>
              <a:t>40</a:t>
            </a:r>
            <a:r>
              <a:rPr lang="en-US" sz="4800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sz="6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often </a:t>
            </a:r>
            <a:r>
              <a:rPr lang="en-US" sz="6800" i="1" dirty="0" smtClean="0">
                <a:solidFill>
                  <a:srgbClr val="0000FF"/>
                </a:solidFill>
              </a:rPr>
              <a:t>they </a:t>
            </a:r>
            <a:r>
              <a:rPr lang="en-US" sz="6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rebelled</a:t>
            </a:r>
            <a:r>
              <a:rPr lang="en-US" sz="6800" i="1" dirty="0" smtClean="0">
                <a:solidFill>
                  <a:srgbClr val="0000FF"/>
                </a:solidFill>
              </a:rPr>
              <a:t> against him </a:t>
            </a:r>
            <a:r>
              <a:rPr lang="en-US" sz="6000" i="1" dirty="0" smtClean="0">
                <a:solidFill>
                  <a:srgbClr val="0000FF"/>
                </a:solidFill>
              </a:rPr>
              <a:t>in the wilderness and </a:t>
            </a:r>
            <a:r>
              <a:rPr lang="en-US" sz="6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grieved</a:t>
            </a:r>
            <a:r>
              <a:rPr lang="en-US" sz="6000" i="1" dirty="0" smtClean="0">
                <a:solidFill>
                  <a:srgbClr val="0000FF"/>
                </a:solidFill>
              </a:rPr>
              <a:t> him in the wasteland! </a:t>
            </a:r>
            <a:r>
              <a:rPr lang="en-US" sz="4800" b="1" i="1" baseline="30000" dirty="0" smtClean="0">
                <a:solidFill>
                  <a:srgbClr val="C00000"/>
                </a:solidFill>
              </a:rPr>
              <a:t>41</a:t>
            </a:r>
            <a:r>
              <a:rPr lang="en-US" sz="4800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sz="7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Again and again they put God to the test</a:t>
            </a:r>
            <a:r>
              <a:rPr lang="en-US" sz="7000" i="1" dirty="0" smtClean="0">
                <a:solidFill>
                  <a:srgbClr val="0000FF"/>
                </a:solidFill>
              </a:rPr>
              <a:t>; </a:t>
            </a:r>
            <a:r>
              <a:rPr lang="en-US" sz="6000" i="1" dirty="0" smtClean="0">
                <a:solidFill>
                  <a:srgbClr val="0000FF"/>
                </a:solidFill>
              </a:rPr>
              <a:t>they vexed the Holy One of Israel. </a:t>
            </a:r>
            <a:r>
              <a:rPr lang="en-US" sz="4800" b="1" i="1" baseline="30000" dirty="0" smtClean="0">
                <a:solidFill>
                  <a:srgbClr val="C00000"/>
                </a:solidFill>
              </a:rPr>
              <a:t>42</a:t>
            </a:r>
            <a:r>
              <a:rPr lang="en-US" sz="4800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sz="7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did not remember</a:t>
            </a:r>
            <a:r>
              <a:rPr lang="en-US" sz="6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000" i="1" dirty="0" smtClean="0">
                <a:solidFill>
                  <a:srgbClr val="0000FF"/>
                </a:solidFill>
              </a:rPr>
              <a:t>his </a:t>
            </a:r>
            <a:r>
              <a:rPr lang="en-US" sz="6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</a:t>
            </a:r>
            <a:r>
              <a:rPr lang="en-US" sz="6000" i="1" dirty="0" smtClean="0">
                <a:solidFill>
                  <a:srgbClr val="0000FF"/>
                </a:solidFill>
              </a:rPr>
              <a:t>—</a:t>
            </a:r>
            <a:r>
              <a:rPr lang="en-US" sz="6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day he redeemed them from the oppressor</a:t>
            </a:r>
            <a:r>
              <a:rPr lang="en-US" sz="6000" i="1" dirty="0" smtClean="0">
                <a:solidFill>
                  <a:srgbClr val="0000FF"/>
                </a:solidFill>
              </a:rPr>
              <a:t>, </a:t>
            </a:r>
            <a:r>
              <a:rPr lang="en-US" sz="4800" b="1" i="1" baseline="30000" dirty="0" smtClean="0">
                <a:solidFill>
                  <a:srgbClr val="C00000"/>
                </a:solidFill>
              </a:rPr>
              <a:t>43</a:t>
            </a:r>
            <a:r>
              <a:rPr lang="en-US" sz="4800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sz="6000" i="1" dirty="0" smtClean="0">
                <a:solidFill>
                  <a:srgbClr val="0000FF"/>
                </a:solidFill>
              </a:rPr>
              <a:t>the day he displayed his signs in Egypt, his wonders in the region of </a:t>
            </a:r>
            <a:r>
              <a:rPr lang="en-US" sz="6000" i="1" dirty="0" err="1" smtClean="0">
                <a:solidFill>
                  <a:srgbClr val="0000FF"/>
                </a:solidFill>
              </a:rPr>
              <a:t>Zoan</a:t>
            </a:r>
            <a:r>
              <a:rPr lang="en-US" sz="6000" i="1" dirty="0" smtClean="0">
                <a:solidFill>
                  <a:srgbClr val="0000FF"/>
                </a:solidFill>
              </a:rPr>
              <a:t>.</a:t>
            </a:r>
          </a:p>
          <a:p>
            <a:pPr>
              <a:buNone/>
            </a:pPr>
            <a:r>
              <a:rPr lang="en-US" sz="5500" b="1" i="1" baseline="30000" dirty="0" smtClean="0">
                <a:solidFill>
                  <a:srgbClr val="C00000"/>
                </a:solidFill>
              </a:rPr>
              <a:t>44</a:t>
            </a:r>
            <a:r>
              <a:rPr lang="en-US" sz="5500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sz="5500" i="1" dirty="0" smtClean="0">
                <a:solidFill>
                  <a:srgbClr val="0000FF"/>
                </a:solidFill>
              </a:rPr>
              <a:t>He </a:t>
            </a:r>
            <a:r>
              <a:rPr lang="en-US" sz="55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turned</a:t>
            </a:r>
            <a:r>
              <a:rPr lang="en-US" sz="5500" i="1" dirty="0" smtClean="0">
                <a:solidFill>
                  <a:srgbClr val="0000FF"/>
                </a:solidFill>
              </a:rPr>
              <a:t> their river into blood; they could not drink from their streams.</a:t>
            </a:r>
          </a:p>
          <a:p>
            <a:pPr>
              <a:buNone/>
            </a:pPr>
            <a:r>
              <a:rPr lang="en-US" sz="5500" b="1" i="1" baseline="30000" dirty="0" smtClean="0">
                <a:solidFill>
                  <a:srgbClr val="C00000"/>
                </a:solidFill>
              </a:rPr>
              <a:t>45</a:t>
            </a:r>
            <a:r>
              <a:rPr lang="en-US" sz="5500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sz="5500" i="1" dirty="0" smtClean="0">
                <a:solidFill>
                  <a:srgbClr val="0000FF"/>
                </a:solidFill>
              </a:rPr>
              <a:t>He </a:t>
            </a:r>
            <a:r>
              <a:rPr lang="en-US" sz="55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sent</a:t>
            </a:r>
            <a:r>
              <a:rPr lang="en-US" sz="5500" i="1" dirty="0" smtClean="0">
                <a:solidFill>
                  <a:srgbClr val="0000FF"/>
                </a:solidFill>
              </a:rPr>
              <a:t> swarms of flies that devoured them, and frogs that devastated them.</a:t>
            </a:r>
          </a:p>
          <a:p>
            <a:pPr>
              <a:buNone/>
            </a:pPr>
            <a:r>
              <a:rPr lang="en-US" sz="5500" b="1" i="1" baseline="30000" dirty="0" smtClean="0">
                <a:solidFill>
                  <a:srgbClr val="C00000"/>
                </a:solidFill>
              </a:rPr>
              <a:t>46</a:t>
            </a:r>
            <a:r>
              <a:rPr lang="en-US" sz="5500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sz="5500" i="1" dirty="0" smtClean="0">
                <a:solidFill>
                  <a:srgbClr val="0000FF"/>
                </a:solidFill>
              </a:rPr>
              <a:t>He </a:t>
            </a:r>
            <a:r>
              <a:rPr lang="en-US" sz="55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gave</a:t>
            </a:r>
            <a:r>
              <a:rPr lang="en-US" sz="5500" i="1" dirty="0" smtClean="0">
                <a:solidFill>
                  <a:srgbClr val="0000FF"/>
                </a:solidFill>
              </a:rPr>
              <a:t> their crops to the grasshopper, their produce to the locust.</a:t>
            </a:r>
          </a:p>
          <a:p>
            <a:pPr>
              <a:buNone/>
            </a:pPr>
            <a:r>
              <a:rPr lang="en-US" sz="5500" b="1" i="1" baseline="30000" dirty="0" smtClean="0">
                <a:solidFill>
                  <a:srgbClr val="C00000"/>
                </a:solidFill>
              </a:rPr>
              <a:t>47</a:t>
            </a:r>
            <a:r>
              <a:rPr lang="en-US" sz="5500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sz="5500" i="1" dirty="0" smtClean="0">
                <a:solidFill>
                  <a:srgbClr val="0000FF"/>
                </a:solidFill>
              </a:rPr>
              <a:t>He </a:t>
            </a:r>
            <a:r>
              <a:rPr lang="en-US" sz="55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destroyed</a:t>
            </a:r>
            <a:r>
              <a:rPr lang="en-US" sz="5500" i="1" dirty="0" smtClean="0">
                <a:solidFill>
                  <a:srgbClr val="0000FF"/>
                </a:solidFill>
              </a:rPr>
              <a:t> their vines with hail and their sycamore-figs with sleet.</a:t>
            </a:r>
          </a:p>
          <a:p>
            <a:pPr>
              <a:buNone/>
            </a:pPr>
            <a:r>
              <a:rPr lang="en-US" sz="5500" b="1" i="1" baseline="30000" dirty="0" smtClean="0">
                <a:solidFill>
                  <a:srgbClr val="C00000"/>
                </a:solidFill>
              </a:rPr>
              <a:t>48</a:t>
            </a:r>
            <a:r>
              <a:rPr lang="en-US" sz="5500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sz="5500" i="1" dirty="0" smtClean="0">
                <a:solidFill>
                  <a:srgbClr val="0000FF"/>
                </a:solidFill>
              </a:rPr>
              <a:t>He </a:t>
            </a:r>
            <a:r>
              <a:rPr lang="en-US" sz="55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gave</a:t>
            </a:r>
            <a:r>
              <a:rPr lang="en-US" sz="5500" i="1" dirty="0" smtClean="0">
                <a:solidFill>
                  <a:srgbClr val="0000FF"/>
                </a:solidFill>
              </a:rPr>
              <a:t> over their cattle to the hail, their livestock to bolts of lightning.</a:t>
            </a:r>
          </a:p>
          <a:p>
            <a:pPr>
              <a:buNone/>
            </a:pPr>
            <a:r>
              <a:rPr lang="en-US" sz="5500" b="1" i="1" baseline="30000" dirty="0" smtClean="0">
                <a:solidFill>
                  <a:srgbClr val="C00000"/>
                </a:solidFill>
              </a:rPr>
              <a:t>49</a:t>
            </a:r>
            <a:r>
              <a:rPr lang="en-US" sz="5500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sz="6000" i="1" dirty="0" smtClean="0">
                <a:solidFill>
                  <a:srgbClr val="0000FF"/>
                </a:solidFill>
              </a:rPr>
              <a:t>He </a:t>
            </a:r>
            <a:r>
              <a:rPr lang="en-US" sz="6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unleashed</a:t>
            </a:r>
            <a:r>
              <a:rPr lang="en-US" sz="6000" i="1" dirty="0" smtClean="0">
                <a:solidFill>
                  <a:srgbClr val="0000FF"/>
                </a:solidFill>
              </a:rPr>
              <a:t> against them his hot anger, his wrath, indignation and hostility—a band of destroying angels. </a:t>
            </a:r>
            <a:r>
              <a:rPr lang="en-US" sz="6000" b="1" i="1" baseline="30000" dirty="0" smtClean="0">
                <a:solidFill>
                  <a:srgbClr val="C00000"/>
                </a:solidFill>
              </a:rPr>
              <a:t>50</a:t>
            </a:r>
            <a:r>
              <a:rPr lang="en-US" sz="6000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sz="6000" i="1" dirty="0" smtClean="0">
                <a:solidFill>
                  <a:srgbClr val="0000FF"/>
                </a:solidFill>
              </a:rPr>
              <a:t>He </a:t>
            </a:r>
            <a:r>
              <a:rPr lang="en-US" sz="6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prepared</a:t>
            </a:r>
            <a:r>
              <a:rPr lang="en-US" sz="6000" i="1" dirty="0" smtClean="0">
                <a:solidFill>
                  <a:srgbClr val="0000FF"/>
                </a:solidFill>
              </a:rPr>
              <a:t> a path for his anger; he did not spare them from death but </a:t>
            </a:r>
            <a:r>
              <a:rPr lang="en-US" sz="6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gave</a:t>
            </a:r>
            <a:r>
              <a:rPr lang="en-US" sz="6000" i="1" dirty="0" smtClean="0">
                <a:solidFill>
                  <a:srgbClr val="0000FF"/>
                </a:solidFill>
              </a:rPr>
              <a:t> them over to the plague. </a:t>
            </a:r>
            <a:r>
              <a:rPr lang="en-US" sz="6000" b="1" i="1" baseline="30000" dirty="0" smtClean="0">
                <a:solidFill>
                  <a:srgbClr val="C00000"/>
                </a:solidFill>
              </a:rPr>
              <a:t>51</a:t>
            </a:r>
            <a:r>
              <a:rPr lang="en-US" sz="6000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sz="6000" i="1" dirty="0" smtClean="0">
                <a:solidFill>
                  <a:srgbClr val="0000FF"/>
                </a:solidFill>
              </a:rPr>
              <a:t>He </a:t>
            </a:r>
            <a:r>
              <a:rPr lang="en-US" sz="6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struck</a:t>
            </a:r>
            <a:r>
              <a:rPr lang="en-US" sz="6000" i="1" dirty="0" smtClean="0">
                <a:solidFill>
                  <a:srgbClr val="0000FF"/>
                </a:solidFill>
              </a:rPr>
              <a:t> down all the firstborn of Egypt, the </a:t>
            </a:r>
            <a:r>
              <a:rPr lang="en-US" sz="6000" i="1" dirty="0" err="1" smtClean="0">
                <a:solidFill>
                  <a:srgbClr val="0000FF"/>
                </a:solidFill>
              </a:rPr>
              <a:t>firstfruits</a:t>
            </a:r>
            <a:r>
              <a:rPr lang="en-US" sz="6000" i="1" dirty="0" smtClean="0">
                <a:solidFill>
                  <a:srgbClr val="0000FF"/>
                </a:solidFill>
              </a:rPr>
              <a:t> of manhood in the tents of Ham.</a:t>
            </a:r>
          </a:p>
          <a:p>
            <a:pPr>
              <a:buNone/>
            </a:pPr>
            <a:r>
              <a:rPr lang="en-US" sz="4800" b="1" i="1" baseline="30000" dirty="0" smtClean="0">
                <a:solidFill>
                  <a:srgbClr val="C00000"/>
                </a:solidFill>
              </a:rPr>
              <a:t>52</a:t>
            </a:r>
            <a:r>
              <a:rPr lang="en-US" sz="4800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sz="7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</a:t>
            </a:r>
            <a:r>
              <a:rPr lang="en-US" sz="7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7000" i="1" dirty="0" smtClean="0">
                <a:solidFill>
                  <a:srgbClr val="0000FF"/>
                </a:solidFill>
              </a:rPr>
              <a:t>he brought his people out like a flock; he led them like sheep through the wilderness</a:t>
            </a:r>
            <a:r>
              <a:rPr lang="en-US" sz="4800" i="1" dirty="0" smtClean="0">
                <a:solidFill>
                  <a:srgbClr val="0000FF"/>
                </a:solidFill>
              </a:rPr>
              <a:t>. </a:t>
            </a:r>
            <a:r>
              <a:rPr lang="en-US" sz="4800" b="1" i="1" baseline="30000" dirty="0" smtClean="0">
                <a:solidFill>
                  <a:srgbClr val="C00000"/>
                </a:solidFill>
              </a:rPr>
              <a:t>53</a:t>
            </a:r>
            <a:r>
              <a:rPr lang="en-US" sz="4800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sz="7000" i="1" dirty="0" smtClean="0">
                <a:solidFill>
                  <a:srgbClr val="0000FF"/>
                </a:solidFill>
              </a:rPr>
              <a:t>He guided them safely, so they were unafraid; but the sea engulfed their enemies.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6200"/>
            <a:ext cx="9144000" cy="10668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n-US" sz="3200" i="1" dirty="0" smtClean="0">
                <a:solidFill>
                  <a:srgbClr val="0000FF"/>
                </a:solidFill>
              </a:rPr>
              <a:t>. </a:t>
            </a:r>
            <a:r>
              <a:rPr lang="en-US" sz="32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Ingratitude for the promised land </a:t>
            </a:r>
            <a:r>
              <a:rPr lang="en-US" sz="3200" i="1" dirty="0" smtClean="0">
                <a:solidFill>
                  <a:srgbClr val="0000FF"/>
                </a:solidFill>
              </a:rPr>
              <a:t>(</a:t>
            </a:r>
            <a:r>
              <a:rPr lang="en-US" sz="3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54-64</a:t>
            </a:r>
            <a:r>
              <a:rPr lang="en-US" sz="3200" i="1" dirty="0" smtClean="0">
                <a:solidFill>
                  <a:srgbClr val="0000FF"/>
                </a:solidFill>
              </a:rPr>
              <a:t>).</a:t>
            </a:r>
            <a:r>
              <a:rPr lang="en-US" sz="3100" i="1" dirty="0" smtClean="0">
                <a:solidFill>
                  <a:srgbClr val="0000FF"/>
                </a:solidFill>
              </a:rPr>
              <a:t> Stubborn, rebellious Israel in the Promised Land.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60198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b="1" i="1" baseline="30000" dirty="0" smtClean="0">
                <a:solidFill>
                  <a:srgbClr val="C00000"/>
                </a:solidFill>
              </a:rPr>
              <a:t>54</a:t>
            </a:r>
            <a:r>
              <a:rPr lang="en-US" sz="2400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sz="2400" i="1" dirty="0" smtClean="0">
                <a:solidFill>
                  <a:srgbClr val="0000FF"/>
                </a:solidFill>
              </a:rPr>
              <a:t>And so he brought them to the border of his holy land, to the hill country his right hand had taken. </a:t>
            </a:r>
            <a:r>
              <a:rPr lang="en-US" sz="2400" b="1" i="1" baseline="30000" dirty="0" smtClean="0">
                <a:solidFill>
                  <a:srgbClr val="C00000"/>
                </a:solidFill>
              </a:rPr>
              <a:t>55</a:t>
            </a:r>
            <a:r>
              <a:rPr lang="en-US" sz="2400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sz="2400" i="1" dirty="0" smtClean="0">
                <a:solidFill>
                  <a:srgbClr val="0000FF"/>
                </a:solidFill>
              </a:rPr>
              <a:t>He drove out nations before them and allotted their lands to them as an inheritance; he settled the tribes of Israel in their homes.</a:t>
            </a:r>
          </a:p>
          <a:p>
            <a:pPr>
              <a:buNone/>
            </a:pPr>
            <a:r>
              <a:rPr lang="en-US" sz="2600" b="1" i="1" baseline="30000" dirty="0" smtClean="0">
                <a:solidFill>
                  <a:srgbClr val="C00000"/>
                </a:solidFill>
              </a:rPr>
              <a:t>56</a:t>
            </a:r>
            <a:r>
              <a:rPr lang="en-US" sz="2600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sz="2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</a:t>
            </a:r>
            <a:r>
              <a:rPr lang="en-US" sz="2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they put God to the test and rebelled against the Most High</a:t>
            </a:r>
            <a:r>
              <a:rPr lang="en-US" sz="2600" i="1" dirty="0" smtClean="0">
                <a:solidFill>
                  <a:srgbClr val="0000FF"/>
                </a:solidFill>
              </a:rPr>
              <a:t>; </a:t>
            </a:r>
            <a:r>
              <a:rPr lang="en-US" sz="2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did not keep his statutes</a:t>
            </a:r>
            <a:r>
              <a:rPr lang="en-US" sz="2600" i="1" dirty="0" smtClean="0">
                <a:solidFill>
                  <a:srgbClr val="0000FF"/>
                </a:solidFill>
              </a:rPr>
              <a:t>. </a:t>
            </a:r>
            <a:r>
              <a:rPr lang="en-US" sz="2400" b="1" i="1" baseline="30000" dirty="0" smtClean="0">
                <a:solidFill>
                  <a:srgbClr val="C00000"/>
                </a:solidFill>
              </a:rPr>
              <a:t>57</a:t>
            </a:r>
            <a:r>
              <a:rPr lang="en-US" sz="2400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sz="2400" i="1" dirty="0" smtClean="0">
                <a:solidFill>
                  <a:srgbClr val="0000FF"/>
                </a:solidFill>
              </a:rPr>
              <a:t>Like their ancestors they were disloyal and faithless, as unreliable as a faulty bow. </a:t>
            </a:r>
            <a:r>
              <a:rPr lang="en-US" sz="2400" b="1" i="1" baseline="30000" dirty="0" smtClean="0">
                <a:solidFill>
                  <a:srgbClr val="C00000"/>
                </a:solidFill>
              </a:rPr>
              <a:t>58</a:t>
            </a:r>
            <a:r>
              <a:rPr lang="en-US" sz="2400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sz="2400" i="1" dirty="0" smtClean="0">
                <a:solidFill>
                  <a:srgbClr val="0000FF"/>
                </a:solidFill>
              </a:rPr>
              <a:t>They angered him with their high places; they aroused his jealousy with their </a:t>
            </a:r>
            <a:r>
              <a:rPr lang="en-US" sz="2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idols</a:t>
            </a:r>
            <a:r>
              <a:rPr lang="en-US" sz="2400" i="1" dirty="0" smtClean="0">
                <a:solidFill>
                  <a:srgbClr val="0000FF"/>
                </a:solidFill>
              </a:rPr>
              <a:t>. </a:t>
            </a:r>
          </a:p>
          <a:p>
            <a:pPr>
              <a:buNone/>
            </a:pPr>
            <a:r>
              <a:rPr lang="en-US" sz="2400" b="1" i="1" baseline="30000" dirty="0" smtClean="0">
                <a:solidFill>
                  <a:srgbClr val="C00000"/>
                </a:solidFill>
              </a:rPr>
              <a:t>59</a:t>
            </a:r>
            <a:r>
              <a:rPr lang="en-US" sz="2400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sz="2400" i="1" dirty="0" smtClean="0">
                <a:solidFill>
                  <a:srgbClr val="0000FF"/>
                </a:solidFill>
              </a:rPr>
              <a:t>When God heard them, he was furious; he rejected Israel completely. </a:t>
            </a:r>
            <a:r>
              <a:rPr lang="en-US" sz="2400" b="1" i="1" baseline="30000" dirty="0" smtClean="0">
                <a:solidFill>
                  <a:srgbClr val="C00000"/>
                </a:solidFill>
              </a:rPr>
              <a:t>60</a:t>
            </a:r>
            <a:r>
              <a:rPr lang="en-US" sz="2400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sz="2400" i="1" dirty="0" smtClean="0">
                <a:solidFill>
                  <a:srgbClr val="0000FF"/>
                </a:solidFill>
              </a:rPr>
              <a:t>He abandoned the tabernacle of Shiloh, the tent he had set up among humans.</a:t>
            </a:r>
          </a:p>
          <a:p>
            <a:pPr>
              <a:buNone/>
            </a:pPr>
            <a:r>
              <a:rPr lang="en-US" sz="2400" b="1" i="1" baseline="30000" dirty="0" smtClean="0">
                <a:solidFill>
                  <a:srgbClr val="C00000"/>
                </a:solidFill>
              </a:rPr>
              <a:t>61</a:t>
            </a:r>
            <a:r>
              <a:rPr lang="en-US" sz="2400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sz="2400" i="1" dirty="0" smtClean="0">
                <a:solidFill>
                  <a:srgbClr val="0000FF"/>
                </a:solidFill>
              </a:rPr>
              <a:t>He sent the ark of his might into captivity, </a:t>
            </a:r>
            <a:r>
              <a:rPr lang="en-US" sz="2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splendor [glory] </a:t>
            </a:r>
            <a:r>
              <a:rPr lang="en-US" sz="2400" i="1" dirty="0" smtClean="0">
                <a:solidFill>
                  <a:srgbClr val="0000FF"/>
                </a:solidFill>
              </a:rPr>
              <a:t>into the hands of the enemy. </a:t>
            </a:r>
            <a:r>
              <a:rPr lang="en-US" sz="2400" b="1" i="1" baseline="30000" dirty="0" smtClean="0">
                <a:solidFill>
                  <a:srgbClr val="C00000"/>
                </a:solidFill>
              </a:rPr>
              <a:t>62</a:t>
            </a:r>
            <a:r>
              <a:rPr lang="en-US" sz="2400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sz="2400" i="1" dirty="0" smtClean="0">
                <a:solidFill>
                  <a:srgbClr val="0000FF"/>
                </a:solidFill>
              </a:rPr>
              <a:t>He gave his people over to the sword; he was furious with his inheritance. </a:t>
            </a:r>
            <a:r>
              <a:rPr lang="en-US" sz="2400" b="1" i="1" baseline="30000" dirty="0" smtClean="0">
                <a:solidFill>
                  <a:srgbClr val="C00000"/>
                </a:solidFill>
              </a:rPr>
              <a:t>63</a:t>
            </a:r>
            <a:r>
              <a:rPr lang="en-US" sz="2400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sz="2400" i="1" dirty="0" smtClean="0">
                <a:solidFill>
                  <a:srgbClr val="0000FF"/>
                </a:solidFill>
              </a:rPr>
              <a:t>Fire consumed their young men, and their young women had no wedding songs; </a:t>
            </a:r>
            <a:r>
              <a:rPr lang="en-US" sz="2400" b="1" i="1" baseline="30000" dirty="0" smtClean="0">
                <a:solidFill>
                  <a:srgbClr val="C00000"/>
                </a:solidFill>
              </a:rPr>
              <a:t>64</a:t>
            </a:r>
            <a:r>
              <a:rPr lang="en-US" sz="2400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sz="2400" i="1" dirty="0" smtClean="0">
                <a:solidFill>
                  <a:srgbClr val="0000FF"/>
                </a:solidFill>
              </a:rPr>
              <a:t>their priests were put to the sword, and their widows could not weep.</a:t>
            </a:r>
            <a:endParaRPr lang="en-US" sz="2400" i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6200"/>
            <a:ext cx="9144000" cy="10668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en-US" sz="3200" i="1" dirty="0" smtClean="0">
                <a:solidFill>
                  <a:srgbClr val="0000FF"/>
                </a:solidFill>
              </a:rPr>
              <a:t>. </a:t>
            </a:r>
            <a:r>
              <a:rPr lang="en-US" sz="32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new beginning </a:t>
            </a:r>
            <a:r>
              <a:rPr lang="en-US" sz="3200" i="1" dirty="0" smtClean="0">
                <a:solidFill>
                  <a:srgbClr val="0000FF"/>
                </a:solidFill>
              </a:rPr>
              <a:t>(</a:t>
            </a:r>
            <a:r>
              <a:rPr lang="en-US" sz="3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65-72</a:t>
            </a:r>
            <a:r>
              <a:rPr lang="en-US" sz="3200" i="1" dirty="0" smtClean="0">
                <a:solidFill>
                  <a:srgbClr val="0000FF"/>
                </a:solidFill>
              </a:rPr>
              <a:t>).</a:t>
            </a:r>
            <a:r>
              <a:rPr lang="en-US" sz="3100" i="1" dirty="0" smtClean="0">
                <a:solidFill>
                  <a:srgbClr val="0000FF"/>
                </a:solidFill>
              </a:rPr>
              <a:t> The hopeful choice of Jerusalem and David.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60198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2400" b="1" i="1" baseline="30000" dirty="0" smtClean="0">
                <a:solidFill>
                  <a:srgbClr val="C00000"/>
                </a:solidFill>
              </a:rPr>
              <a:t>65</a:t>
            </a:r>
            <a:r>
              <a:rPr lang="en-US" sz="2400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sz="2800" i="1" dirty="0" smtClean="0">
                <a:solidFill>
                  <a:srgbClr val="0000FF"/>
                </a:solidFill>
              </a:rPr>
              <a:t>Then the Lord awoke as from sleep, as a warrior wakes from the stupor of wine. </a:t>
            </a:r>
            <a:r>
              <a:rPr lang="en-US" sz="2800" b="1" i="1" baseline="30000" dirty="0" smtClean="0">
                <a:solidFill>
                  <a:srgbClr val="C00000"/>
                </a:solidFill>
              </a:rPr>
              <a:t>66</a:t>
            </a:r>
            <a:r>
              <a:rPr lang="en-US" sz="2800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sz="2800" i="1" dirty="0" smtClean="0">
                <a:solidFill>
                  <a:srgbClr val="0000FF"/>
                </a:solidFill>
              </a:rPr>
              <a:t>He beat back his enemies; he put them to everlasting shame.</a:t>
            </a:r>
          </a:p>
          <a:p>
            <a:pPr>
              <a:buNone/>
            </a:pPr>
            <a:r>
              <a:rPr lang="en-US" sz="2400" b="1" i="1" baseline="30000" dirty="0" smtClean="0">
                <a:solidFill>
                  <a:srgbClr val="C00000"/>
                </a:solidFill>
              </a:rPr>
              <a:t>67</a:t>
            </a:r>
            <a:r>
              <a:rPr lang="en-US" sz="2400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sz="2800" i="1" dirty="0" smtClean="0">
                <a:solidFill>
                  <a:srgbClr val="0000FF"/>
                </a:solidFill>
              </a:rPr>
              <a:t>Then he rejected the tents of </a:t>
            </a:r>
            <a:r>
              <a:rPr lang="en-US" sz="2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Joseph</a:t>
            </a:r>
            <a:r>
              <a:rPr lang="en-US" sz="2800" i="1" dirty="0" smtClean="0">
                <a:solidFill>
                  <a:srgbClr val="0000FF"/>
                </a:solidFill>
              </a:rPr>
              <a:t>, he did not choose the tribe of </a:t>
            </a:r>
            <a:r>
              <a:rPr lang="en-US" sz="2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Ephraim</a:t>
            </a:r>
            <a:r>
              <a:rPr lang="en-US" sz="2800" i="1" dirty="0" smtClean="0">
                <a:solidFill>
                  <a:srgbClr val="0000FF"/>
                </a:solidFill>
              </a:rPr>
              <a:t>; </a:t>
            </a:r>
            <a:r>
              <a:rPr lang="en-US" sz="2800" b="1" i="1" baseline="30000" dirty="0" smtClean="0">
                <a:solidFill>
                  <a:srgbClr val="C00000"/>
                </a:solidFill>
              </a:rPr>
              <a:t>68</a:t>
            </a:r>
            <a:r>
              <a:rPr lang="en-US" sz="2800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sz="2800" i="1" dirty="0" smtClean="0">
                <a:solidFill>
                  <a:srgbClr val="0000FF"/>
                </a:solidFill>
              </a:rPr>
              <a:t>but he chose the tribe of </a:t>
            </a:r>
            <a:r>
              <a:rPr lang="en-US" sz="2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Judah</a:t>
            </a:r>
            <a:r>
              <a:rPr lang="en-US" sz="2800" i="1" dirty="0" smtClean="0">
                <a:solidFill>
                  <a:srgbClr val="0000FF"/>
                </a:solidFill>
              </a:rPr>
              <a:t>, </a:t>
            </a:r>
            <a:r>
              <a:rPr lang="en-US" sz="2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Mount Zion</a:t>
            </a:r>
            <a:r>
              <a:rPr lang="en-US" sz="2800" i="1" dirty="0" smtClean="0">
                <a:solidFill>
                  <a:srgbClr val="0000FF"/>
                </a:solidFill>
              </a:rPr>
              <a:t>, which he loved. </a:t>
            </a:r>
            <a:r>
              <a:rPr lang="en-US" sz="2800" b="1" i="1" baseline="30000" dirty="0" smtClean="0">
                <a:solidFill>
                  <a:srgbClr val="C00000"/>
                </a:solidFill>
              </a:rPr>
              <a:t>69</a:t>
            </a:r>
            <a:r>
              <a:rPr lang="en-US" sz="2800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sz="2800" i="1" dirty="0" smtClean="0">
                <a:solidFill>
                  <a:srgbClr val="0000FF"/>
                </a:solidFill>
              </a:rPr>
              <a:t>He built his </a:t>
            </a:r>
            <a:r>
              <a:rPr lang="en-US" sz="2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sanctuary</a:t>
            </a:r>
            <a:r>
              <a:rPr lang="en-US" sz="2800" i="1" dirty="0" smtClean="0">
                <a:solidFill>
                  <a:srgbClr val="0000FF"/>
                </a:solidFill>
              </a:rPr>
              <a:t> like the heights, like the earth that he established forever.</a:t>
            </a:r>
          </a:p>
          <a:p>
            <a:pPr>
              <a:buNone/>
            </a:pPr>
            <a:r>
              <a:rPr lang="en-US" sz="2400" b="1" i="1" baseline="30000" dirty="0" smtClean="0">
                <a:solidFill>
                  <a:srgbClr val="C00000"/>
                </a:solidFill>
              </a:rPr>
              <a:t>70</a:t>
            </a:r>
            <a:r>
              <a:rPr lang="en-US" sz="2400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sz="2800" i="1" dirty="0" smtClean="0">
                <a:solidFill>
                  <a:srgbClr val="0000FF"/>
                </a:solidFill>
              </a:rPr>
              <a:t>He chose David his servant and took him from the sheep pens; </a:t>
            </a:r>
            <a:r>
              <a:rPr lang="en-US" sz="2800" b="1" i="1" baseline="30000" dirty="0" smtClean="0">
                <a:solidFill>
                  <a:srgbClr val="C00000"/>
                </a:solidFill>
              </a:rPr>
              <a:t>71</a:t>
            </a:r>
            <a:r>
              <a:rPr lang="en-US" sz="2800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sz="2800" i="1" dirty="0" smtClean="0">
                <a:solidFill>
                  <a:srgbClr val="0000FF"/>
                </a:solidFill>
              </a:rPr>
              <a:t>from tending the sheep he brought him to be the shepherd of his people Jacob, of Israel his inheritance.</a:t>
            </a:r>
          </a:p>
          <a:p>
            <a:pPr>
              <a:buNone/>
            </a:pPr>
            <a:r>
              <a:rPr lang="en-US" sz="2800" b="1" i="1" baseline="30000" dirty="0" smtClean="0">
                <a:solidFill>
                  <a:srgbClr val="C00000"/>
                </a:solidFill>
              </a:rPr>
              <a:t>72</a:t>
            </a:r>
            <a:r>
              <a:rPr lang="en-US" sz="2800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sz="3900" i="1" dirty="0" smtClean="0">
                <a:solidFill>
                  <a:srgbClr val="0000FF"/>
                </a:solidFill>
              </a:rPr>
              <a:t>And David shepherded them with integrity of heart; with skillful hands he led them.</a:t>
            </a:r>
            <a:endParaRPr lang="en-US" sz="3900" i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762000"/>
          </a:xfrm>
        </p:spPr>
        <p:style>
          <a:lnRef idx="1">
            <a:schemeClr val="accent3"/>
          </a:lnRef>
          <a:fillRef idx="1001">
            <a:schemeClr val="dk2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does </a:t>
            </a: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78 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point to </a:t>
            </a: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en-US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4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taught in </a:t>
            </a:r>
            <a:r>
              <a:rPr lang="en-US" sz="4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parables 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4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 78:2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pPr>
              <a:buNone/>
            </a:pPr>
            <a:r>
              <a:rPr lang="en-US" i="1" dirty="0" smtClean="0">
                <a:solidFill>
                  <a:srgbClr val="0000FF"/>
                </a:solidFill>
              </a:rPr>
              <a:t>	“So was fulfilled what was spoken through the prophet: ‘I will open my mouth in parables, I will utter things hidden since the creation of the world’” (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Mt 13:35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pPr marL="514350" indent="-514350">
              <a:buNone/>
            </a:pPr>
            <a:r>
              <a:rPr lang="en-US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4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the </a:t>
            </a:r>
            <a:r>
              <a:rPr lang="en-US" sz="4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Rock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that supplied Israel in the wilderness (</a:t>
            </a:r>
            <a:r>
              <a:rPr lang="en-US" sz="4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 78:15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 </a:t>
            </a:r>
            <a:r>
              <a:rPr lang="en-US" i="1" dirty="0" smtClean="0">
                <a:solidFill>
                  <a:srgbClr val="0000FF"/>
                </a:solidFill>
              </a:rPr>
              <a:t>“..they drank from the spiritual rock that accompanied them, and that rock was Christ” (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r>
              <a:rPr lang="en-US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10:4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pPr marL="514350" indent="-514350">
              <a:buNone/>
            </a:pPr>
            <a:r>
              <a:rPr lang="en-US" sz="40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4000" i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4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the</a:t>
            </a:r>
            <a:r>
              <a:rPr lang="en-US" sz="4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bread 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</a:t>
            </a:r>
            <a:r>
              <a:rPr lang="en-US" sz="4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heaven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 78:24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 </a:t>
            </a:r>
          </a:p>
          <a:p>
            <a:pPr marL="514350" indent="-514350">
              <a:buNone/>
            </a:pP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“I am the bread of life.</a:t>
            </a:r>
            <a:r>
              <a:rPr lang="en-US" i="1" dirty="0" smtClean="0">
                <a:solidFill>
                  <a:srgbClr val="0000FF"/>
                </a:solidFill>
              </a:rPr>
              <a:t>” “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am the bread that came down from heaven</a:t>
            </a:r>
            <a:r>
              <a:rPr lang="en-US" i="1" dirty="0" smtClean="0">
                <a:solidFill>
                  <a:srgbClr val="0000FF"/>
                </a:solidFill>
              </a:rPr>
              <a:t>” (</a:t>
            </a:r>
            <a:r>
              <a:rPr lang="en-US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Jn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6:35. 41</a:t>
            </a:r>
            <a:r>
              <a:rPr lang="en-US" i="1" dirty="0" smtClean="0">
                <a:solidFill>
                  <a:srgbClr val="0000FF"/>
                </a:solidFill>
              </a:rPr>
              <a:t>).</a:t>
            </a:r>
            <a:endParaRPr lang="en-US" i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52400"/>
            <a:ext cx="9144000" cy="6858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Lest We Forget </a:t>
            </a:r>
            <a:r>
              <a:rPr lang="en-US" sz="3200" i="1" dirty="0" smtClean="0">
                <a:solidFill>
                  <a:srgbClr val="0000FF"/>
                </a:solidFill>
              </a:rPr>
              <a:t>(</a:t>
            </a:r>
            <a:r>
              <a:rPr lang="en-US" sz="3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 78</a:t>
            </a:r>
            <a:r>
              <a:rPr lang="en-US" sz="3200" i="1" dirty="0" smtClean="0">
                <a:solidFill>
                  <a:srgbClr val="0000FF"/>
                </a:solidFill>
              </a:rPr>
              <a:t>): </a:t>
            </a:r>
            <a:r>
              <a:rPr lang="en-US" sz="32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Lessons from Israel’s history</a:t>
            </a:r>
            <a:r>
              <a:rPr lang="en-US" sz="3200" i="1" dirty="0" smtClean="0">
                <a:solidFill>
                  <a:srgbClr val="0000FF"/>
                </a:solidFill>
              </a:rPr>
              <a:t>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4008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4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4400" i="1" dirty="0" smtClean="0">
                <a:solidFill>
                  <a:srgbClr val="0000FF"/>
                </a:solidFill>
              </a:rPr>
              <a:t>. A </a:t>
            </a:r>
            <a:r>
              <a:rPr lang="en-US" sz="4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sermon</a:t>
            </a:r>
            <a:r>
              <a:rPr lang="en-US" sz="4400" i="1" dirty="0" smtClean="0">
                <a:solidFill>
                  <a:srgbClr val="0000FF"/>
                </a:solidFill>
              </a:rPr>
              <a:t> from </a:t>
            </a:r>
            <a:r>
              <a:rPr lang="en-US" sz="4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history</a:t>
            </a:r>
            <a:r>
              <a:rPr lang="en-US" sz="4400" i="1" dirty="0" smtClean="0">
                <a:solidFill>
                  <a:srgbClr val="0000FF"/>
                </a:solidFill>
              </a:rPr>
              <a:t> (</a:t>
            </a:r>
            <a:r>
              <a:rPr lang="en-US" sz="4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1-8</a:t>
            </a:r>
            <a:r>
              <a:rPr lang="en-US" sz="4400" i="1" dirty="0" smtClean="0">
                <a:solidFill>
                  <a:srgbClr val="0000FF"/>
                </a:solidFill>
              </a:rPr>
              <a:t>).</a:t>
            </a:r>
          </a:p>
          <a:p>
            <a:pPr>
              <a:buNone/>
            </a:pPr>
            <a:r>
              <a:rPr lang="en-US" sz="4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400" i="1" dirty="0" smtClean="0">
                <a:solidFill>
                  <a:srgbClr val="0000FF"/>
                </a:solidFill>
              </a:rPr>
              <a:t>. </a:t>
            </a:r>
            <a:r>
              <a:rPr lang="en-US" sz="4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Miracles forgotten </a:t>
            </a:r>
            <a:r>
              <a:rPr lang="en-US" sz="4400" i="1" dirty="0" smtClean="0">
                <a:solidFill>
                  <a:srgbClr val="0000FF"/>
                </a:solidFill>
              </a:rPr>
              <a:t>(</a:t>
            </a:r>
            <a:r>
              <a:rPr lang="en-US" sz="4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9-16</a:t>
            </a:r>
            <a:r>
              <a:rPr lang="en-US" sz="4400" i="1" dirty="0" smtClean="0">
                <a:solidFill>
                  <a:srgbClr val="0000FF"/>
                </a:solidFill>
              </a:rPr>
              <a:t>).</a:t>
            </a:r>
          </a:p>
          <a:p>
            <a:pPr>
              <a:buNone/>
            </a:pPr>
            <a:r>
              <a:rPr lang="en-US" sz="4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4400" i="1" dirty="0" smtClean="0">
                <a:solidFill>
                  <a:srgbClr val="0000FF"/>
                </a:solidFill>
              </a:rPr>
              <a:t>. </a:t>
            </a:r>
            <a:r>
              <a:rPr lang="en-US" sz="4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Murmurs</a:t>
            </a:r>
            <a:r>
              <a:rPr lang="en-US" sz="4400" i="1" dirty="0" smtClean="0">
                <a:solidFill>
                  <a:srgbClr val="0000FF"/>
                </a:solidFill>
              </a:rPr>
              <a:t> of </a:t>
            </a:r>
            <a:r>
              <a:rPr lang="en-US" sz="4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unrest</a:t>
            </a:r>
            <a:r>
              <a:rPr lang="en-US" sz="4400" i="1" dirty="0" smtClean="0">
                <a:solidFill>
                  <a:srgbClr val="0000FF"/>
                </a:solidFill>
              </a:rPr>
              <a:t> (</a:t>
            </a:r>
            <a:r>
              <a:rPr lang="en-US" sz="4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17-31</a:t>
            </a:r>
            <a:r>
              <a:rPr lang="en-US" sz="4400" i="1" dirty="0" smtClean="0">
                <a:solidFill>
                  <a:srgbClr val="0000FF"/>
                </a:solidFill>
              </a:rPr>
              <a:t>).</a:t>
            </a:r>
          </a:p>
          <a:p>
            <a:pPr>
              <a:buNone/>
            </a:pPr>
            <a:r>
              <a:rPr lang="en-US" sz="4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4400" i="1" dirty="0" smtClean="0">
                <a:solidFill>
                  <a:srgbClr val="0000FF"/>
                </a:solidFill>
              </a:rPr>
              <a:t>. </a:t>
            </a:r>
            <a:r>
              <a:rPr lang="en-US" sz="4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Meaningless repentance </a:t>
            </a:r>
            <a:r>
              <a:rPr lang="en-US" sz="4400" i="1" dirty="0" smtClean="0">
                <a:solidFill>
                  <a:srgbClr val="0000FF"/>
                </a:solidFill>
              </a:rPr>
              <a:t>(</a:t>
            </a:r>
            <a:r>
              <a:rPr lang="en-US" sz="4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32-39</a:t>
            </a:r>
            <a:r>
              <a:rPr lang="en-US" sz="4400" i="1" dirty="0" smtClean="0">
                <a:solidFill>
                  <a:srgbClr val="0000FF"/>
                </a:solidFill>
              </a:rPr>
              <a:t>).</a:t>
            </a:r>
          </a:p>
          <a:p>
            <a:pPr>
              <a:buNone/>
            </a:pPr>
            <a:r>
              <a:rPr lang="en-US" sz="4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n-US" sz="4400" i="1" dirty="0" smtClean="0">
                <a:solidFill>
                  <a:srgbClr val="0000FF"/>
                </a:solidFill>
              </a:rPr>
              <a:t>. </a:t>
            </a:r>
            <a:r>
              <a:rPr lang="en-US" sz="4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Ingratitude</a:t>
            </a:r>
            <a:r>
              <a:rPr lang="en-US" sz="4400" i="1" dirty="0" smtClean="0">
                <a:solidFill>
                  <a:srgbClr val="0000FF"/>
                </a:solidFill>
              </a:rPr>
              <a:t> for the </a:t>
            </a:r>
            <a:r>
              <a:rPr lang="en-US" sz="4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exodus</a:t>
            </a:r>
            <a:r>
              <a:rPr lang="en-US" sz="4400" i="1" dirty="0" smtClean="0">
                <a:solidFill>
                  <a:srgbClr val="0000FF"/>
                </a:solidFill>
              </a:rPr>
              <a:t> (</a:t>
            </a:r>
            <a:r>
              <a:rPr lang="en-US" sz="4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40-53</a:t>
            </a:r>
            <a:r>
              <a:rPr lang="en-US" sz="4400" i="1" dirty="0" smtClean="0">
                <a:solidFill>
                  <a:srgbClr val="0000FF"/>
                </a:solidFill>
              </a:rPr>
              <a:t>).</a:t>
            </a:r>
          </a:p>
          <a:p>
            <a:pPr>
              <a:buNone/>
            </a:pPr>
            <a:r>
              <a:rPr lang="en-US" sz="4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n-US" sz="4400" i="1" dirty="0" smtClean="0">
                <a:solidFill>
                  <a:srgbClr val="0000FF"/>
                </a:solidFill>
              </a:rPr>
              <a:t>. </a:t>
            </a:r>
            <a:r>
              <a:rPr lang="en-US" sz="4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Ingratitude</a:t>
            </a:r>
            <a:r>
              <a:rPr lang="en-US" sz="4400" i="1" dirty="0" smtClean="0">
                <a:solidFill>
                  <a:srgbClr val="0000FF"/>
                </a:solidFill>
              </a:rPr>
              <a:t> for the </a:t>
            </a:r>
            <a:r>
              <a:rPr lang="en-US" sz="4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promised land </a:t>
            </a:r>
            <a:r>
              <a:rPr lang="en-US" sz="4400" i="1" dirty="0" smtClean="0">
                <a:solidFill>
                  <a:srgbClr val="0000FF"/>
                </a:solidFill>
              </a:rPr>
              <a:t>(</a:t>
            </a:r>
            <a:r>
              <a:rPr lang="en-US" sz="4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54-64</a:t>
            </a:r>
            <a:r>
              <a:rPr lang="en-US" sz="4400" i="1" dirty="0" smtClean="0">
                <a:solidFill>
                  <a:srgbClr val="0000FF"/>
                </a:solidFill>
              </a:rPr>
              <a:t>).</a:t>
            </a:r>
          </a:p>
          <a:p>
            <a:pPr>
              <a:buNone/>
            </a:pPr>
            <a:r>
              <a:rPr lang="en-US" sz="4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en-US" sz="4400" i="1" dirty="0" smtClean="0">
                <a:solidFill>
                  <a:srgbClr val="0000FF"/>
                </a:solidFill>
              </a:rPr>
              <a:t>. A </a:t>
            </a:r>
            <a:r>
              <a:rPr lang="en-US" sz="4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beginning </a:t>
            </a:r>
            <a:r>
              <a:rPr lang="en-US" sz="4400" i="1" dirty="0" smtClean="0">
                <a:solidFill>
                  <a:srgbClr val="0000FF"/>
                </a:solidFill>
              </a:rPr>
              <a:t>(</a:t>
            </a:r>
            <a:r>
              <a:rPr lang="en-US" sz="4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65-72</a:t>
            </a:r>
            <a:r>
              <a:rPr lang="en-US" sz="4400" i="1" dirty="0" smtClean="0">
                <a:solidFill>
                  <a:srgbClr val="0000FF"/>
                </a:solidFill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52400"/>
            <a:ext cx="9144000" cy="1371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i="1" dirty="0" smtClean="0">
                <a:solidFill>
                  <a:srgbClr val="0000FF"/>
                </a:solidFill>
              </a:rPr>
              <a:t>. </a:t>
            </a:r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History lesson</a:t>
            </a:r>
            <a:r>
              <a:rPr lang="en-US" sz="32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i="1" dirty="0" smtClean="0">
                <a:solidFill>
                  <a:srgbClr val="0000FF"/>
                </a:solidFill>
              </a:rPr>
              <a:t>for the </a:t>
            </a:r>
            <a:r>
              <a:rPr lang="en-US" sz="32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next generation</a:t>
            </a:r>
            <a:r>
              <a:rPr lang="en-US" sz="3200" i="1" dirty="0" smtClean="0">
                <a:solidFill>
                  <a:srgbClr val="0000FF"/>
                </a:solidFill>
              </a:rPr>
              <a:t> (</a:t>
            </a:r>
            <a:r>
              <a:rPr lang="en-US" sz="3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1-8</a:t>
            </a:r>
            <a:r>
              <a:rPr lang="en-US" sz="3200" i="1" dirty="0" smtClean="0">
                <a:solidFill>
                  <a:srgbClr val="0000FF"/>
                </a:solidFill>
              </a:rPr>
              <a:t>): </a:t>
            </a:r>
            <a:r>
              <a:rPr lang="en-US" sz="32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1a</a:t>
            </a:r>
            <a:r>
              <a:rPr lang="en-US" sz="3200" i="1" dirty="0" smtClean="0">
                <a:solidFill>
                  <a:srgbClr val="0000FF"/>
                </a:solidFill>
              </a:rPr>
              <a:t>. </a:t>
            </a:r>
            <a:r>
              <a:rPr lang="en-US" sz="32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</a:t>
            </a:r>
            <a:r>
              <a:rPr lang="en-US" sz="3200" i="1" dirty="0" smtClean="0">
                <a:solidFill>
                  <a:srgbClr val="0000FF"/>
                </a:solidFill>
              </a:rPr>
              <a:t> from the </a:t>
            </a:r>
            <a:r>
              <a:rPr lang="en-US" sz="32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past</a:t>
            </a:r>
            <a:r>
              <a:rPr lang="en-US" sz="3200" i="1" dirty="0" smtClean="0">
                <a:solidFill>
                  <a:srgbClr val="0000FF"/>
                </a:solidFill>
              </a:rPr>
              <a:t>, </a:t>
            </a:r>
            <a:r>
              <a:rPr lang="en-US" sz="32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teach</a:t>
            </a:r>
            <a:r>
              <a:rPr lang="en-US" sz="3200" i="1" dirty="0" smtClean="0">
                <a:solidFill>
                  <a:srgbClr val="0000FF"/>
                </a:solidFill>
              </a:rPr>
              <a:t> for the </a:t>
            </a:r>
            <a:r>
              <a:rPr lang="en-US" sz="32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future</a:t>
            </a:r>
            <a:r>
              <a:rPr lang="en-US" sz="3200" i="1" dirty="0" smtClean="0">
                <a:solidFill>
                  <a:srgbClr val="0000FF"/>
                </a:solidFill>
              </a:rPr>
              <a:t> (</a:t>
            </a:r>
            <a:r>
              <a:rPr lang="en-US" sz="3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1-4</a:t>
            </a:r>
            <a:r>
              <a:rPr lang="en-US" sz="3200" i="1" dirty="0" smtClean="0">
                <a:solidFill>
                  <a:srgbClr val="0000FF"/>
                </a:solidFill>
              </a:rPr>
              <a:t>).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7912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00FF"/>
                </a:solidFill>
              </a:rPr>
              <a:t>A </a:t>
            </a:r>
            <a:r>
              <a:rPr lang="en-US" b="1" i="1" dirty="0" err="1" smtClean="0">
                <a:solidFill>
                  <a:srgbClr val="0000FF"/>
                </a:solidFill>
              </a:rPr>
              <a:t>maskil</a:t>
            </a:r>
            <a:r>
              <a:rPr lang="en-US" b="1" dirty="0" smtClean="0">
                <a:solidFill>
                  <a:srgbClr val="0000FF"/>
                </a:solidFill>
              </a:rPr>
              <a:t> of </a:t>
            </a:r>
            <a:r>
              <a:rPr lang="en-US" b="1" dirty="0" err="1" smtClean="0">
                <a:solidFill>
                  <a:srgbClr val="0000FF"/>
                </a:solidFill>
              </a:rPr>
              <a:t>Asaph</a:t>
            </a:r>
            <a:r>
              <a:rPr lang="en-US" dirty="0" smtClean="0">
                <a:solidFill>
                  <a:srgbClr val="0000FF"/>
                </a:solidFill>
              </a:rPr>
              <a:t>.</a:t>
            </a:r>
            <a:endParaRPr lang="en-US" b="1" i="1" baseline="300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b="1" i="1" baseline="30000" dirty="0" smtClean="0">
                <a:solidFill>
                  <a:srgbClr val="C00000"/>
                </a:solidFill>
              </a:rPr>
              <a:t>1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sz="4000" i="1" dirty="0">
                <a:solidFill>
                  <a:srgbClr val="0000FF"/>
                </a:solidFill>
              </a:rPr>
              <a:t>My people, </a:t>
            </a:r>
            <a:r>
              <a:rPr lang="en-US" sz="4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hear</a:t>
            </a:r>
            <a:r>
              <a:rPr lang="en-US" sz="40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i="1" dirty="0">
                <a:solidFill>
                  <a:srgbClr val="0000FF"/>
                </a:solidFill>
              </a:rPr>
              <a:t>my </a:t>
            </a:r>
            <a:r>
              <a:rPr lang="en-US" sz="4000" i="1" dirty="0" smtClean="0">
                <a:solidFill>
                  <a:srgbClr val="0000FF"/>
                </a:solidFill>
              </a:rPr>
              <a:t>teaching;</a:t>
            </a:r>
            <a:r>
              <a:rPr lang="en-US" sz="4000" i="1" dirty="0">
                <a:solidFill>
                  <a:srgbClr val="0000FF"/>
                </a:solidFill>
              </a:rPr>
              <a:t> </a:t>
            </a:r>
            <a:r>
              <a:rPr lang="en-US" sz="4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listen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i="1" dirty="0">
                <a:solidFill>
                  <a:srgbClr val="0000FF"/>
                </a:solidFill>
              </a:rPr>
              <a:t>to the words of my </a:t>
            </a:r>
            <a:r>
              <a:rPr lang="en-US" sz="4000" i="1" dirty="0" smtClean="0">
                <a:solidFill>
                  <a:srgbClr val="0000FF"/>
                </a:solidFill>
              </a:rPr>
              <a:t>mouth.</a:t>
            </a:r>
            <a:r>
              <a:rPr lang="en-US" b="1" i="1" baseline="30000" dirty="0" smtClean="0">
                <a:solidFill>
                  <a:srgbClr val="C00000"/>
                </a:solidFill>
              </a:rPr>
              <a:t>2</a:t>
            </a:r>
            <a:r>
              <a:rPr lang="en-US" sz="4000" i="1" dirty="0" smtClean="0">
                <a:solidFill>
                  <a:srgbClr val="0000FF"/>
                </a:solidFill>
              </a:rPr>
              <a:t>I </a:t>
            </a:r>
            <a:r>
              <a:rPr lang="en-US" sz="4000" i="1" dirty="0">
                <a:solidFill>
                  <a:srgbClr val="0000FF"/>
                </a:solidFill>
              </a:rPr>
              <a:t>will open </a:t>
            </a:r>
            <a:r>
              <a:rPr lang="en-US" sz="4000" i="1" dirty="0" smtClean="0">
                <a:solidFill>
                  <a:srgbClr val="0000FF"/>
                </a:solidFill>
              </a:rPr>
              <a:t>my mouth </a:t>
            </a:r>
            <a:r>
              <a:rPr lang="en-US" sz="4000" i="1" dirty="0">
                <a:solidFill>
                  <a:srgbClr val="0000FF"/>
                </a:solidFill>
              </a:rPr>
              <a:t>with a </a:t>
            </a:r>
            <a:r>
              <a:rPr lang="en-US" sz="4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parable</a:t>
            </a:r>
            <a:r>
              <a:rPr lang="en-US" sz="4000" i="1" dirty="0" smtClean="0">
                <a:solidFill>
                  <a:srgbClr val="0000FF"/>
                </a:solidFill>
              </a:rPr>
              <a:t>; I </a:t>
            </a:r>
            <a:r>
              <a:rPr lang="en-US" sz="4000" i="1" dirty="0">
                <a:solidFill>
                  <a:srgbClr val="0000FF"/>
                </a:solidFill>
              </a:rPr>
              <a:t>will utter </a:t>
            </a:r>
            <a:r>
              <a:rPr lang="en-US" sz="40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hidden things</a:t>
            </a:r>
            <a:r>
              <a:rPr lang="en-US" sz="4000" i="1" dirty="0">
                <a:solidFill>
                  <a:srgbClr val="0000FF"/>
                </a:solidFill>
              </a:rPr>
              <a:t>, things from of </a:t>
            </a:r>
            <a:r>
              <a:rPr lang="en-US" sz="4000" i="1" dirty="0" smtClean="0">
                <a:solidFill>
                  <a:srgbClr val="0000FF"/>
                </a:solidFill>
              </a:rPr>
              <a:t>old</a:t>
            </a:r>
            <a:r>
              <a:rPr lang="en-US" i="1" dirty="0" smtClean="0">
                <a:solidFill>
                  <a:srgbClr val="0000FF"/>
                </a:solidFill>
              </a:rPr>
              <a:t>— (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Mt 13:35</a:t>
            </a:r>
            <a:r>
              <a:rPr lang="en-US" i="1" dirty="0" smtClean="0">
                <a:solidFill>
                  <a:srgbClr val="0000FF"/>
                </a:solidFill>
              </a:rPr>
              <a:t>)</a:t>
            </a:r>
            <a:endParaRPr lang="en-US" i="1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b="1" i="1" baseline="30000" dirty="0" smtClean="0">
                <a:solidFill>
                  <a:srgbClr val="C00000"/>
                </a:solidFill>
              </a:rPr>
              <a:t>3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i="1" dirty="0">
                <a:solidFill>
                  <a:srgbClr val="0000FF"/>
                </a:solidFill>
              </a:rPr>
              <a:t>things we have heard and known</a:t>
            </a:r>
            <a:r>
              <a:rPr lang="en-US" i="1" dirty="0" smtClean="0">
                <a:solidFill>
                  <a:srgbClr val="0000FF"/>
                </a:solidFill>
              </a:rPr>
              <a:t>, things </a:t>
            </a:r>
            <a:r>
              <a:rPr lang="en-US" i="1" dirty="0">
                <a:solidFill>
                  <a:srgbClr val="0000FF"/>
                </a:solidFill>
              </a:rPr>
              <a:t>our </a:t>
            </a:r>
            <a:r>
              <a:rPr lang="en-US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ancestors</a:t>
            </a:r>
            <a:r>
              <a:rPr lang="en-US" i="1" dirty="0">
                <a:solidFill>
                  <a:srgbClr val="0000FF"/>
                </a:solidFill>
              </a:rPr>
              <a:t> have told </a:t>
            </a:r>
            <a:r>
              <a:rPr lang="en-US" i="1" dirty="0" smtClean="0">
                <a:solidFill>
                  <a:srgbClr val="0000FF"/>
                </a:solidFill>
              </a:rPr>
              <a:t>us.</a:t>
            </a:r>
            <a:r>
              <a:rPr lang="en-US" i="1" dirty="0">
                <a:solidFill>
                  <a:srgbClr val="0000FF"/>
                </a:solidFill>
              </a:rPr>
              <a:t> </a:t>
            </a:r>
            <a:r>
              <a:rPr lang="en-US" b="1" i="1" baseline="30000" dirty="0" smtClean="0">
                <a:solidFill>
                  <a:srgbClr val="C00000"/>
                </a:solidFill>
              </a:rPr>
              <a:t>4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i="1" dirty="0">
                <a:solidFill>
                  <a:srgbClr val="0000FF"/>
                </a:solidFill>
              </a:rPr>
              <a:t>We will not hide them from their descendants</a:t>
            </a:r>
            <a:r>
              <a:rPr lang="en-US" i="1" dirty="0" smtClean="0">
                <a:solidFill>
                  <a:srgbClr val="0000FF"/>
                </a:solidFill>
              </a:rPr>
              <a:t>;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</a:t>
            </a:r>
            <a:r>
              <a:rPr lang="en-US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tell the </a:t>
            </a:r>
            <a:r>
              <a:rPr lang="en-US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next </a:t>
            </a:r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generation</a:t>
            </a:r>
            <a:r>
              <a:rPr lang="en-US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smtClean="0">
                <a:solidFill>
                  <a:srgbClr val="0000FF"/>
                </a:solidFill>
              </a:rPr>
              <a:t>the </a:t>
            </a:r>
            <a:r>
              <a:rPr lang="en-US" i="1" dirty="0">
                <a:solidFill>
                  <a:srgbClr val="0000FF"/>
                </a:solidFill>
              </a:rPr>
              <a:t>praiseworthy </a:t>
            </a:r>
            <a:r>
              <a:rPr lang="en-US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deeds</a:t>
            </a:r>
            <a:r>
              <a:rPr lang="en-US" i="1" dirty="0">
                <a:solidFill>
                  <a:srgbClr val="0000FF"/>
                </a:solidFill>
              </a:rPr>
              <a:t> of the </a:t>
            </a:r>
            <a:r>
              <a:rPr lang="en-US" i="1" cap="small" dirty="0">
                <a:solidFill>
                  <a:srgbClr val="0000FF"/>
                </a:solidFill>
              </a:rPr>
              <a:t>Lord</a:t>
            </a:r>
            <a:r>
              <a:rPr lang="en-US" i="1" dirty="0" smtClean="0">
                <a:solidFill>
                  <a:srgbClr val="0000FF"/>
                </a:solidFill>
              </a:rPr>
              <a:t>, his </a:t>
            </a:r>
            <a:r>
              <a:rPr lang="en-US" i="1" dirty="0">
                <a:solidFill>
                  <a:srgbClr val="0000FF"/>
                </a:solidFill>
              </a:rPr>
              <a:t>power, and the </a:t>
            </a:r>
            <a:r>
              <a:rPr lang="en-US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wonders</a:t>
            </a:r>
            <a:r>
              <a:rPr lang="en-US" i="1" dirty="0">
                <a:solidFill>
                  <a:srgbClr val="0000FF"/>
                </a:solidFill>
              </a:rPr>
              <a:t> he has </a:t>
            </a:r>
            <a:r>
              <a:rPr lang="en-US" i="1" dirty="0" smtClean="0">
                <a:solidFill>
                  <a:srgbClr val="0000FF"/>
                </a:solidFill>
              </a:rPr>
              <a:t>done.</a:t>
            </a:r>
            <a:endParaRPr lang="en-US" i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52400"/>
            <a:ext cx="91440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1b</a:t>
            </a:r>
            <a:r>
              <a:rPr lang="en-US" sz="3600" i="1" dirty="0" smtClean="0">
                <a:solidFill>
                  <a:srgbClr val="0000FF"/>
                </a:solidFill>
              </a:rPr>
              <a:t>. </a:t>
            </a:r>
            <a:r>
              <a:rPr lang="en-US" sz="32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Teach one generation </a:t>
            </a:r>
            <a:r>
              <a:rPr lang="en-US" sz="3200" i="1" dirty="0" smtClean="0">
                <a:solidFill>
                  <a:srgbClr val="0000FF"/>
                </a:solidFill>
              </a:rPr>
              <a:t>to </a:t>
            </a:r>
            <a:r>
              <a:rPr lang="en-US" sz="32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avoid the errors of previous generations </a:t>
            </a:r>
            <a:r>
              <a:rPr lang="en-US" sz="3200" i="1" dirty="0" smtClean="0">
                <a:solidFill>
                  <a:srgbClr val="0000FF"/>
                </a:solidFill>
              </a:rPr>
              <a:t>(</a:t>
            </a:r>
            <a:r>
              <a:rPr lang="en-US" sz="3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5-8</a:t>
            </a:r>
            <a:r>
              <a:rPr lang="en-US" sz="3200" i="1" dirty="0" smtClean="0">
                <a:solidFill>
                  <a:srgbClr val="0000FF"/>
                </a:solidFill>
              </a:rPr>
              <a:t>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9436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b="1" i="1" baseline="30000" dirty="0" smtClean="0">
                <a:solidFill>
                  <a:srgbClr val="C00000"/>
                </a:solidFill>
              </a:rPr>
              <a:t>5</a:t>
            </a:r>
            <a:r>
              <a:rPr lang="en-US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i="1" dirty="0" smtClean="0">
                <a:solidFill>
                  <a:srgbClr val="0000FF"/>
                </a:solidFill>
              </a:rPr>
              <a:t>He decreed </a:t>
            </a:r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statutes</a:t>
            </a:r>
            <a:r>
              <a:rPr lang="en-US" i="1" dirty="0" smtClean="0">
                <a:solidFill>
                  <a:srgbClr val="0000FF"/>
                </a:solidFill>
              </a:rPr>
              <a:t> for Jacob and established the </a:t>
            </a:r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law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smtClean="0">
                <a:solidFill>
                  <a:srgbClr val="0000FF"/>
                </a:solidFill>
              </a:rPr>
              <a:t>in Israel, which he commanded our ancestors to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teach their children</a:t>
            </a:r>
            <a:r>
              <a:rPr lang="en-US" i="1" dirty="0" smtClean="0">
                <a:solidFill>
                  <a:srgbClr val="0000FF"/>
                </a:solidFill>
              </a:rPr>
              <a:t>, </a:t>
            </a:r>
            <a:r>
              <a:rPr lang="en-US" b="1" i="1" baseline="30000" dirty="0" smtClean="0">
                <a:solidFill>
                  <a:srgbClr val="C00000"/>
                </a:solidFill>
              </a:rPr>
              <a:t>6</a:t>
            </a:r>
            <a:r>
              <a:rPr lang="en-US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i="1" dirty="0" smtClean="0">
                <a:solidFill>
                  <a:srgbClr val="0000FF"/>
                </a:solidFill>
              </a:rPr>
              <a:t>so the </a:t>
            </a:r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next generation </a:t>
            </a:r>
            <a:r>
              <a:rPr lang="en-US" i="1" dirty="0" smtClean="0">
                <a:solidFill>
                  <a:srgbClr val="0000FF"/>
                </a:solidFill>
              </a:rPr>
              <a:t>would know them, even the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children</a:t>
            </a:r>
            <a:r>
              <a:rPr lang="en-US" i="1" dirty="0" smtClean="0">
                <a:solidFill>
                  <a:srgbClr val="0000FF"/>
                </a:solidFill>
              </a:rPr>
              <a:t> yet to be born, and they in turn would tell their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children</a:t>
            </a:r>
            <a:r>
              <a:rPr lang="en-US" i="1" dirty="0" smtClean="0">
                <a:solidFill>
                  <a:srgbClr val="0000FF"/>
                </a:solidFill>
              </a:rPr>
              <a:t>. </a:t>
            </a:r>
            <a:r>
              <a:rPr lang="en-US" sz="2400" i="1" dirty="0" smtClean="0">
                <a:solidFill>
                  <a:srgbClr val="0000FF"/>
                </a:solidFill>
              </a:rPr>
              <a:t>(</a:t>
            </a:r>
            <a:r>
              <a:rPr lang="en-US" sz="24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Dt</a:t>
            </a:r>
            <a:r>
              <a:rPr lang="en-US" sz="2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6:6-9; 2 Tim 2:2</a:t>
            </a:r>
            <a:r>
              <a:rPr lang="en-US" sz="2400" i="1" dirty="0" smtClean="0">
                <a:solidFill>
                  <a:srgbClr val="0000FF"/>
                </a:solidFill>
              </a:rPr>
              <a:t>)</a:t>
            </a:r>
          </a:p>
          <a:p>
            <a:pPr>
              <a:buNone/>
            </a:pPr>
            <a:r>
              <a:rPr lang="en-US" b="1" i="1" baseline="30000" dirty="0" smtClean="0">
                <a:solidFill>
                  <a:srgbClr val="C00000"/>
                </a:solidFill>
              </a:rPr>
              <a:t>7</a:t>
            </a:r>
            <a:r>
              <a:rPr lang="en-US" b="1" i="1" baseline="30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3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 they would </a:t>
            </a:r>
            <a:r>
              <a:rPr lang="en-US" sz="3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put</a:t>
            </a:r>
            <a:r>
              <a:rPr lang="en-US" sz="3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their </a:t>
            </a:r>
            <a:r>
              <a:rPr lang="en-US" sz="3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trust</a:t>
            </a:r>
            <a:r>
              <a:rPr lang="en-US" sz="3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</a:t>
            </a:r>
            <a:r>
              <a:rPr lang="en-US" sz="3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</a:t>
            </a:r>
            <a:r>
              <a:rPr lang="en-US" sz="3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800" i="1" dirty="0" smtClean="0">
                <a:solidFill>
                  <a:srgbClr val="0000FF"/>
                </a:solidFill>
              </a:rPr>
              <a:t>and would </a:t>
            </a:r>
            <a:r>
              <a:rPr lang="en-US" sz="3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forget his deeds but would </a:t>
            </a:r>
            <a:r>
              <a:rPr lang="en-US" sz="3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keep</a:t>
            </a:r>
            <a:r>
              <a:rPr lang="en-US" sz="3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his </a:t>
            </a:r>
            <a:r>
              <a:rPr lang="en-US" sz="3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commands</a:t>
            </a:r>
            <a:r>
              <a:rPr lang="en-US" sz="3800" i="1" dirty="0" smtClean="0">
                <a:solidFill>
                  <a:srgbClr val="0000FF"/>
                </a:solidFill>
              </a:rPr>
              <a:t>. </a:t>
            </a:r>
            <a:r>
              <a:rPr lang="en-US" b="1" i="1" baseline="30000" dirty="0" smtClean="0">
                <a:solidFill>
                  <a:srgbClr val="C00000"/>
                </a:solidFill>
              </a:rPr>
              <a:t>8</a:t>
            </a:r>
            <a:r>
              <a:rPr lang="en-US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sz="3300" i="1" dirty="0" smtClean="0">
                <a:solidFill>
                  <a:srgbClr val="0000FF"/>
                </a:solidFill>
              </a:rPr>
              <a:t>They would not be like their </a:t>
            </a:r>
            <a:r>
              <a:rPr lang="en-US" sz="33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ancestors</a:t>
            </a:r>
            <a:r>
              <a:rPr lang="en-US" sz="3300" i="1" dirty="0" smtClean="0">
                <a:solidFill>
                  <a:srgbClr val="0000FF"/>
                </a:solidFill>
              </a:rPr>
              <a:t>—a </a:t>
            </a:r>
            <a:r>
              <a:rPr lang="en-US" sz="33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stubborn</a:t>
            </a:r>
            <a:r>
              <a:rPr lang="en-US" sz="3300" i="1" dirty="0" smtClean="0">
                <a:solidFill>
                  <a:srgbClr val="0000FF"/>
                </a:solidFill>
              </a:rPr>
              <a:t> and </a:t>
            </a:r>
            <a:r>
              <a:rPr lang="en-US" sz="33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rebellious</a:t>
            </a:r>
            <a:r>
              <a:rPr lang="en-US" sz="3300" i="1" dirty="0" smtClean="0">
                <a:solidFill>
                  <a:srgbClr val="0000FF"/>
                </a:solidFill>
              </a:rPr>
              <a:t> generation, whose </a:t>
            </a:r>
            <a:r>
              <a:rPr lang="en-US" sz="33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hearts</a:t>
            </a:r>
            <a:r>
              <a:rPr lang="en-US" sz="3300" i="1" dirty="0" smtClean="0">
                <a:solidFill>
                  <a:srgbClr val="0000FF"/>
                </a:solidFill>
              </a:rPr>
              <a:t> were </a:t>
            </a:r>
            <a:r>
              <a:rPr lang="en-US" sz="33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loyal</a:t>
            </a:r>
            <a:r>
              <a:rPr lang="en-US" sz="3300" i="1" dirty="0" smtClean="0">
                <a:solidFill>
                  <a:srgbClr val="0000FF"/>
                </a:solidFill>
              </a:rPr>
              <a:t> to God, whose </a:t>
            </a:r>
            <a:r>
              <a:rPr lang="en-US" sz="33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spirits</a:t>
            </a:r>
            <a:r>
              <a:rPr lang="en-US" sz="3300" i="1" dirty="0" smtClean="0">
                <a:solidFill>
                  <a:srgbClr val="0000FF"/>
                </a:solidFill>
              </a:rPr>
              <a:t> were </a:t>
            </a:r>
            <a:r>
              <a:rPr lang="en-US" sz="33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faithful </a:t>
            </a:r>
            <a:r>
              <a:rPr lang="en-US" sz="3300" i="1" dirty="0" smtClean="0">
                <a:solidFill>
                  <a:srgbClr val="0000FF"/>
                </a:solidFill>
              </a:rPr>
              <a:t>to him.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524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5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5400" i="1" dirty="0" smtClean="0">
                <a:solidFill>
                  <a:srgbClr val="0000FF"/>
                </a:solidFill>
              </a:rPr>
              <a:t>. </a:t>
            </a:r>
            <a:r>
              <a:rPr lang="en-US" sz="5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Miracles forgotten</a:t>
            </a:r>
            <a:r>
              <a:rPr lang="en-US" sz="5400" i="1" dirty="0" smtClean="0">
                <a:solidFill>
                  <a:srgbClr val="0000FF"/>
                </a:solidFill>
              </a:rPr>
              <a:t> (</a:t>
            </a:r>
            <a:r>
              <a:rPr lang="en-US" sz="5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9-16</a:t>
            </a:r>
            <a:r>
              <a:rPr lang="en-US" sz="5400" i="1" dirty="0" smtClean="0">
                <a:solidFill>
                  <a:srgbClr val="0000FF"/>
                </a:solidFill>
              </a:rPr>
              <a:t>).</a:t>
            </a:r>
            <a:r>
              <a:rPr lang="en-US" i="1" dirty="0" smtClean="0">
                <a:solidFill>
                  <a:srgbClr val="0000FF"/>
                </a:solidFill>
              </a:rPr>
              <a:t/>
            </a:r>
            <a:br>
              <a:rPr lang="en-US" i="1" dirty="0" smtClean="0">
                <a:solidFill>
                  <a:srgbClr val="0000FF"/>
                </a:solidFill>
              </a:rPr>
            </a:br>
            <a:r>
              <a:rPr lang="en-US" sz="36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2a</a:t>
            </a:r>
            <a:r>
              <a:rPr lang="en-US" sz="3600" i="1" dirty="0" smtClean="0">
                <a:solidFill>
                  <a:srgbClr val="0000FF"/>
                </a:solidFill>
              </a:rPr>
              <a:t>. Overview: 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Forgetting God’s grace </a:t>
            </a:r>
            <a:r>
              <a:rPr lang="en-US" sz="3600" i="1" dirty="0" smtClean="0">
                <a:solidFill>
                  <a:srgbClr val="0000FF"/>
                </a:solidFill>
              </a:rPr>
              <a:t>(</a:t>
            </a:r>
            <a:r>
              <a:rPr lang="en-US" sz="3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9-11</a:t>
            </a:r>
            <a:r>
              <a:rPr lang="en-US" sz="3600" i="1" dirty="0" smtClean="0">
                <a:solidFill>
                  <a:srgbClr val="0000FF"/>
                </a:solidFill>
              </a:rPr>
              <a:t>).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47244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3600" b="1" i="1" baseline="30000" dirty="0" smtClean="0">
                <a:solidFill>
                  <a:srgbClr val="C00000"/>
                </a:solidFill>
              </a:rPr>
              <a:t>9</a:t>
            </a:r>
            <a:r>
              <a:rPr lang="en-US" sz="3600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sz="4000" i="1" dirty="0" smtClean="0">
                <a:solidFill>
                  <a:srgbClr val="0000FF"/>
                </a:solidFill>
              </a:rPr>
              <a:t>The men of 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Ephraim</a:t>
            </a:r>
            <a:r>
              <a:rPr lang="en-US" sz="4000" i="1" dirty="0" smtClean="0">
                <a:solidFill>
                  <a:srgbClr val="0000FF"/>
                </a:solidFill>
              </a:rPr>
              <a:t>, though armed with bows, turned back on the day of battle;</a:t>
            </a:r>
          </a:p>
          <a:p>
            <a:pPr>
              <a:buNone/>
            </a:pPr>
            <a:r>
              <a:rPr lang="en-US" sz="4400" b="1" i="1" baseline="30000" dirty="0" smtClean="0">
                <a:solidFill>
                  <a:srgbClr val="C00000"/>
                </a:solidFill>
              </a:rPr>
              <a:t>10</a:t>
            </a:r>
            <a:r>
              <a:rPr lang="en-US" sz="4400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sz="5000" i="1" dirty="0" smtClean="0">
                <a:solidFill>
                  <a:srgbClr val="0000FF"/>
                </a:solidFill>
              </a:rPr>
              <a:t>they </a:t>
            </a:r>
            <a:r>
              <a:rPr lang="en-US" sz="5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did not keep God’s covenant </a:t>
            </a:r>
            <a:r>
              <a:rPr lang="en-US" sz="5000" i="1" dirty="0" smtClean="0">
                <a:solidFill>
                  <a:srgbClr val="0000FF"/>
                </a:solidFill>
              </a:rPr>
              <a:t>and </a:t>
            </a:r>
            <a:r>
              <a:rPr lang="en-US" sz="5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refused to live by his law</a:t>
            </a:r>
            <a:r>
              <a:rPr lang="en-US" sz="5000" i="1" dirty="0" smtClean="0">
                <a:solidFill>
                  <a:srgbClr val="0000FF"/>
                </a:solidFill>
              </a:rPr>
              <a:t>.</a:t>
            </a:r>
          </a:p>
          <a:p>
            <a:pPr>
              <a:buNone/>
            </a:pPr>
            <a:r>
              <a:rPr lang="en-US" sz="4400" b="1" i="1" baseline="30000" dirty="0" smtClean="0">
                <a:solidFill>
                  <a:srgbClr val="C00000"/>
                </a:solidFill>
              </a:rPr>
              <a:t>11</a:t>
            </a:r>
            <a:r>
              <a:rPr lang="en-US" sz="4400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sz="5000" i="1" dirty="0" smtClean="0">
                <a:solidFill>
                  <a:srgbClr val="0000FF"/>
                </a:solidFill>
              </a:rPr>
              <a:t>They </a:t>
            </a:r>
            <a:r>
              <a:rPr lang="en-US" sz="5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forgot</a:t>
            </a:r>
            <a:r>
              <a:rPr lang="en-US" sz="5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000" i="1" dirty="0" smtClean="0">
                <a:solidFill>
                  <a:srgbClr val="0000FF"/>
                </a:solidFill>
              </a:rPr>
              <a:t>what he had done, the </a:t>
            </a:r>
            <a:r>
              <a:rPr lang="en-US" sz="5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wonders</a:t>
            </a:r>
            <a:r>
              <a:rPr lang="en-US" sz="5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000" i="1" dirty="0" smtClean="0">
                <a:solidFill>
                  <a:srgbClr val="0000FF"/>
                </a:solidFill>
              </a:rPr>
              <a:t>he had shown them.</a:t>
            </a:r>
            <a:endParaRPr lang="en-US" sz="3300" i="1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6858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2b</a:t>
            </a:r>
            <a:r>
              <a:rPr lang="en-US" sz="3200" i="1" dirty="0" smtClean="0">
                <a:solidFill>
                  <a:srgbClr val="0000FF"/>
                </a:solidFill>
              </a:rPr>
              <a:t>. </a:t>
            </a:r>
            <a:r>
              <a:rPr lang="en-US" sz="32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Miraculous exodus from Egypt </a:t>
            </a:r>
            <a:r>
              <a:rPr lang="en-US" sz="3200" i="1" dirty="0" smtClean="0">
                <a:solidFill>
                  <a:srgbClr val="0000FF"/>
                </a:solidFill>
              </a:rPr>
              <a:t>(</a:t>
            </a:r>
            <a:r>
              <a:rPr lang="en-US" sz="3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12-16</a:t>
            </a:r>
            <a:r>
              <a:rPr lang="en-US" sz="3200" i="1" dirty="0" smtClean="0">
                <a:solidFill>
                  <a:srgbClr val="0000FF"/>
                </a:solidFill>
              </a:rPr>
              <a:t>).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b="1" i="1" baseline="30000" dirty="0" smtClean="0">
                <a:solidFill>
                  <a:srgbClr val="C00000"/>
                </a:solidFill>
              </a:rPr>
              <a:t>12</a:t>
            </a:r>
            <a:r>
              <a:rPr lang="en-US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did miracles</a:t>
            </a:r>
            <a:r>
              <a:rPr lang="en-US" sz="3600" i="1" dirty="0" smtClean="0">
                <a:solidFill>
                  <a:srgbClr val="0000FF"/>
                </a:solidFill>
              </a:rPr>
              <a:t> in the sight of their ancestors</a:t>
            </a:r>
            <a:r>
              <a:rPr lang="en-US" i="1" dirty="0" smtClean="0">
                <a:solidFill>
                  <a:srgbClr val="0000FF"/>
                </a:solidFill>
              </a:rPr>
              <a:t/>
            </a:r>
            <a:br>
              <a:rPr lang="en-US" i="1" dirty="0" smtClean="0">
                <a:solidFill>
                  <a:srgbClr val="0000FF"/>
                </a:solidFill>
              </a:rPr>
            </a:br>
            <a:r>
              <a:rPr lang="en-US" i="1" dirty="0" smtClean="0">
                <a:solidFill>
                  <a:srgbClr val="0000FF"/>
                </a:solidFill>
              </a:rPr>
              <a:t>    </a:t>
            </a:r>
            <a:r>
              <a:rPr lang="en-US" sz="3600" i="1" dirty="0" smtClean="0">
                <a:solidFill>
                  <a:srgbClr val="0000FF"/>
                </a:solidFill>
              </a:rPr>
              <a:t>in the land of Egypt, in the region of </a:t>
            </a:r>
            <a:r>
              <a:rPr lang="en-US" sz="3600" i="1" dirty="0" err="1" smtClean="0">
                <a:solidFill>
                  <a:srgbClr val="0000FF"/>
                </a:solidFill>
              </a:rPr>
              <a:t>Zoan</a:t>
            </a:r>
            <a:r>
              <a:rPr lang="en-US" sz="3600" i="1" dirty="0" smtClean="0">
                <a:solidFill>
                  <a:srgbClr val="0000FF"/>
                </a:solidFill>
              </a:rPr>
              <a:t>.</a:t>
            </a:r>
          </a:p>
          <a:p>
            <a:pPr>
              <a:buNone/>
            </a:pPr>
            <a:r>
              <a:rPr lang="en-US" sz="3600" b="1" i="1" baseline="30000" dirty="0" smtClean="0">
                <a:solidFill>
                  <a:srgbClr val="C00000"/>
                </a:solidFill>
              </a:rPr>
              <a:t>13</a:t>
            </a:r>
            <a:r>
              <a:rPr lang="en-US" sz="3600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sz="3600" i="1" dirty="0" smtClean="0">
                <a:solidFill>
                  <a:srgbClr val="0000FF"/>
                </a:solidFill>
              </a:rPr>
              <a:t>He 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divided</a:t>
            </a:r>
            <a:r>
              <a:rPr lang="en-US" sz="3600" i="1" dirty="0" smtClean="0">
                <a:solidFill>
                  <a:srgbClr val="0000FF"/>
                </a:solidFill>
              </a:rPr>
              <a:t> the sea and led them through;</a:t>
            </a:r>
            <a:br>
              <a:rPr lang="en-US" sz="3600" i="1" dirty="0" smtClean="0">
                <a:solidFill>
                  <a:srgbClr val="0000FF"/>
                </a:solidFill>
              </a:rPr>
            </a:br>
            <a:r>
              <a:rPr lang="en-US" sz="3600" i="1" dirty="0" smtClean="0">
                <a:solidFill>
                  <a:srgbClr val="0000FF"/>
                </a:solidFill>
              </a:rPr>
              <a:t>    he 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made</a:t>
            </a:r>
            <a:r>
              <a:rPr lang="en-US" sz="3600" i="1" dirty="0" smtClean="0">
                <a:solidFill>
                  <a:srgbClr val="0000FF"/>
                </a:solidFill>
              </a:rPr>
              <a:t> the water stand up like a wall.</a:t>
            </a:r>
          </a:p>
          <a:p>
            <a:pPr>
              <a:buNone/>
            </a:pPr>
            <a:r>
              <a:rPr lang="en-US" sz="3600" b="1" i="1" baseline="30000" dirty="0" smtClean="0">
                <a:solidFill>
                  <a:srgbClr val="C00000"/>
                </a:solidFill>
              </a:rPr>
              <a:t>14</a:t>
            </a:r>
            <a:r>
              <a:rPr lang="en-US" sz="3600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sz="3600" i="1" dirty="0" smtClean="0">
                <a:solidFill>
                  <a:srgbClr val="0000FF"/>
                </a:solidFill>
              </a:rPr>
              <a:t>He 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guided</a:t>
            </a:r>
            <a:r>
              <a:rPr lang="en-US" sz="3600" i="1" dirty="0" smtClean="0">
                <a:solidFill>
                  <a:srgbClr val="0000FF"/>
                </a:solidFill>
              </a:rPr>
              <a:t> them with the cloud by day</a:t>
            </a:r>
            <a:br>
              <a:rPr lang="en-US" sz="3600" i="1" dirty="0" smtClean="0">
                <a:solidFill>
                  <a:srgbClr val="0000FF"/>
                </a:solidFill>
              </a:rPr>
            </a:br>
            <a:r>
              <a:rPr lang="en-US" sz="3600" i="1" dirty="0" smtClean="0">
                <a:solidFill>
                  <a:srgbClr val="0000FF"/>
                </a:solidFill>
              </a:rPr>
              <a:t>    and with light from the fire all night.</a:t>
            </a:r>
          </a:p>
          <a:p>
            <a:pPr>
              <a:buNone/>
            </a:pPr>
            <a:r>
              <a:rPr lang="en-US" sz="3600" b="1" i="1" baseline="30000" dirty="0" smtClean="0">
                <a:solidFill>
                  <a:srgbClr val="C00000"/>
                </a:solidFill>
              </a:rPr>
              <a:t>15</a:t>
            </a:r>
            <a:r>
              <a:rPr lang="en-US" sz="3600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sz="3600" i="1" dirty="0" smtClean="0">
                <a:solidFill>
                  <a:srgbClr val="0000FF"/>
                </a:solidFill>
              </a:rPr>
              <a:t>He 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split</a:t>
            </a:r>
            <a:r>
              <a:rPr lang="en-US" sz="3600" i="1" dirty="0" smtClean="0">
                <a:solidFill>
                  <a:srgbClr val="0000FF"/>
                </a:solidFill>
              </a:rPr>
              <a:t> the rocks in the wilderness and 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gave</a:t>
            </a:r>
            <a:r>
              <a:rPr lang="en-US" sz="3600" i="1" dirty="0" smtClean="0">
                <a:solidFill>
                  <a:srgbClr val="0000FF"/>
                </a:solidFill>
              </a:rPr>
              <a:t> them water as abundant as the seas;</a:t>
            </a:r>
          </a:p>
          <a:p>
            <a:pPr>
              <a:buNone/>
            </a:pPr>
            <a:r>
              <a:rPr lang="en-US" sz="3600" b="1" i="1" baseline="30000" dirty="0" smtClean="0">
                <a:solidFill>
                  <a:srgbClr val="C00000"/>
                </a:solidFill>
              </a:rPr>
              <a:t>16</a:t>
            </a:r>
            <a:r>
              <a:rPr lang="en-US" sz="3600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sz="3600" i="1" dirty="0" smtClean="0">
                <a:solidFill>
                  <a:srgbClr val="0000FF"/>
                </a:solidFill>
              </a:rPr>
              <a:t>he 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brought</a:t>
            </a:r>
            <a:r>
              <a:rPr lang="en-US" sz="3600" i="1" dirty="0" smtClean="0">
                <a:solidFill>
                  <a:srgbClr val="0000FF"/>
                </a:solidFill>
              </a:rPr>
              <a:t> streams out of a rocky crag</a:t>
            </a:r>
            <a:br>
              <a:rPr lang="en-US" sz="3600" i="1" dirty="0" smtClean="0">
                <a:solidFill>
                  <a:srgbClr val="0000FF"/>
                </a:solidFill>
              </a:rPr>
            </a:br>
            <a:r>
              <a:rPr lang="en-US" sz="3600" i="1" dirty="0" smtClean="0">
                <a:solidFill>
                  <a:srgbClr val="0000FF"/>
                </a:solidFill>
              </a:rPr>
              <a:t>    and made water flow down like rivers.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52400"/>
            <a:ext cx="9144000" cy="1219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3600" i="1" dirty="0" smtClean="0">
                <a:solidFill>
                  <a:srgbClr val="0000FF"/>
                </a:solidFill>
              </a:rPr>
              <a:t>. </a:t>
            </a:r>
            <a:r>
              <a:rPr lang="en-US" sz="3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Murmurs of unrest</a:t>
            </a:r>
            <a:r>
              <a:rPr lang="en-US" sz="3600" i="1" dirty="0" smtClean="0">
                <a:solidFill>
                  <a:srgbClr val="0000FF"/>
                </a:solidFill>
              </a:rPr>
              <a:t> </a:t>
            </a:r>
            <a:r>
              <a:rPr lang="en-US" sz="3200" i="1" dirty="0" smtClean="0">
                <a:solidFill>
                  <a:srgbClr val="0000FF"/>
                </a:solidFill>
              </a:rPr>
              <a:t>(</a:t>
            </a:r>
            <a:r>
              <a:rPr lang="en-US" sz="3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17-31</a:t>
            </a:r>
            <a:r>
              <a:rPr lang="en-US" sz="3200" i="1" dirty="0" smtClean="0">
                <a:solidFill>
                  <a:srgbClr val="0000FF"/>
                </a:solidFill>
              </a:rPr>
              <a:t>). </a:t>
            </a:r>
            <a:r>
              <a:rPr lang="en-US" sz="32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3a</a:t>
            </a:r>
            <a:r>
              <a:rPr lang="en-US" sz="3200" i="1" dirty="0" smtClean="0">
                <a:solidFill>
                  <a:srgbClr val="0000FF"/>
                </a:solidFill>
              </a:rPr>
              <a:t>. Israel’s stubborn rebellious response to God’s wonderful works (</a:t>
            </a:r>
            <a:r>
              <a:rPr lang="en-US" sz="3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17-20</a:t>
            </a:r>
            <a:r>
              <a:rPr lang="en-US" sz="3200" i="1" dirty="0" smtClean="0">
                <a:solidFill>
                  <a:srgbClr val="0000FF"/>
                </a:solidFill>
              </a:rPr>
              <a:t>).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8674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600" b="1" i="1" baseline="30000" dirty="0">
                <a:solidFill>
                  <a:srgbClr val="C00000"/>
                </a:solidFill>
              </a:rPr>
              <a:t>17</a:t>
            </a:r>
            <a:r>
              <a:rPr lang="en-US" sz="3600" b="1" i="1" baseline="30000" dirty="0">
                <a:solidFill>
                  <a:srgbClr val="0000FF"/>
                </a:solidFill>
              </a:rPr>
              <a:t> </a:t>
            </a:r>
            <a:r>
              <a:rPr lang="en-US" sz="48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</a:t>
            </a:r>
            <a:r>
              <a:rPr lang="en-US" sz="48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i="1" dirty="0">
                <a:solidFill>
                  <a:srgbClr val="0000FF"/>
                </a:solidFill>
              </a:rPr>
              <a:t>they continued to sin against him,</a:t>
            </a:r>
            <a:r>
              <a:rPr lang="en-US" sz="3600" i="1" dirty="0" smtClean="0">
                <a:solidFill>
                  <a:srgbClr val="0000FF"/>
                </a:solidFill>
              </a:rPr>
              <a:t/>
            </a:r>
            <a:br>
              <a:rPr lang="en-US" sz="3600" i="1" dirty="0" smtClean="0">
                <a:solidFill>
                  <a:srgbClr val="0000FF"/>
                </a:solidFill>
              </a:rPr>
            </a:br>
            <a:r>
              <a:rPr lang="en-US" sz="3600" i="1" dirty="0" smtClean="0">
                <a:solidFill>
                  <a:srgbClr val="0000FF"/>
                </a:solidFill>
              </a:rPr>
              <a:t>rebelling </a:t>
            </a:r>
            <a:r>
              <a:rPr lang="en-US" sz="3600" i="1" dirty="0">
                <a:solidFill>
                  <a:srgbClr val="0000FF"/>
                </a:solidFill>
              </a:rPr>
              <a:t>in the wilderness against the Most </a:t>
            </a:r>
            <a:r>
              <a:rPr lang="en-US" sz="3600" i="1" dirty="0" smtClean="0">
                <a:solidFill>
                  <a:srgbClr val="0000FF"/>
                </a:solidFill>
              </a:rPr>
              <a:t>High.</a:t>
            </a:r>
            <a:endParaRPr lang="en-US" sz="3600" i="1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3600" b="1" i="1" baseline="30000" dirty="0" smtClean="0">
                <a:solidFill>
                  <a:srgbClr val="C00000"/>
                </a:solidFill>
              </a:rPr>
              <a:t>18</a:t>
            </a:r>
            <a:r>
              <a:rPr lang="en-US" sz="3600" b="1" i="1" baseline="30000" dirty="0">
                <a:solidFill>
                  <a:srgbClr val="0000FF"/>
                </a:solidFill>
              </a:rPr>
              <a:t> </a:t>
            </a:r>
            <a:r>
              <a:rPr lang="en-US" sz="52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willfully put God to the test</a:t>
            </a:r>
            <a:r>
              <a:rPr lang="en-US" sz="3600" i="1" dirty="0" smtClean="0">
                <a:solidFill>
                  <a:srgbClr val="0000FF"/>
                </a:solidFill>
              </a:rPr>
              <a:t/>
            </a:r>
            <a:br>
              <a:rPr lang="en-US" sz="3600" i="1" dirty="0" smtClean="0">
                <a:solidFill>
                  <a:srgbClr val="0000FF"/>
                </a:solidFill>
              </a:rPr>
            </a:br>
            <a:r>
              <a:rPr lang="en-US" sz="3600" i="1" dirty="0">
                <a:solidFill>
                  <a:srgbClr val="0000FF"/>
                </a:solidFill>
              </a:rPr>
              <a:t>    by demanding the food they </a:t>
            </a:r>
            <a:r>
              <a:rPr lang="en-US" sz="3600" i="1" dirty="0" smtClean="0">
                <a:solidFill>
                  <a:srgbClr val="0000FF"/>
                </a:solidFill>
              </a:rPr>
              <a:t>craved.</a:t>
            </a:r>
            <a:endParaRPr lang="en-US" sz="3600" i="1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3600" b="1" i="1" baseline="30000" dirty="0" smtClean="0">
                <a:solidFill>
                  <a:srgbClr val="C00000"/>
                </a:solidFill>
              </a:rPr>
              <a:t>19</a:t>
            </a:r>
            <a:r>
              <a:rPr lang="en-US" sz="3600" b="1" i="1" baseline="30000" dirty="0">
                <a:solidFill>
                  <a:srgbClr val="0000FF"/>
                </a:solidFill>
              </a:rPr>
              <a:t> </a:t>
            </a:r>
            <a:r>
              <a:rPr lang="en-US" sz="4800" i="1" dirty="0">
                <a:solidFill>
                  <a:srgbClr val="0000FF"/>
                </a:solidFill>
              </a:rPr>
              <a:t>They spoke against God;</a:t>
            </a:r>
            <a:r>
              <a:rPr lang="en-US" sz="3600" i="1" dirty="0" smtClean="0">
                <a:solidFill>
                  <a:srgbClr val="0000FF"/>
                </a:solidFill>
              </a:rPr>
              <a:t/>
            </a:r>
            <a:br>
              <a:rPr lang="en-US" sz="3600" i="1" dirty="0" smtClean="0">
                <a:solidFill>
                  <a:srgbClr val="0000FF"/>
                </a:solidFill>
              </a:rPr>
            </a:br>
            <a:r>
              <a:rPr lang="en-US" sz="3600" i="1" dirty="0">
                <a:solidFill>
                  <a:srgbClr val="0000FF"/>
                </a:solidFill>
              </a:rPr>
              <a:t>    they said, “Can God really</a:t>
            </a:r>
            <a:r>
              <a:rPr lang="en-US" sz="3600" i="1" dirty="0" smtClean="0">
                <a:solidFill>
                  <a:srgbClr val="0000FF"/>
                </a:solidFill>
              </a:rPr>
              <a:t/>
            </a:r>
            <a:br>
              <a:rPr lang="en-US" sz="3600" i="1" dirty="0" smtClean="0">
                <a:solidFill>
                  <a:srgbClr val="0000FF"/>
                </a:solidFill>
              </a:rPr>
            </a:br>
            <a:r>
              <a:rPr lang="en-US" sz="3600" i="1" dirty="0">
                <a:solidFill>
                  <a:srgbClr val="0000FF"/>
                </a:solidFill>
              </a:rPr>
              <a:t>    spread a table in the </a:t>
            </a:r>
            <a:r>
              <a:rPr lang="en-US" sz="3600" i="1" dirty="0" smtClean="0">
                <a:solidFill>
                  <a:srgbClr val="0000FF"/>
                </a:solidFill>
              </a:rPr>
              <a:t>wilderness?</a:t>
            </a:r>
            <a:endParaRPr lang="en-US" sz="3600" i="1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3600" b="1" i="1" baseline="30000" dirty="0" smtClean="0">
                <a:solidFill>
                  <a:srgbClr val="C00000"/>
                </a:solidFill>
              </a:rPr>
              <a:t>20</a:t>
            </a:r>
            <a:r>
              <a:rPr lang="en-US" sz="3600" b="1" i="1" baseline="30000" dirty="0">
                <a:solidFill>
                  <a:srgbClr val="0000FF"/>
                </a:solidFill>
              </a:rPr>
              <a:t> </a:t>
            </a:r>
            <a:r>
              <a:rPr lang="en-US" sz="36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True</a:t>
            </a:r>
            <a:r>
              <a:rPr lang="en-US" sz="3600" i="1" dirty="0">
                <a:solidFill>
                  <a:srgbClr val="0000FF"/>
                </a:solidFill>
              </a:rPr>
              <a:t>, he struck the rock,</a:t>
            </a:r>
            <a:r>
              <a:rPr lang="en-US" sz="3600" i="1" dirty="0" smtClean="0">
                <a:solidFill>
                  <a:srgbClr val="0000FF"/>
                </a:solidFill>
              </a:rPr>
              <a:t/>
            </a:r>
            <a:br>
              <a:rPr lang="en-US" sz="3600" i="1" dirty="0" smtClean="0">
                <a:solidFill>
                  <a:srgbClr val="0000FF"/>
                </a:solidFill>
              </a:rPr>
            </a:br>
            <a:r>
              <a:rPr lang="en-US" sz="3600" i="1" dirty="0">
                <a:solidFill>
                  <a:srgbClr val="0000FF"/>
                </a:solidFill>
              </a:rPr>
              <a:t>    and water gushed out,</a:t>
            </a:r>
            <a:r>
              <a:rPr lang="en-US" sz="3600" i="1" dirty="0" smtClean="0">
                <a:solidFill>
                  <a:srgbClr val="0000FF"/>
                </a:solidFill>
              </a:rPr>
              <a:t/>
            </a:r>
            <a:br>
              <a:rPr lang="en-US" sz="3600" i="1" dirty="0" smtClean="0">
                <a:solidFill>
                  <a:srgbClr val="0000FF"/>
                </a:solidFill>
              </a:rPr>
            </a:br>
            <a:r>
              <a:rPr lang="en-US" sz="3600" i="1" dirty="0">
                <a:solidFill>
                  <a:srgbClr val="0000FF"/>
                </a:solidFill>
              </a:rPr>
              <a:t>    streams flowed abundantly,</a:t>
            </a:r>
            <a:r>
              <a:rPr lang="en-US" sz="3600" i="1" dirty="0" smtClean="0">
                <a:solidFill>
                  <a:srgbClr val="0000FF"/>
                </a:solidFill>
              </a:rPr>
              <a:t/>
            </a:r>
            <a:br>
              <a:rPr lang="en-US" sz="3600" i="1" dirty="0" smtClean="0">
                <a:solidFill>
                  <a:srgbClr val="0000FF"/>
                </a:solidFill>
              </a:rPr>
            </a:br>
            <a:r>
              <a:rPr lang="en-US" sz="36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</a:t>
            </a:r>
            <a:r>
              <a:rPr lang="en-US" sz="36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i="1" dirty="0">
                <a:solidFill>
                  <a:srgbClr val="0000FF"/>
                </a:solidFill>
              </a:rPr>
              <a:t>can he also give us bread?</a:t>
            </a:r>
            <a:r>
              <a:rPr lang="en-US" sz="3600" i="1" dirty="0" smtClean="0">
                <a:solidFill>
                  <a:srgbClr val="0000FF"/>
                </a:solidFill>
              </a:rPr>
              <a:t/>
            </a:r>
            <a:br>
              <a:rPr lang="en-US" sz="3600" i="1" dirty="0" smtClean="0">
                <a:solidFill>
                  <a:srgbClr val="0000FF"/>
                </a:solidFill>
              </a:rPr>
            </a:br>
            <a:r>
              <a:rPr lang="en-US" sz="3600" i="1" dirty="0">
                <a:solidFill>
                  <a:srgbClr val="0000FF"/>
                </a:solidFill>
              </a:rPr>
              <a:t>    Can he supply meat for his people?”</a:t>
            </a:r>
            <a:endParaRPr lang="en-US" sz="3300" i="1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52400"/>
            <a:ext cx="9144000" cy="1371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0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3b</a:t>
            </a:r>
            <a:r>
              <a:rPr lang="en-US" sz="4000" i="1" dirty="0" smtClean="0">
                <a:solidFill>
                  <a:srgbClr val="0000FF"/>
                </a:solidFill>
              </a:rPr>
              <a:t>. God’s anger with the unbelief and mistrust of Israel (</a:t>
            </a:r>
            <a:r>
              <a:rPr lang="en-US" sz="4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21-25</a:t>
            </a:r>
            <a:r>
              <a:rPr lang="en-US" sz="4000" i="1" dirty="0" smtClean="0">
                <a:solidFill>
                  <a:srgbClr val="0000FF"/>
                </a:solidFill>
              </a:rPr>
              <a:t>).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8674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600" b="1" i="1" baseline="30000" dirty="0">
                <a:solidFill>
                  <a:srgbClr val="C00000"/>
                </a:solidFill>
              </a:rPr>
              <a:t>21</a:t>
            </a:r>
            <a:r>
              <a:rPr lang="en-US" sz="3600" b="1" i="1" baseline="30000" dirty="0">
                <a:solidFill>
                  <a:srgbClr val="0000FF"/>
                </a:solidFill>
              </a:rPr>
              <a:t> </a:t>
            </a:r>
            <a:r>
              <a:rPr lang="en-US" sz="3600" i="1" dirty="0">
                <a:solidFill>
                  <a:srgbClr val="0000FF"/>
                </a:solidFill>
              </a:rPr>
              <a:t>When the </a:t>
            </a:r>
            <a:r>
              <a:rPr lang="en-US" sz="3600" i="1" cap="small" dirty="0">
                <a:solidFill>
                  <a:srgbClr val="0000FF"/>
                </a:solidFill>
              </a:rPr>
              <a:t>Lord</a:t>
            </a:r>
            <a:r>
              <a:rPr lang="en-US" sz="3600" i="1" dirty="0">
                <a:solidFill>
                  <a:srgbClr val="0000FF"/>
                </a:solidFill>
              </a:rPr>
              <a:t> heard them, he was furious;</a:t>
            </a:r>
            <a:r>
              <a:rPr lang="en-US" sz="3600" i="1" dirty="0" smtClean="0">
                <a:solidFill>
                  <a:srgbClr val="0000FF"/>
                </a:solidFill>
              </a:rPr>
              <a:t/>
            </a:r>
            <a:br>
              <a:rPr lang="en-US" sz="3600" i="1" dirty="0" smtClean="0">
                <a:solidFill>
                  <a:srgbClr val="0000FF"/>
                </a:solidFill>
              </a:rPr>
            </a:br>
            <a:r>
              <a:rPr lang="en-US" sz="3600" i="1" dirty="0">
                <a:solidFill>
                  <a:srgbClr val="0000FF"/>
                </a:solidFill>
              </a:rPr>
              <a:t>    his fire broke out against Jacob,</a:t>
            </a:r>
            <a:r>
              <a:rPr lang="en-US" sz="3600" i="1" dirty="0" smtClean="0">
                <a:solidFill>
                  <a:srgbClr val="0000FF"/>
                </a:solidFill>
              </a:rPr>
              <a:t/>
            </a:r>
            <a:br>
              <a:rPr lang="en-US" sz="3600" i="1" dirty="0" smtClean="0">
                <a:solidFill>
                  <a:srgbClr val="0000FF"/>
                </a:solidFill>
              </a:rPr>
            </a:br>
            <a:r>
              <a:rPr lang="en-US" sz="3600" i="1" dirty="0">
                <a:solidFill>
                  <a:srgbClr val="0000FF"/>
                </a:solidFill>
              </a:rPr>
              <a:t>    and his wrath rose against </a:t>
            </a:r>
            <a:r>
              <a:rPr lang="en-US" sz="3600" i="1" dirty="0" smtClean="0">
                <a:solidFill>
                  <a:srgbClr val="0000FF"/>
                </a:solidFill>
              </a:rPr>
              <a:t>Israel,</a:t>
            </a:r>
          </a:p>
          <a:p>
            <a:pPr>
              <a:buNone/>
            </a:pPr>
            <a:r>
              <a:rPr lang="en-US" sz="3600" b="1" i="1" baseline="30000" dirty="0" smtClean="0">
                <a:solidFill>
                  <a:srgbClr val="C00000"/>
                </a:solidFill>
              </a:rPr>
              <a:t>22</a:t>
            </a:r>
            <a:r>
              <a:rPr lang="en-US" sz="3600" b="1" i="1" baseline="30000" dirty="0">
                <a:solidFill>
                  <a:srgbClr val="0000FF"/>
                </a:solidFill>
              </a:rPr>
              <a:t> </a:t>
            </a:r>
            <a:r>
              <a:rPr lang="en-US" sz="3600" i="1" dirty="0">
                <a:solidFill>
                  <a:srgbClr val="0000FF"/>
                </a:solidFill>
              </a:rPr>
              <a:t>for they did not believe in God</a:t>
            </a:r>
            <a:r>
              <a:rPr lang="en-US" sz="3600" i="1" dirty="0" smtClean="0">
                <a:solidFill>
                  <a:srgbClr val="0000FF"/>
                </a:solidFill>
              </a:rPr>
              <a:t/>
            </a:r>
            <a:br>
              <a:rPr lang="en-US" sz="3600" i="1" dirty="0" smtClean="0">
                <a:solidFill>
                  <a:srgbClr val="0000FF"/>
                </a:solidFill>
              </a:rPr>
            </a:br>
            <a:r>
              <a:rPr lang="en-US" sz="3600" i="1" dirty="0">
                <a:solidFill>
                  <a:srgbClr val="0000FF"/>
                </a:solidFill>
              </a:rPr>
              <a:t>    or trust in his </a:t>
            </a:r>
            <a:r>
              <a:rPr lang="en-US" sz="3600" i="1" dirty="0" smtClean="0">
                <a:solidFill>
                  <a:srgbClr val="0000FF"/>
                </a:solidFill>
              </a:rPr>
              <a:t>deliverance.</a:t>
            </a:r>
          </a:p>
          <a:p>
            <a:pPr>
              <a:buNone/>
            </a:pPr>
            <a:r>
              <a:rPr lang="en-US" sz="3600" b="1" i="1" baseline="30000" dirty="0" smtClean="0">
                <a:solidFill>
                  <a:srgbClr val="C00000"/>
                </a:solidFill>
              </a:rPr>
              <a:t>23</a:t>
            </a:r>
            <a:r>
              <a:rPr lang="en-US" sz="3600" b="1" i="1" baseline="30000" dirty="0">
                <a:solidFill>
                  <a:srgbClr val="0000FF"/>
                </a:solidFill>
              </a:rPr>
              <a:t> </a:t>
            </a:r>
            <a:r>
              <a:rPr lang="en-US" sz="36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Yet</a:t>
            </a:r>
            <a:r>
              <a:rPr lang="en-US" sz="36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i="1" dirty="0">
                <a:solidFill>
                  <a:srgbClr val="0000FF"/>
                </a:solidFill>
              </a:rPr>
              <a:t>he gave a command to the skies </a:t>
            </a:r>
            <a:r>
              <a:rPr lang="en-US" sz="3600" i="1" dirty="0" smtClean="0">
                <a:solidFill>
                  <a:srgbClr val="0000FF"/>
                </a:solidFill>
              </a:rPr>
              <a:t>above and </a:t>
            </a:r>
            <a:r>
              <a:rPr lang="en-US" sz="36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opened</a:t>
            </a:r>
            <a:r>
              <a:rPr lang="en-US" sz="3600" i="1" dirty="0">
                <a:solidFill>
                  <a:srgbClr val="0000FF"/>
                </a:solidFill>
              </a:rPr>
              <a:t> the doors of the </a:t>
            </a:r>
            <a:r>
              <a:rPr lang="en-US" sz="3600" i="1" dirty="0" smtClean="0">
                <a:solidFill>
                  <a:srgbClr val="0000FF"/>
                </a:solidFill>
              </a:rPr>
              <a:t>heavens; </a:t>
            </a:r>
            <a:r>
              <a:rPr lang="en-US" sz="3600" b="1" i="1" baseline="30000" dirty="0" smtClean="0">
                <a:solidFill>
                  <a:srgbClr val="C00000"/>
                </a:solidFill>
              </a:rPr>
              <a:t>24</a:t>
            </a:r>
            <a:r>
              <a:rPr lang="en-US" sz="3600" b="1" i="1" baseline="30000" dirty="0">
                <a:solidFill>
                  <a:srgbClr val="0000FF"/>
                </a:solidFill>
              </a:rPr>
              <a:t> </a:t>
            </a:r>
            <a:r>
              <a:rPr lang="en-US" sz="3600" i="1" dirty="0">
                <a:solidFill>
                  <a:srgbClr val="0000FF"/>
                </a:solidFill>
              </a:rPr>
              <a:t>he </a:t>
            </a:r>
            <a:r>
              <a:rPr lang="en-US" sz="36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rained down manna</a:t>
            </a:r>
            <a:r>
              <a:rPr lang="en-US" sz="3600" i="1" dirty="0">
                <a:solidFill>
                  <a:srgbClr val="0000FF"/>
                </a:solidFill>
              </a:rPr>
              <a:t> </a:t>
            </a:r>
            <a:r>
              <a:rPr lang="en-US" sz="36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 people to eat</a:t>
            </a:r>
            <a:r>
              <a:rPr lang="en-US" sz="3600" i="1" dirty="0" smtClean="0">
                <a:solidFill>
                  <a:srgbClr val="0000FF"/>
                </a:solidFill>
              </a:rPr>
              <a:t>, he </a:t>
            </a:r>
            <a:r>
              <a:rPr lang="en-US" sz="36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gave them the grain of 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heaven</a:t>
            </a:r>
            <a:r>
              <a:rPr lang="en-US" sz="3600" i="1" dirty="0" smtClean="0">
                <a:solidFill>
                  <a:srgbClr val="0000FF"/>
                </a:solidFill>
              </a:rPr>
              <a:t>.</a:t>
            </a:r>
          </a:p>
          <a:p>
            <a:pPr>
              <a:buNone/>
            </a:pPr>
            <a:r>
              <a:rPr lang="en-US" sz="3600" b="1" i="1" baseline="30000" dirty="0" smtClean="0">
                <a:solidFill>
                  <a:srgbClr val="C00000"/>
                </a:solidFill>
              </a:rPr>
              <a:t>25</a:t>
            </a:r>
            <a:r>
              <a:rPr lang="en-US" sz="3600" b="1" i="1" baseline="30000" dirty="0">
                <a:solidFill>
                  <a:srgbClr val="0000FF"/>
                </a:solidFill>
              </a:rPr>
              <a:t> </a:t>
            </a:r>
            <a:r>
              <a:rPr lang="en-US" sz="3600" i="1" dirty="0">
                <a:solidFill>
                  <a:srgbClr val="0000FF"/>
                </a:solidFill>
              </a:rPr>
              <a:t>Human beings ate the bread of angels;</a:t>
            </a:r>
            <a:r>
              <a:rPr lang="en-US" sz="3600" i="1" dirty="0" smtClean="0">
                <a:solidFill>
                  <a:srgbClr val="0000FF"/>
                </a:solidFill>
              </a:rPr>
              <a:t/>
            </a:r>
            <a:br>
              <a:rPr lang="en-US" sz="3600" i="1" dirty="0" smtClean="0">
                <a:solidFill>
                  <a:srgbClr val="0000FF"/>
                </a:solidFill>
              </a:rPr>
            </a:br>
            <a:r>
              <a:rPr lang="en-US" sz="3600" i="1" dirty="0">
                <a:solidFill>
                  <a:srgbClr val="0000FF"/>
                </a:solidFill>
              </a:rPr>
              <a:t>    he sent them all the food they could eat.</a:t>
            </a:r>
            <a:endParaRPr lang="en-US" sz="3300" i="1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52400"/>
            <a:ext cx="9144000" cy="762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0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3c</a:t>
            </a:r>
            <a:r>
              <a:rPr lang="en-US" sz="4000" i="1" dirty="0" smtClean="0">
                <a:solidFill>
                  <a:srgbClr val="0000FF"/>
                </a:solidFill>
              </a:rPr>
              <a:t>. The sending of fowl for meat (</a:t>
            </a:r>
            <a:r>
              <a:rPr lang="en-US" sz="4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26-31</a:t>
            </a:r>
            <a:r>
              <a:rPr lang="en-US" sz="4000" i="1" dirty="0" smtClean="0">
                <a:solidFill>
                  <a:srgbClr val="0000FF"/>
                </a:solidFill>
              </a:rPr>
              <a:t>).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3246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600" b="1" i="1" baseline="30000" dirty="0">
                <a:solidFill>
                  <a:srgbClr val="C00000"/>
                </a:solidFill>
              </a:rPr>
              <a:t>26</a:t>
            </a:r>
            <a:r>
              <a:rPr lang="en-US" sz="3600" b="1" i="1" baseline="30000" dirty="0">
                <a:solidFill>
                  <a:srgbClr val="0000FF"/>
                </a:solidFill>
              </a:rPr>
              <a:t> </a:t>
            </a:r>
            <a:r>
              <a:rPr lang="en-US" sz="3600" i="1" dirty="0">
                <a:solidFill>
                  <a:srgbClr val="0000FF"/>
                </a:solidFill>
              </a:rPr>
              <a:t>He let loose the east wind from the heavens</a:t>
            </a:r>
            <a:r>
              <a:rPr lang="en-US" sz="3600" i="1" dirty="0" smtClean="0">
                <a:solidFill>
                  <a:srgbClr val="0000FF"/>
                </a:solidFill>
              </a:rPr>
              <a:t/>
            </a:r>
            <a:br>
              <a:rPr lang="en-US" sz="3600" i="1" dirty="0" smtClean="0">
                <a:solidFill>
                  <a:srgbClr val="0000FF"/>
                </a:solidFill>
              </a:rPr>
            </a:br>
            <a:r>
              <a:rPr lang="en-US" sz="3600" i="1" dirty="0">
                <a:solidFill>
                  <a:srgbClr val="0000FF"/>
                </a:solidFill>
              </a:rPr>
              <a:t>    and by his power made the south wind </a:t>
            </a:r>
            <a:r>
              <a:rPr lang="en-US" sz="3600" i="1" dirty="0" smtClean="0">
                <a:solidFill>
                  <a:srgbClr val="0000FF"/>
                </a:solidFill>
              </a:rPr>
              <a:t>blow.</a:t>
            </a:r>
          </a:p>
          <a:p>
            <a:pPr>
              <a:buNone/>
            </a:pPr>
            <a:r>
              <a:rPr lang="en-US" sz="3600" b="1" i="1" baseline="30000" dirty="0" smtClean="0">
                <a:solidFill>
                  <a:srgbClr val="C00000"/>
                </a:solidFill>
              </a:rPr>
              <a:t>27</a:t>
            </a:r>
            <a:r>
              <a:rPr lang="en-US" sz="3600" b="1" i="1" baseline="30000" dirty="0">
                <a:solidFill>
                  <a:srgbClr val="0000FF"/>
                </a:solidFill>
              </a:rPr>
              <a:t> </a:t>
            </a:r>
            <a:r>
              <a:rPr lang="en-US" sz="3900" i="1" dirty="0">
                <a:solidFill>
                  <a:srgbClr val="0000FF"/>
                </a:solidFill>
              </a:rPr>
              <a:t>He rained meat down on them like dust,</a:t>
            </a:r>
            <a:r>
              <a:rPr lang="en-US" sz="3900" i="1" dirty="0" smtClean="0">
                <a:solidFill>
                  <a:srgbClr val="0000FF"/>
                </a:solidFill>
              </a:rPr>
              <a:t/>
            </a:r>
            <a:br>
              <a:rPr lang="en-US" sz="3900" i="1" dirty="0" smtClean="0">
                <a:solidFill>
                  <a:srgbClr val="0000FF"/>
                </a:solidFill>
              </a:rPr>
            </a:br>
            <a:r>
              <a:rPr lang="en-US" sz="3900" i="1" dirty="0">
                <a:solidFill>
                  <a:srgbClr val="0000FF"/>
                </a:solidFill>
              </a:rPr>
              <a:t>    birds like sand on the </a:t>
            </a:r>
            <a:r>
              <a:rPr lang="en-US" sz="3900" i="1" dirty="0" smtClean="0">
                <a:solidFill>
                  <a:srgbClr val="0000FF"/>
                </a:solidFill>
              </a:rPr>
              <a:t>seashore.</a:t>
            </a:r>
          </a:p>
          <a:p>
            <a:pPr>
              <a:buNone/>
            </a:pPr>
            <a:r>
              <a:rPr lang="en-US" sz="3600" b="1" i="1" baseline="30000" dirty="0" smtClean="0">
                <a:solidFill>
                  <a:srgbClr val="C00000"/>
                </a:solidFill>
              </a:rPr>
              <a:t>28</a:t>
            </a:r>
            <a:r>
              <a:rPr lang="en-US" sz="3600" b="1" i="1" baseline="30000" dirty="0">
                <a:solidFill>
                  <a:srgbClr val="0000FF"/>
                </a:solidFill>
              </a:rPr>
              <a:t> </a:t>
            </a:r>
            <a:r>
              <a:rPr lang="en-US" sz="3900" i="1" dirty="0">
                <a:solidFill>
                  <a:srgbClr val="0000FF"/>
                </a:solidFill>
              </a:rPr>
              <a:t>He made them come down inside their camp,</a:t>
            </a:r>
            <a:r>
              <a:rPr lang="en-US" sz="3900" i="1" dirty="0" smtClean="0">
                <a:solidFill>
                  <a:srgbClr val="0000FF"/>
                </a:solidFill>
              </a:rPr>
              <a:t/>
            </a:r>
            <a:br>
              <a:rPr lang="en-US" sz="3900" i="1" dirty="0" smtClean="0">
                <a:solidFill>
                  <a:srgbClr val="0000FF"/>
                </a:solidFill>
              </a:rPr>
            </a:br>
            <a:r>
              <a:rPr lang="en-US" sz="3900" i="1" dirty="0">
                <a:solidFill>
                  <a:srgbClr val="0000FF"/>
                </a:solidFill>
              </a:rPr>
              <a:t>    all around their </a:t>
            </a:r>
            <a:r>
              <a:rPr lang="en-US" sz="3900" i="1" dirty="0" smtClean="0">
                <a:solidFill>
                  <a:srgbClr val="0000FF"/>
                </a:solidFill>
              </a:rPr>
              <a:t>tents.</a:t>
            </a:r>
          </a:p>
          <a:p>
            <a:pPr>
              <a:buNone/>
            </a:pPr>
            <a:r>
              <a:rPr lang="en-US" sz="3600" b="1" i="1" baseline="30000" dirty="0" smtClean="0">
                <a:solidFill>
                  <a:srgbClr val="C00000"/>
                </a:solidFill>
              </a:rPr>
              <a:t>29</a:t>
            </a:r>
            <a:r>
              <a:rPr lang="en-US" sz="3600" b="1" i="1" baseline="30000" dirty="0">
                <a:solidFill>
                  <a:srgbClr val="0000FF"/>
                </a:solidFill>
              </a:rPr>
              <a:t> </a:t>
            </a:r>
            <a:r>
              <a:rPr lang="en-US" sz="3900" i="1" dirty="0">
                <a:solidFill>
                  <a:srgbClr val="0000FF"/>
                </a:solidFill>
              </a:rPr>
              <a:t>They ate till they were </a:t>
            </a:r>
            <a:r>
              <a:rPr lang="en-US" sz="3900" i="1" dirty="0" smtClean="0">
                <a:solidFill>
                  <a:srgbClr val="0000FF"/>
                </a:solidFill>
              </a:rPr>
              <a:t>gorged—he </a:t>
            </a:r>
            <a:r>
              <a:rPr lang="en-US" sz="3900" i="1" dirty="0">
                <a:solidFill>
                  <a:srgbClr val="0000FF"/>
                </a:solidFill>
              </a:rPr>
              <a:t>had given them what they </a:t>
            </a:r>
            <a:r>
              <a:rPr lang="en-US" sz="3900" i="1" dirty="0" smtClean="0">
                <a:solidFill>
                  <a:srgbClr val="0000FF"/>
                </a:solidFill>
              </a:rPr>
              <a:t>craved. </a:t>
            </a:r>
            <a:r>
              <a:rPr lang="en-US" sz="3600" i="1" dirty="0" smtClean="0">
                <a:solidFill>
                  <a:srgbClr val="0000FF"/>
                </a:solidFill>
              </a:rPr>
              <a:t>(</a:t>
            </a:r>
            <a:r>
              <a:rPr lang="en-US" sz="3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 11:18-20</a:t>
            </a:r>
            <a:r>
              <a:rPr lang="en-US" sz="3600" i="1" dirty="0" smtClean="0">
                <a:solidFill>
                  <a:srgbClr val="0000FF"/>
                </a:solidFill>
              </a:rPr>
              <a:t>)</a:t>
            </a:r>
          </a:p>
          <a:p>
            <a:pPr>
              <a:buNone/>
            </a:pPr>
            <a:r>
              <a:rPr lang="en-US" sz="3600" b="1" i="1" baseline="30000" dirty="0" smtClean="0">
                <a:solidFill>
                  <a:srgbClr val="C00000"/>
                </a:solidFill>
              </a:rPr>
              <a:t>30</a:t>
            </a:r>
            <a:r>
              <a:rPr lang="en-US" sz="3600" b="1" i="1" baseline="30000" dirty="0">
                <a:solidFill>
                  <a:srgbClr val="0000FF"/>
                </a:solidFill>
              </a:rPr>
              <a:t> </a:t>
            </a:r>
            <a:r>
              <a:rPr lang="en-US" sz="3600" i="1" dirty="0">
                <a:solidFill>
                  <a:srgbClr val="0000FF"/>
                </a:solidFill>
              </a:rPr>
              <a:t>But before they turned from what they craved,</a:t>
            </a:r>
            <a:r>
              <a:rPr lang="en-US" sz="3600" i="1" dirty="0" smtClean="0">
                <a:solidFill>
                  <a:srgbClr val="0000FF"/>
                </a:solidFill>
              </a:rPr>
              <a:t/>
            </a:r>
            <a:br>
              <a:rPr lang="en-US" sz="3600" i="1" dirty="0" smtClean="0">
                <a:solidFill>
                  <a:srgbClr val="0000FF"/>
                </a:solidFill>
              </a:rPr>
            </a:br>
            <a:r>
              <a:rPr lang="en-US" sz="3600" i="1" dirty="0">
                <a:solidFill>
                  <a:srgbClr val="0000FF"/>
                </a:solidFill>
              </a:rPr>
              <a:t>    even while the food was still in their </a:t>
            </a:r>
            <a:r>
              <a:rPr lang="en-US" sz="3600" i="1" dirty="0" smtClean="0">
                <a:solidFill>
                  <a:srgbClr val="0000FF"/>
                </a:solidFill>
              </a:rPr>
              <a:t>mouths,</a:t>
            </a:r>
          </a:p>
          <a:p>
            <a:pPr>
              <a:buNone/>
            </a:pPr>
            <a:r>
              <a:rPr lang="en-US" sz="3600" b="1" i="1" baseline="30000" dirty="0" smtClean="0">
                <a:solidFill>
                  <a:srgbClr val="C00000"/>
                </a:solidFill>
              </a:rPr>
              <a:t>31</a:t>
            </a:r>
            <a:r>
              <a:rPr lang="en-US" sz="3600" b="1" i="1" baseline="30000" dirty="0">
                <a:solidFill>
                  <a:srgbClr val="0000FF"/>
                </a:solidFill>
              </a:rPr>
              <a:t> </a:t>
            </a:r>
            <a:r>
              <a:rPr lang="en-US" sz="3900" i="1" dirty="0">
                <a:solidFill>
                  <a:srgbClr val="0000FF"/>
                </a:solidFill>
              </a:rPr>
              <a:t>God’s anger rose against </a:t>
            </a:r>
            <a:r>
              <a:rPr lang="en-US" sz="3900" i="1" dirty="0" smtClean="0">
                <a:solidFill>
                  <a:srgbClr val="0000FF"/>
                </a:solidFill>
              </a:rPr>
              <a:t>them; he </a:t>
            </a:r>
            <a:r>
              <a:rPr lang="en-US" sz="3900" i="1" dirty="0">
                <a:solidFill>
                  <a:srgbClr val="0000FF"/>
                </a:solidFill>
              </a:rPr>
              <a:t>put to death the sturdiest among them</a:t>
            </a:r>
            <a:r>
              <a:rPr lang="en-US" sz="3900" i="1" dirty="0" smtClean="0">
                <a:solidFill>
                  <a:srgbClr val="0000FF"/>
                </a:solidFill>
              </a:rPr>
              <a:t>, cutting </a:t>
            </a:r>
            <a:r>
              <a:rPr lang="en-US" sz="3900" i="1" dirty="0">
                <a:solidFill>
                  <a:srgbClr val="0000FF"/>
                </a:solidFill>
              </a:rPr>
              <a:t>down the young men of Israel</a:t>
            </a:r>
            <a:r>
              <a:rPr lang="en-US" sz="3900" i="1" dirty="0" smtClean="0">
                <a:solidFill>
                  <a:srgbClr val="0000FF"/>
                </a:solidFill>
              </a:rPr>
              <a:t>. (</a:t>
            </a:r>
            <a:r>
              <a:rPr lang="en-US" sz="39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 11:33</a:t>
            </a:r>
            <a:r>
              <a:rPr lang="en-US" sz="3900" i="1" dirty="0" smtClean="0">
                <a:solidFill>
                  <a:srgbClr val="0000FF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</TotalTime>
  <Words>298</Words>
  <Application>Microsoft Office PowerPoint</Application>
  <PresentationFormat>On-screen Show (4:3)</PresentationFormat>
  <Paragraphs>75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Remember and Obey (Psalm 78:1-72)</vt:lpstr>
      <vt:lpstr>Lest We Forget (Ps 78): Lessons from Israel’s history.</vt:lpstr>
      <vt:lpstr>1. History lesson for the next generation (1-8): 1a. Learn from the past, teach for the future (1-4).</vt:lpstr>
      <vt:lpstr>1b. Teach one generation to avoid the errors of previous generations (5-8)</vt:lpstr>
      <vt:lpstr>2. Miracles forgotten (9-16). 2a. Overview: Forgetting God’s grace (9-11).</vt:lpstr>
      <vt:lpstr>2b. Miraculous exodus from Egypt (12-16).</vt:lpstr>
      <vt:lpstr>3. Murmurs of unrest (17-31). 3a. Israel’s stubborn rebellious response to God’s wonderful works (17-20).</vt:lpstr>
      <vt:lpstr>3b. God’s anger with the unbelief and mistrust of Israel (21-25).</vt:lpstr>
      <vt:lpstr>3c. The sending of fowl for meat (26-31).</vt:lpstr>
      <vt:lpstr>4. Meaningless repentance (32-39). A merciful response to great sin.</vt:lpstr>
      <vt:lpstr>5. Ingratitude for the exodus (40-53). From Egypt to Canaan, Israel’s failure to remember the power of God.</vt:lpstr>
      <vt:lpstr>6. Ingratitude for the promised land (54-64). Stubborn, rebellious Israel in the Promised Land.</vt:lpstr>
      <vt:lpstr>7. A new beginning (65-72). The hopeful choice of Jerusalem and David.</vt:lpstr>
      <vt:lpstr>How does Psalm 78 point to Christ?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(Psalm 78)</dc:title>
  <dc:creator>Windows User</dc:creator>
  <cp:lastModifiedBy>Windows User</cp:lastModifiedBy>
  <cp:revision>54</cp:revision>
  <dcterms:created xsi:type="dcterms:W3CDTF">2024-04-10T14:04:47Z</dcterms:created>
  <dcterms:modified xsi:type="dcterms:W3CDTF">2024-04-23T12:04:34Z</dcterms:modified>
</cp:coreProperties>
</file>