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90" y="-12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EB5A-B4C8-4956-B095-93B4EF141A4E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E4FE-E3EB-4542-9866-B5026AD0F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EB5A-B4C8-4956-B095-93B4EF141A4E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E4FE-E3EB-4542-9866-B5026AD0F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EB5A-B4C8-4956-B095-93B4EF141A4E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E4FE-E3EB-4542-9866-B5026AD0F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EB5A-B4C8-4956-B095-93B4EF141A4E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E4FE-E3EB-4542-9866-B5026AD0F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EB5A-B4C8-4956-B095-93B4EF141A4E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E4FE-E3EB-4542-9866-B5026AD0F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EB5A-B4C8-4956-B095-93B4EF141A4E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E4FE-E3EB-4542-9866-B5026AD0F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EB5A-B4C8-4956-B095-93B4EF141A4E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E4FE-E3EB-4542-9866-B5026AD0F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EB5A-B4C8-4956-B095-93B4EF141A4E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E4FE-E3EB-4542-9866-B5026AD0F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EB5A-B4C8-4956-B095-93B4EF141A4E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E4FE-E3EB-4542-9866-B5026AD0F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EB5A-B4C8-4956-B095-93B4EF141A4E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E4FE-E3EB-4542-9866-B5026AD0F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EB5A-B4C8-4956-B095-93B4EF141A4E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E4FE-E3EB-4542-9866-B5026AD0F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0EB5A-B4C8-4956-B095-93B4EF141A4E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3E4FE-E3EB-4542-9866-B5026AD0F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0"/>
            <a:ext cx="9296400" cy="124936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9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DISAPPOINTMENT</a:t>
            </a:r>
            <a:endParaRPr lang="en-US" sz="96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181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n-US" sz="4400" i="1" dirty="0" smtClean="0">
                <a:solidFill>
                  <a:srgbClr val="0000FF"/>
                </a:solidFill>
              </a:rPr>
              <a:t>“</a:t>
            </a:r>
            <a:r>
              <a:rPr lang="en-US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i="1" dirty="0" smtClean="0">
                <a:solidFill>
                  <a:srgbClr val="0000FF"/>
                </a:solidFill>
              </a:rPr>
              <a:t>you have 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rejected</a:t>
            </a:r>
            <a:r>
              <a:rPr lang="en-US" sz="4400" i="1" dirty="0" smtClean="0">
                <a:solidFill>
                  <a:srgbClr val="0000FF"/>
                </a:solidFill>
              </a:rPr>
              <a:t>, you have 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spurned</a:t>
            </a:r>
            <a:r>
              <a:rPr lang="en-US" sz="4400" i="1" dirty="0" smtClean="0">
                <a:solidFill>
                  <a:srgbClr val="0000FF"/>
                </a:solidFill>
              </a:rPr>
              <a:t>, you have been 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very angry</a:t>
            </a:r>
            <a:r>
              <a:rPr lang="en-US" sz="4400" i="1" dirty="0" smtClean="0">
                <a:solidFill>
                  <a:srgbClr val="0000FF"/>
                </a:solidFill>
              </a:rPr>
              <a:t>…” “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long, </a:t>
            </a:r>
            <a:r>
              <a:rPr lang="en-US" sz="4400" i="1" cap="small" dirty="0" smtClean="0">
                <a:solidFill>
                  <a:srgbClr val="0000FF"/>
                </a:solidFill>
              </a:rPr>
              <a:t>Lord</a:t>
            </a:r>
            <a:r>
              <a:rPr lang="en-US" sz="4400" i="1" dirty="0" smtClean="0">
                <a:solidFill>
                  <a:srgbClr val="0000FF"/>
                </a:solidFill>
              </a:rPr>
              <a:t>? Will you 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hide</a:t>
            </a:r>
            <a:r>
              <a:rPr lang="en-US" sz="4400" i="1" dirty="0" smtClean="0">
                <a:solidFill>
                  <a:srgbClr val="0000FF"/>
                </a:solidFill>
              </a:rPr>
              <a:t> yourself forever? 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long </a:t>
            </a:r>
            <a:r>
              <a:rPr lang="en-US" sz="4400" i="1" dirty="0" smtClean="0">
                <a:solidFill>
                  <a:srgbClr val="0000FF"/>
                </a:solidFill>
              </a:rPr>
              <a:t>will your wrath burn like fire? Remember how 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fleeting</a:t>
            </a:r>
            <a:r>
              <a:rPr lang="en-US" sz="4400" i="1" dirty="0" smtClean="0">
                <a:solidFill>
                  <a:srgbClr val="0000FF"/>
                </a:solidFill>
              </a:rPr>
              <a:t> is my life. For what 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futility</a:t>
            </a:r>
            <a:r>
              <a:rPr lang="en-US" sz="4400" i="1" dirty="0" smtClean="0">
                <a:solidFill>
                  <a:srgbClr val="0000FF"/>
                </a:solidFill>
              </a:rPr>
              <a:t> you have created all humanity! 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can live and not see death, or who can escape the power of the grave</a:t>
            </a:r>
            <a:r>
              <a:rPr lang="en-US" sz="4400" i="1" dirty="0" smtClean="0">
                <a:solidFill>
                  <a:srgbClr val="0000FF"/>
                </a:solidFill>
              </a:rPr>
              <a:t>?</a:t>
            </a:r>
            <a:r>
              <a:rPr lang="en-US" sz="44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4400" i="1" dirty="0" smtClean="0">
                <a:solidFill>
                  <a:srgbClr val="0000FF"/>
                </a:solidFill>
              </a:rPr>
              <a:t>Lord, 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is your former great love</a:t>
            </a:r>
            <a:r>
              <a:rPr lang="en-US" sz="4400" i="1" dirty="0" smtClean="0">
                <a:solidFill>
                  <a:srgbClr val="0000FF"/>
                </a:solidFill>
              </a:rPr>
              <a:t>, which in your faithfulness you swore to David?” (</a:t>
            </a:r>
            <a:r>
              <a:rPr lang="en-US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89:38, 46-49a</a:t>
            </a:r>
            <a:r>
              <a:rPr lang="en-US" sz="4400" i="1" dirty="0" smtClean="0">
                <a:solidFill>
                  <a:srgbClr val="0000FF"/>
                </a:solidFill>
              </a:rPr>
              <a:t>)</a:t>
            </a:r>
            <a:endParaRPr lang="en-US" sz="44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371600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9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 and petitions</a:t>
            </a:r>
            <a:r>
              <a:rPr lang="en-US" sz="3900" b="1" i="1" dirty="0" smtClean="0">
                <a:solidFill>
                  <a:srgbClr val="0000FF"/>
                </a:solidFill>
              </a:rPr>
              <a:t>: </a:t>
            </a:r>
            <a:r>
              <a:rPr lang="en-US" sz="43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long</a:t>
            </a:r>
            <a:r>
              <a:rPr lang="en-US" sz="4300" i="1" dirty="0" smtClean="0">
                <a:solidFill>
                  <a:srgbClr val="0000FF"/>
                </a:solidFill>
              </a:rPr>
              <a:t>…? </a:t>
            </a:r>
            <a:r>
              <a:rPr lang="en-US" sz="3900" i="1" dirty="0" smtClean="0">
                <a:solidFill>
                  <a:srgbClr val="0000FF"/>
                </a:solidFill>
              </a:rPr>
              <a:t>(</a:t>
            </a:r>
            <a:r>
              <a:rPr lang="en-US" sz="39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46-51</a:t>
            </a:r>
            <a:r>
              <a:rPr lang="en-US" sz="3900" i="1" dirty="0" smtClean="0">
                <a:solidFill>
                  <a:srgbClr val="0000FF"/>
                </a:solidFill>
              </a:rPr>
              <a:t>)</a:t>
            </a:r>
          </a:p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46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43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long</a:t>
            </a:r>
            <a:r>
              <a:rPr lang="en-US" sz="43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en-US" sz="4300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4300" i="1" dirty="0">
                <a:solidFill>
                  <a:srgbClr val="0000FF"/>
                </a:solidFill>
              </a:rPr>
              <a:t>? </a:t>
            </a:r>
            <a:r>
              <a:rPr lang="en-US" sz="3500" i="1" dirty="0">
                <a:solidFill>
                  <a:srgbClr val="0000FF"/>
                </a:solidFill>
              </a:rPr>
              <a:t>Will you hide yourself </a:t>
            </a:r>
            <a:r>
              <a:rPr lang="en-US" sz="3500" i="1" dirty="0" smtClean="0">
                <a:solidFill>
                  <a:srgbClr val="0000FF"/>
                </a:solidFill>
              </a:rPr>
              <a:t>forever? </a:t>
            </a:r>
            <a:r>
              <a:rPr lang="en-US" sz="43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</a:t>
            </a:r>
            <a:r>
              <a:rPr lang="en-US" sz="43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 </a:t>
            </a:r>
            <a:r>
              <a:rPr lang="en-US" sz="4300" i="1" dirty="0">
                <a:solidFill>
                  <a:srgbClr val="0000FF"/>
                </a:solidFill>
              </a:rPr>
              <a:t>will your wrath burn like </a:t>
            </a:r>
            <a:r>
              <a:rPr lang="en-US" sz="4300" i="1" dirty="0" smtClean="0">
                <a:solidFill>
                  <a:srgbClr val="0000FF"/>
                </a:solidFill>
              </a:rPr>
              <a:t>fire?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47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Remember how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fleeting</a:t>
            </a:r>
            <a:r>
              <a:rPr lang="en-US" i="1" dirty="0">
                <a:solidFill>
                  <a:srgbClr val="0000FF"/>
                </a:solidFill>
              </a:rPr>
              <a:t> is my life</a:t>
            </a:r>
            <a:r>
              <a:rPr lang="en-US" i="1" dirty="0" smtClean="0">
                <a:solidFill>
                  <a:srgbClr val="0000FF"/>
                </a:solidFill>
              </a:rPr>
              <a:t>. For </a:t>
            </a:r>
            <a:r>
              <a:rPr lang="en-US" i="1" dirty="0">
                <a:solidFill>
                  <a:srgbClr val="0000FF"/>
                </a:solidFill>
              </a:rPr>
              <a:t>what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futility</a:t>
            </a:r>
            <a:r>
              <a:rPr lang="en-US" i="1" dirty="0">
                <a:solidFill>
                  <a:srgbClr val="0000FF"/>
                </a:solidFill>
              </a:rPr>
              <a:t> you have created all </a:t>
            </a:r>
            <a:r>
              <a:rPr lang="en-US" i="1" dirty="0" smtClean="0">
                <a:solidFill>
                  <a:srgbClr val="0000FF"/>
                </a:solidFill>
              </a:rPr>
              <a:t>humanity! </a:t>
            </a:r>
            <a:r>
              <a:rPr lang="en-US" b="1" i="1" baseline="30000" dirty="0" smtClean="0">
                <a:solidFill>
                  <a:srgbClr val="C00000"/>
                </a:solidFill>
              </a:rPr>
              <a:t>48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4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can live and not see 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death, or </a:t>
            </a:r>
            <a:r>
              <a:rPr lang="en-US" sz="34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can escape the power of the 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grave</a:t>
            </a:r>
            <a:r>
              <a:rPr lang="en-US" sz="3400" i="1" dirty="0" smtClean="0">
                <a:solidFill>
                  <a:srgbClr val="0000FF"/>
                </a:solidFill>
              </a:rPr>
              <a:t>?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49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4100" i="1" dirty="0">
                <a:solidFill>
                  <a:srgbClr val="0000FF"/>
                </a:solidFill>
              </a:rPr>
              <a:t>Lord, </a:t>
            </a:r>
            <a:r>
              <a:rPr lang="en-US" sz="41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is your former great love</a:t>
            </a:r>
            <a:r>
              <a:rPr lang="en-US" sz="4100" i="1" dirty="0" smtClean="0">
                <a:solidFill>
                  <a:srgbClr val="0000FF"/>
                </a:solidFill>
              </a:rPr>
              <a:t>,</a:t>
            </a:r>
            <a:r>
              <a:rPr lang="en-US" sz="4100" i="1" dirty="0">
                <a:solidFill>
                  <a:srgbClr val="0000FF"/>
                </a:solidFill>
              </a:rPr>
              <a:t> which in your </a:t>
            </a:r>
            <a:r>
              <a:rPr lang="en-US" sz="41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faithfulness</a:t>
            </a:r>
            <a:r>
              <a:rPr lang="en-US" sz="4100" i="1" dirty="0">
                <a:solidFill>
                  <a:srgbClr val="0000FF"/>
                </a:solidFill>
              </a:rPr>
              <a:t> you swore to </a:t>
            </a:r>
            <a:r>
              <a:rPr lang="en-US" sz="4100" i="1" dirty="0" smtClean="0">
                <a:solidFill>
                  <a:srgbClr val="0000FF"/>
                </a:solidFill>
              </a:rPr>
              <a:t>David?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50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</a:t>
            </a:r>
            <a:r>
              <a:rPr lang="en-US" sz="3400" i="1" dirty="0">
                <a:solidFill>
                  <a:srgbClr val="0000FF"/>
                </a:solidFill>
              </a:rPr>
              <a:t>, Lord, how your servant </a:t>
            </a:r>
            <a:r>
              <a:rPr lang="en-US" sz="3400" i="1" dirty="0" smtClean="0">
                <a:solidFill>
                  <a:srgbClr val="0000FF"/>
                </a:solidFill>
              </a:rPr>
              <a:t>has</a:t>
            </a:r>
            <a:r>
              <a:rPr lang="en-US" sz="3400" i="1" dirty="0">
                <a:solidFill>
                  <a:srgbClr val="0000FF"/>
                </a:solidFill>
              </a:rPr>
              <a:t> been mocked,</a:t>
            </a:r>
            <a:r>
              <a:rPr lang="en-US" i="1" dirty="0" smtClean="0">
                <a:solidFill>
                  <a:srgbClr val="0000FF"/>
                </a:solidFill>
              </a:rPr>
              <a:t/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>
                <a:solidFill>
                  <a:srgbClr val="0000FF"/>
                </a:solidFill>
              </a:rPr>
              <a:t> </a:t>
            </a:r>
            <a:r>
              <a:rPr lang="en-US" sz="3500" i="1" dirty="0" smtClean="0">
                <a:solidFill>
                  <a:srgbClr val="0000FF"/>
                </a:solidFill>
              </a:rPr>
              <a:t>how </a:t>
            </a:r>
            <a:r>
              <a:rPr lang="en-US" sz="3500" i="1" dirty="0">
                <a:solidFill>
                  <a:srgbClr val="0000FF"/>
                </a:solidFill>
              </a:rPr>
              <a:t>I bear in my heart the taunts of all the nations,</a:t>
            </a:r>
            <a:r>
              <a:rPr lang="en-US" i="1" dirty="0" smtClean="0">
                <a:solidFill>
                  <a:srgbClr val="0000FF"/>
                </a:solidFill>
              </a:rPr>
              <a:t/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b="1" i="1" baseline="30000" dirty="0">
                <a:solidFill>
                  <a:srgbClr val="C00000"/>
                </a:solidFill>
              </a:rPr>
              <a:t>51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900" i="1" dirty="0">
                <a:solidFill>
                  <a:srgbClr val="0000FF"/>
                </a:solidFill>
              </a:rPr>
              <a:t>the taunts with which your enemies, </a:t>
            </a:r>
            <a:r>
              <a:rPr lang="en-US" sz="3900" i="1" cap="small" dirty="0">
                <a:solidFill>
                  <a:srgbClr val="0000FF"/>
                </a:solidFill>
              </a:rPr>
              <a:t>Lord</a:t>
            </a:r>
            <a:r>
              <a:rPr lang="en-US" sz="3900" i="1" dirty="0">
                <a:solidFill>
                  <a:srgbClr val="0000FF"/>
                </a:solidFill>
              </a:rPr>
              <a:t>, have </a:t>
            </a:r>
            <a:r>
              <a:rPr lang="en-US" sz="3900" i="1" dirty="0" smtClean="0">
                <a:solidFill>
                  <a:srgbClr val="0000FF"/>
                </a:solidFill>
              </a:rPr>
              <a:t>mocked, with </a:t>
            </a:r>
            <a:r>
              <a:rPr lang="en-US" sz="3900" i="1" dirty="0">
                <a:solidFill>
                  <a:srgbClr val="0000FF"/>
                </a:solidFill>
              </a:rPr>
              <a:t>which they have mocked every step of your anointed 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762000"/>
          </a:xfrm>
        </p:spPr>
        <p:style>
          <a:lnRef idx="1">
            <a:schemeClr val="accent3"/>
          </a:lnRef>
          <a:fillRef idx="1001">
            <a:schemeClr val="dk2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does 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89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 to 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the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seed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 established  forever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None/>
            </a:pPr>
            <a:r>
              <a:rPr lang="en-US" i="1" dirty="0" smtClean="0">
                <a:solidFill>
                  <a:srgbClr val="0000FF"/>
                </a:solidFill>
              </a:rPr>
              <a:t>	</a:t>
            </a:r>
            <a:r>
              <a:rPr lang="en-US" sz="2800" i="1" dirty="0" smtClean="0">
                <a:solidFill>
                  <a:srgbClr val="0000FF"/>
                </a:solidFill>
              </a:rPr>
              <a:t>“He will..be called the Son of the Most High..he will reign.. forever;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kingdom will never end</a:t>
            </a:r>
            <a:r>
              <a:rPr lang="en-US" sz="2800" i="1" dirty="0" smtClean="0">
                <a:solidFill>
                  <a:srgbClr val="0000FF"/>
                </a:solidFill>
              </a:rPr>
              <a:t>” (</a:t>
            </a:r>
            <a:r>
              <a:rPr lang="en-US" sz="28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Lk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1:32-33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 1:8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None/>
            </a:pPr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the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chosen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the people 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None/>
            </a:pPr>
            <a:r>
              <a:rPr lang="en-US" i="1" dirty="0" smtClean="0"/>
              <a:t>	</a:t>
            </a:r>
            <a:r>
              <a:rPr lang="en-US" i="1" dirty="0" smtClean="0">
                <a:solidFill>
                  <a:srgbClr val="0000FF"/>
                </a:solidFill>
              </a:rPr>
              <a:t>“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my Son, whom I love</a:t>
            </a:r>
            <a:r>
              <a:rPr lang="en-US" i="1" dirty="0" smtClean="0">
                <a:solidFill>
                  <a:srgbClr val="0000FF"/>
                </a:solidFill>
              </a:rPr>
              <a:t>; with him I am well pleased”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Mt 3:17; 17:5</a:t>
            </a:r>
            <a:r>
              <a:rPr lang="en-US" i="1" dirty="0" smtClean="0">
                <a:solidFill>
                  <a:srgbClr val="0000FF"/>
                </a:solidFill>
              </a:rPr>
              <a:t>). “Listen to him”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Mk 9:7</a:t>
            </a:r>
            <a:r>
              <a:rPr lang="en-US" i="1" dirty="0" smtClean="0">
                <a:solidFill>
                  <a:srgbClr val="0000FF"/>
                </a:solidFill>
              </a:rPr>
              <a:t>).</a:t>
            </a:r>
            <a:endParaRPr lang="en-US" sz="28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answers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questions asked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46-49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2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514350" indent="-514350">
              <a:buNone/>
            </a:pPr>
            <a:r>
              <a:rPr lang="en-US" sz="2000" i="1" dirty="0" smtClean="0">
                <a:solidFill>
                  <a:srgbClr val="0000FF"/>
                </a:solidFill>
              </a:rPr>
              <a:t>	“</a:t>
            </a:r>
            <a:r>
              <a:rPr lang="en-US" sz="2400" i="1" dirty="0" smtClean="0">
                <a:solidFill>
                  <a:srgbClr val="0000FF"/>
                </a:solidFill>
              </a:rPr>
              <a:t>No one has ever seen God, but the one and only Son, </a:t>
            </a:r>
            <a:r>
              <a:rPr lang="en-US" sz="2000" i="1" dirty="0" smtClean="0">
                <a:solidFill>
                  <a:srgbClr val="0000FF"/>
                </a:solidFill>
              </a:rPr>
              <a:t>who is himself God and is in closest relationship with the Father, </a:t>
            </a:r>
            <a:r>
              <a:rPr lang="en-US" sz="2400" i="1" dirty="0" smtClean="0">
                <a:solidFill>
                  <a:srgbClr val="0000FF"/>
                </a:solidFill>
              </a:rPr>
              <a:t>has made him known.” “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Anyone who has seen me has seen the Father</a:t>
            </a:r>
            <a:r>
              <a:rPr lang="en-US" sz="2400" i="1" dirty="0" smtClean="0">
                <a:solidFill>
                  <a:srgbClr val="0000FF"/>
                </a:solidFill>
              </a:rPr>
              <a:t>” (</a:t>
            </a:r>
            <a:r>
              <a:rPr lang="en-US" sz="24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Jn</a:t>
            </a:r>
            <a:r>
              <a:rPr lang="en-US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1:18; 14:9</a:t>
            </a:r>
            <a:r>
              <a:rPr lang="en-US" sz="2400" i="1" dirty="0" smtClean="0">
                <a:solidFill>
                  <a:srgbClr val="0000FF"/>
                </a:solidFill>
              </a:rPr>
              <a:t>).</a:t>
            </a:r>
          </a:p>
          <a:p>
            <a:pPr marL="514350" indent="-514350">
              <a:buNone/>
            </a:pP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“Come follow me, and I will…” (</a:t>
            </a:r>
            <a:r>
              <a:rPr lang="en-US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Mk 1:17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None/>
            </a:pP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“For as in Adam all die, so in Christ…” (</a:t>
            </a:r>
            <a:r>
              <a:rPr lang="en-US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n-US" sz="24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</a:t>
            </a:r>
            <a:r>
              <a:rPr lang="en-US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15:22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24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85800"/>
            <a:ext cx="91440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you reject us forever? </a:t>
            </a:r>
            <a:r>
              <a:rPr lang="en-US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89</a:t>
            </a:r>
            <a:r>
              <a:rPr lang="en-US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209800"/>
            <a:ext cx="8686800" cy="3810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4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 throne forever </a:t>
            </a:r>
            <a:r>
              <a:rPr lang="en-US" sz="4000" i="1" dirty="0" smtClean="0">
                <a:solidFill>
                  <a:srgbClr val="0000FF"/>
                </a:solidFill>
              </a:rPr>
              <a:t>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1-4</a:t>
            </a:r>
            <a:r>
              <a:rPr lang="en-US" sz="4000" i="1" dirty="0" smtClean="0">
                <a:solidFill>
                  <a:srgbClr val="0000FF"/>
                </a:solidFill>
              </a:rPr>
              <a:t>).</a:t>
            </a:r>
          </a:p>
          <a:p>
            <a:pPr algn="l"/>
            <a:r>
              <a:rPr lang="en-US" sz="4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The Throne above the throne </a:t>
            </a:r>
            <a:r>
              <a:rPr lang="en-US" sz="4000" i="1" dirty="0" smtClean="0">
                <a:solidFill>
                  <a:srgbClr val="0000FF"/>
                </a:solidFill>
              </a:rPr>
              <a:t>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5-18</a:t>
            </a:r>
            <a:r>
              <a:rPr lang="en-US" sz="4000" i="1" dirty="0" smtClean="0">
                <a:solidFill>
                  <a:srgbClr val="0000FF"/>
                </a:solidFill>
              </a:rPr>
              <a:t>).</a:t>
            </a:r>
          </a:p>
          <a:p>
            <a:pPr algn="l"/>
            <a:r>
              <a:rPr lang="en-US" sz="4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The covenant with David </a:t>
            </a:r>
            <a:r>
              <a:rPr lang="en-US" sz="4000" i="1" dirty="0" smtClean="0">
                <a:solidFill>
                  <a:srgbClr val="0000FF"/>
                </a:solidFill>
              </a:rPr>
              <a:t>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19-37</a:t>
            </a:r>
            <a:r>
              <a:rPr lang="en-US" sz="4000" i="1" dirty="0" smtClean="0">
                <a:solidFill>
                  <a:srgbClr val="0000FF"/>
                </a:solidFill>
              </a:rPr>
              <a:t>).</a:t>
            </a:r>
          </a:p>
          <a:p>
            <a:pPr algn="l"/>
            <a:r>
              <a:rPr lang="en-US" sz="4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The covenant in eclipse </a:t>
            </a:r>
            <a:r>
              <a:rPr lang="en-US" sz="4000" i="1" dirty="0" smtClean="0">
                <a:solidFill>
                  <a:srgbClr val="0000FF"/>
                </a:solidFill>
              </a:rPr>
              <a:t>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38-51</a:t>
            </a:r>
            <a:r>
              <a:rPr lang="en-US" sz="4000" i="1" dirty="0" smtClean="0">
                <a:solidFill>
                  <a:srgbClr val="0000FF"/>
                </a:solidFill>
              </a:rPr>
              <a:t>).</a:t>
            </a:r>
          </a:p>
          <a:p>
            <a:pPr algn="l"/>
            <a:r>
              <a:rPr lang="en-US" sz="4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Doxology</a:t>
            </a:r>
            <a:r>
              <a:rPr lang="en-US" sz="4000" i="1" dirty="0" smtClean="0">
                <a:solidFill>
                  <a:srgbClr val="0000FF"/>
                </a:solidFill>
              </a:rPr>
              <a:t> 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52</a:t>
            </a:r>
            <a:r>
              <a:rPr lang="en-US" sz="4000" i="1" dirty="0" smtClean="0">
                <a:solidFill>
                  <a:srgbClr val="0000FF"/>
                </a:solidFill>
              </a:rPr>
              <a:t>).</a:t>
            </a:r>
            <a:endParaRPr lang="en-US" sz="40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Throne </a:t>
            </a:r>
            <a:r>
              <a:rPr lang="en-US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orever </a:t>
            </a:r>
            <a:r>
              <a:rPr lang="en-US" i="1" dirty="0">
                <a:solidFill>
                  <a:srgbClr val="0000FF"/>
                </a:solidFill>
              </a:rPr>
              <a:t>(</a:t>
            </a:r>
            <a:r>
              <a:rPr 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1-4</a:t>
            </a:r>
            <a:r>
              <a:rPr lang="en-US" i="1" dirty="0">
                <a:solidFill>
                  <a:srgbClr val="0000FF"/>
                </a:solidFill>
              </a:rPr>
              <a:t>).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FF"/>
                </a:solidFill>
              </a:rPr>
              <a:t>A </a:t>
            </a:r>
            <a:r>
              <a:rPr lang="en-US" b="1" i="1" dirty="0" err="1" smtClean="0">
                <a:solidFill>
                  <a:srgbClr val="0000FF"/>
                </a:solidFill>
              </a:rPr>
              <a:t>maskil</a:t>
            </a:r>
            <a:r>
              <a:rPr lang="en-US" b="1" dirty="0" smtClean="0">
                <a:solidFill>
                  <a:srgbClr val="0000FF"/>
                </a:solidFill>
              </a:rPr>
              <a:t> of Ethan the </a:t>
            </a:r>
            <a:r>
              <a:rPr lang="en-US" b="1" dirty="0" err="1" smtClean="0">
                <a:solidFill>
                  <a:srgbClr val="0000FF"/>
                </a:solidFill>
              </a:rPr>
              <a:t>Ezrahite</a:t>
            </a:r>
            <a:r>
              <a:rPr lang="en-US" b="1" dirty="0" smtClean="0">
                <a:solidFill>
                  <a:srgbClr val="0000FF"/>
                </a:solidFill>
              </a:rPr>
              <a:t>. </a:t>
            </a:r>
            <a:r>
              <a:rPr lang="en-US" i="1" dirty="0" smtClean="0">
                <a:solidFill>
                  <a:srgbClr val="0000FF"/>
                </a:solidFill>
              </a:rPr>
              <a:t>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4:31</a:t>
            </a:r>
            <a:r>
              <a:rPr lang="en-US" i="1" dirty="0" smtClean="0">
                <a:solidFill>
                  <a:srgbClr val="0000FF"/>
                </a:solidFill>
              </a:rPr>
              <a:t>)</a:t>
            </a:r>
            <a:endParaRPr lang="en-US" i="1" baseline="30000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</a:t>
            </a:r>
            <a:r>
              <a:rPr lang="en-US" sz="3600" b="1" i="1" baseline="30000" dirty="0">
                <a:solidFill>
                  <a:srgbClr val="0000FF"/>
                </a:solidFill>
              </a:rPr>
              <a:t> </a:t>
            </a:r>
            <a:r>
              <a:rPr lang="en-US" sz="3600" i="1" dirty="0">
                <a:solidFill>
                  <a:srgbClr val="0000FF"/>
                </a:solidFill>
              </a:rPr>
              <a:t>I will sing of the </a:t>
            </a:r>
            <a:r>
              <a:rPr lang="en-US" sz="3600" i="1" cap="small" dirty="0">
                <a:solidFill>
                  <a:srgbClr val="0000FF"/>
                </a:solidFill>
              </a:rPr>
              <a:t>Lord</a:t>
            </a:r>
            <a:r>
              <a:rPr lang="en-US" sz="3600" i="1" dirty="0">
                <a:solidFill>
                  <a:srgbClr val="0000FF"/>
                </a:solidFill>
              </a:rPr>
              <a:t>’s great love </a:t>
            </a:r>
            <a:r>
              <a:rPr lang="en-US" sz="3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forever</a:t>
            </a:r>
            <a:r>
              <a:rPr lang="en-US" sz="3600" i="1" dirty="0" smtClean="0">
                <a:solidFill>
                  <a:srgbClr val="0000FF"/>
                </a:solidFill>
              </a:rPr>
              <a:t>;</a:t>
            </a:r>
            <a:r>
              <a:rPr lang="en-US" sz="3600" i="1" dirty="0">
                <a:solidFill>
                  <a:srgbClr val="0000FF"/>
                </a:solidFill>
              </a:rPr>
              <a:t> with my mouth I will make your </a:t>
            </a:r>
            <a:r>
              <a:rPr lang="en-US" sz="3600" i="1" dirty="0" smtClean="0">
                <a:solidFill>
                  <a:srgbClr val="0000FF"/>
                </a:solidFill>
              </a:rPr>
              <a:t>faithfulness known through </a:t>
            </a:r>
            <a:r>
              <a:rPr lang="en-US" sz="3600" i="1" dirty="0">
                <a:solidFill>
                  <a:srgbClr val="0000FF"/>
                </a:solidFill>
              </a:rPr>
              <a:t>all </a:t>
            </a:r>
            <a:r>
              <a:rPr lang="en-US" sz="3600" i="1" dirty="0" smtClean="0">
                <a:solidFill>
                  <a:srgbClr val="0000FF"/>
                </a:solidFill>
              </a:rPr>
              <a:t>generations.</a:t>
            </a:r>
            <a:r>
              <a:rPr lang="en-US" sz="3600" i="1" dirty="0">
                <a:solidFill>
                  <a:srgbClr val="0000FF"/>
                </a:solidFill>
              </a:rPr>
              <a:t> </a:t>
            </a:r>
            <a:r>
              <a:rPr lang="en-US" b="1" i="1" baseline="30000" dirty="0" smtClean="0">
                <a:solidFill>
                  <a:srgbClr val="C00000"/>
                </a:solidFill>
              </a:rPr>
              <a:t>2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600" i="1" dirty="0">
                <a:solidFill>
                  <a:srgbClr val="0000FF"/>
                </a:solidFill>
              </a:rPr>
              <a:t>I will declare that your love stands firm </a:t>
            </a:r>
            <a:r>
              <a:rPr lang="en-US" sz="3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forever</a:t>
            </a:r>
            <a:r>
              <a:rPr lang="en-US" sz="3600" i="1" dirty="0" smtClean="0">
                <a:solidFill>
                  <a:srgbClr val="0000FF"/>
                </a:solidFill>
              </a:rPr>
              <a:t>,</a:t>
            </a:r>
            <a:r>
              <a:rPr lang="en-US" sz="3600" i="1" dirty="0">
                <a:solidFill>
                  <a:srgbClr val="0000FF"/>
                </a:solidFill>
              </a:rPr>
              <a:t> that you have established your faithfulness in heaven </a:t>
            </a:r>
            <a:r>
              <a:rPr lang="en-US" sz="3600" i="1" dirty="0" smtClean="0">
                <a:solidFill>
                  <a:srgbClr val="0000FF"/>
                </a:solidFill>
              </a:rPr>
              <a:t>itself.</a:t>
            </a:r>
            <a:endParaRPr lang="en-US" sz="3600" i="1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3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600" i="1" dirty="0">
                <a:solidFill>
                  <a:srgbClr val="0000FF"/>
                </a:solidFill>
              </a:rPr>
              <a:t>You said, “I have made a covenant with my chosen one</a:t>
            </a:r>
            <a:r>
              <a:rPr lang="en-US" sz="3600" i="1" dirty="0" smtClean="0">
                <a:solidFill>
                  <a:srgbClr val="0000FF"/>
                </a:solidFill>
              </a:rPr>
              <a:t>,</a:t>
            </a:r>
            <a:r>
              <a:rPr lang="en-US" sz="3600" i="1" dirty="0">
                <a:solidFill>
                  <a:srgbClr val="0000FF"/>
                </a:solidFill>
              </a:rPr>
              <a:t> I have </a:t>
            </a:r>
            <a:r>
              <a:rPr lang="en-US" sz="3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sworn</a:t>
            </a:r>
            <a:r>
              <a:rPr lang="en-US" sz="3600" i="1" dirty="0">
                <a:solidFill>
                  <a:srgbClr val="0000FF"/>
                </a:solidFill>
              </a:rPr>
              <a:t> to David my </a:t>
            </a:r>
            <a:r>
              <a:rPr lang="en-US" sz="3600" i="1" dirty="0" smtClean="0">
                <a:solidFill>
                  <a:srgbClr val="0000FF"/>
                </a:solidFill>
              </a:rPr>
              <a:t>servant,</a:t>
            </a:r>
            <a:endParaRPr lang="en-US" sz="3600" i="1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4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600" i="1" dirty="0">
                <a:solidFill>
                  <a:srgbClr val="0000FF"/>
                </a:solidFill>
              </a:rPr>
              <a:t>‘I will </a:t>
            </a:r>
            <a:r>
              <a:rPr lang="en-US" sz="3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establish your line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forever</a:t>
            </a:r>
            <a:r>
              <a:rPr lang="en-US" sz="3600" i="1" dirty="0">
                <a:solidFill>
                  <a:srgbClr val="0000FF"/>
                </a:solidFill>
              </a:rPr>
              <a:t> and </a:t>
            </a:r>
            <a:r>
              <a:rPr lang="en-US" sz="3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your throne firm through all generations</a:t>
            </a:r>
            <a:r>
              <a:rPr lang="en-US" sz="3600" i="1" dirty="0" smtClean="0">
                <a:solidFill>
                  <a:srgbClr val="0000FF"/>
                </a:solidFill>
              </a:rPr>
              <a:t>.’” </a:t>
            </a:r>
            <a:r>
              <a:rPr lang="en-US" sz="2400" i="1" dirty="0" smtClean="0">
                <a:solidFill>
                  <a:srgbClr val="0000FF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Sam 7:13</a:t>
            </a:r>
            <a:r>
              <a:rPr lang="en-US" sz="2400" i="1" dirty="0" smtClean="0">
                <a:solidFill>
                  <a:srgbClr val="0000FF"/>
                </a:solidFill>
              </a:rPr>
              <a:t>)</a:t>
            </a:r>
            <a:endParaRPr lang="en-US" sz="36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The </a:t>
            </a:r>
            <a:r>
              <a:rPr lang="en-US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Throne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above the throne </a:t>
            </a:r>
            <a:r>
              <a:rPr lang="en-US" i="1" dirty="0">
                <a:solidFill>
                  <a:srgbClr val="0000FF"/>
                </a:solidFill>
              </a:rPr>
              <a:t>(</a:t>
            </a:r>
            <a:r>
              <a:rPr 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5-18</a:t>
            </a:r>
            <a:r>
              <a:rPr lang="en-US" i="1" dirty="0" smtClean="0">
                <a:solidFill>
                  <a:srgbClr val="0000FF"/>
                </a:solidFill>
              </a:rPr>
              <a:t>).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486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35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Majesty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i="1" dirty="0" smtClean="0">
                <a:solidFill>
                  <a:srgbClr val="0000FF"/>
                </a:solidFill>
              </a:rPr>
              <a:t>(</a:t>
            </a:r>
            <a:r>
              <a:rPr lang="en-US" sz="35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5-8</a:t>
            </a:r>
            <a:r>
              <a:rPr lang="en-US" sz="3500" i="1" dirty="0" smtClean="0">
                <a:solidFill>
                  <a:srgbClr val="0000FF"/>
                </a:solidFill>
              </a:rPr>
              <a:t>): 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Heavenly praise of God’s kingship.</a:t>
            </a:r>
            <a:endParaRPr lang="en-US" sz="3500" i="1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5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The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heavens</a:t>
            </a:r>
            <a:r>
              <a:rPr lang="en-US" i="1" dirty="0">
                <a:solidFill>
                  <a:srgbClr val="0000FF"/>
                </a:solidFill>
              </a:rPr>
              <a:t> praise your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wonders</a:t>
            </a:r>
            <a:r>
              <a:rPr lang="en-US" i="1" dirty="0">
                <a:solidFill>
                  <a:srgbClr val="0000FF"/>
                </a:solidFill>
              </a:rPr>
              <a:t>, </a:t>
            </a:r>
            <a:r>
              <a:rPr lang="en-US" i="1" cap="small" dirty="0">
                <a:solidFill>
                  <a:srgbClr val="0000FF"/>
                </a:solidFill>
              </a:rPr>
              <a:t>Lord</a:t>
            </a:r>
            <a:r>
              <a:rPr lang="en-US" i="1" dirty="0" smtClean="0">
                <a:solidFill>
                  <a:srgbClr val="0000FF"/>
                </a:solidFill>
              </a:rPr>
              <a:t>,</a:t>
            </a:r>
            <a:r>
              <a:rPr lang="en-US" i="1" dirty="0">
                <a:solidFill>
                  <a:srgbClr val="0000FF"/>
                </a:solidFill>
              </a:rPr>
              <a:t> your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faithfulness</a:t>
            </a:r>
            <a:r>
              <a:rPr lang="en-US" i="1" dirty="0">
                <a:solidFill>
                  <a:srgbClr val="0000FF"/>
                </a:solidFill>
              </a:rPr>
              <a:t> too, in the assembly of the holy </a:t>
            </a:r>
            <a:r>
              <a:rPr lang="en-US" i="1" dirty="0" smtClean="0">
                <a:solidFill>
                  <a:srgbClr val="0000FF"/>
                </a:solidFill>
              </a:rPr>
              <a:t>ones.</a:t>
            </a:r>
            <a:endParaRPr lang="en-US" i="1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6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For </a:t>
            </a:r>
            <a:r>
              <a:rPr lang="en-US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 skies above can compare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the </a:t>
            </a:r>
            <a:r>
              <a:rPr lang="en-US" i="1" cap="small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i="1" dirty="0" smtClean="0">
                <a:solidFill>
                  <a:srgbClr val="0000FF"/>
                </a:solidFill>
              </a:rPr>
              <a:t>?</a:t>
            </a:r>
            <a:r>
              <a:rPr lang="en-US" i="1" dirty="0">
                <a:solidFill>
                  <a:srgbClr val="0000FF"/>
                </a:solidFill>
              </a:rPr>
              <a:t>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like the </a:t>
            </a:r>
            <a:r>
              <a:rPr lang="en-US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among the heavenly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beings</a:t>
            </a:r>
            <a:r>
              <a:rPr lang="en-US" i="1" dirty="0" smtClean="0">
                <a:solidFill>
                  <a:srgbClr val="0000FF"/>
                </a:solidFill>
              </a:rPr>
              <a:t>?</a:t>
            </a:r>
            <a:endParaRPr lang="en-US" i="1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7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In the council of the holy ones God is greatly feared;</a:t>
            </a:r>
            <a:r>
              <a:rPr lang="en-US" i="1" dirty="0" smtClean="0">
                <a:solidFill>
                  <a:srgbClr val="0000FF"/>
                </a:solidFill>
              </a:rPr>
              <a:t/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 smtClean="0">
                <a:solidFill>
                  <a:srgbClr val="0000FF"/>
                </a:solidFill>
              </a:rPr>
              <a:t>he </a:t>
            </a:r>
            <a:r>
              <a:rPr lang="en-US" i="1" dirty="0">
                <a:solidFill>
                  <a:srgbClr val="0000FF"/>
                </a:solidFill>
              </a:rPr>
              <a:t>is more awesome than all who surround </a:t>
            </a:r>
            <a:r>
              <a:rPr lang="en-US" i="1" dirty="0" smtClean="0">
                <a:solidFill>
                  <a:srgbClr val="0000FF"/>
                </a:solidFill>
              </a:rPr>
              <a:t>him.</a:t>
            </a:r>
            <a:endParaRPr lang="en-US" i="1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8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like you, </a:t>
            </a:r>
            <a:r>
              <a:rPr lang="en-US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God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Almighty</a:t>
            </a:r>
            <a:r>
              <a:rPr lang="en-US" i="1" dirty="0" smtClean="0">
                <a:solidFill>
                  <a:srgbClr val="0000FF"/>
                </a:solidFill>
              </a:rPr>
              <a:t>?</a:t>
            </a:r>
            <a:r>
              <a:rPr lang="en-US" i="1" dirty="0">
                <a:solidFill>
                  <a:srgbClr val="0000FF"/>
                </a:solidFill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You</a:t>
            </a:r>
            <a:r>
              <a:rPr lang="en-US" i="1" dirty="0">
                <a:solidFill>
                  <a:srgbClr val="0000FF"/>
                </a:solidFill>
              </a:rPr>
              <a:t>, </a:t>
            </a:r>
            <a:r>
              <a:rPr lang="en-US" i="1" cap="small" dirty="0">
                <a:solidFill>
                  <a:srgbClr val="0000FF"/>
                </a:solidFill>
              </a:rPr>
              <a:t>Lord</a:t>
            </a:r>
            <a:r>
              <a:rPr lang="en-US" i="1" dirty="0">
                <a:solidFill>
                  <a:srgbClr val="0000FF"/>
                </a:solidFill>
              </a:rPr>
              <a:t>, are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mighty</a:t>
            </a:r>
            <a:r>
              <a:rPr lang="en-US" i="1" dirty="0">
                <a:solidFill>
                  <a:srgbClr val="0000FF"/>
                </a:solidFill>
              </a:rPr>
              <a:t>, and your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faithfulness</a:t>
            </a:r>
            <a:r>
              <a:rPr lang="en-US" i="1" dirty="0">
                <a:solidFill>
                  <a:srgbClr val="0000FF"/>
                </a:solidFill>
              </a:rPr>
              <a:t> surrounds you.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2954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172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Mastery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i="1" dirty="0" smtClean="0">
                <a:solidFill>
                  <a:srgbClr val="0000FF"/>
                </a:solidFill>
              </a:rPr>
              <a:t>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9-13</a:t>
            </a:r>
            <a:r>
              <a:rPr lang="en-US" sz="4000" i="1" dirty="0" smtClean="0">
                <a:solidFill>
                  <a:srgbClr val="0000FF"/>
                </a:solidFill>
              </a:rPr>
              <a:t>):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universal rule.</a:t>
            </a:r>
          </a:p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9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</a:t>
            </a:r>
            <a:r>
              <a:rPr lang="en-US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00FF"/>
                </a:solidFill>
              </a:rPr>
              <a:t>over the surging sea</a:t>
            </a:r>
            <a:r>
              <a:rPr lang="en-US" i="1" dirty="0" smtClean="0">
                <a:solidFill>
                  <a:srgbClr val="0000FF"/>
                </a:solidFill>
              </a:rPr>
              <a:t>;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24:1-2; Mk 4:39</a:t>
            </a:r>
            <a:r>
              <a:rPr lang="en-US" i="1" dirty="0" smtClean="0">
                <a:solidFill>
                  <a:srgbClr val="0000FF"/>
                </a:solidFill>
              </a:rPr>
              <a:t>)</a:t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>
                <a:solidFill>
                  <a:srgbClr val="0000FF"/>
                </a:solidFill>
              </a:rPr>
              <a:t>    when its waves mount up, you still </a:t>
            </a:r>
            <a:r>
              <a:rPr lang="en-US" i="1" dirty="0" smtClean="0">
                <a:solidFill>
                  <a:srgbClr val="0000FF"/>
                </a:solidFill>
              </a:rPr>
              <a:t>them.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10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</a:t>
            </a:r>
            <a:r>
              <a:rPr lang="en-US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crushed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>
                <a:solidFill>
                  <a:srgbClr val="0000FF"/>
                </a:solidFill>
              </a:rPr>
              <a:t>Rahab</a:t>
            </a:r>
            <a:r>
              <a:rPr lang="en-US" i="1" dirty="0">
                <a:solidFill>
                  <a:srgbClr val="0000FF"/>
                </a:solidFill>
              </a:rPr>
              <a:t> like one of the slain</a:t>
            </a:r>
            <a:r>
              <a:rPr lang="en-US" i="1" dirty="0" smtClean="0">
                <a:solidFill>
                  <a:srgbClr val="0000FF"/>
                </a:solidFill>
              </a:rPr>
              <a:t>;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87:4</a:t>
            </a:r>
            <a:r>
              <a:rPr lang="en-US" i="1" dirty="0" smtClean="0">
                <a:solidFill>
                  <a:srgbClr val="0000FF"/>
                </a:solidFill>
              </a:rPr>
              <a:t>)</a:t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>
                <a:solidFill>
                  <a:srgbClr val="0000FF"/>
                </a:solidFill>
              </a:rPr>
              <a:t>    with your strong arm you scattered your </a:t>
            </a:r>
            <a:r>
              <a:rPr lang="en-US" i="1" dirty="0" smtClean="0">
                <a:solidFill>
                  <a:srgbClr val="0000FF"/>
                </a:solidFill>
              </a:rPr>
              <a:t>enemies.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11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The heavens are yours, and yours also the earth;</a:t>
            </a:r>
            <a:r>
              <a:rPr lang="en-US" i="1" dirty="0" smtClean="0">
                <a:solidFill>
                  <a:srgbClr val="0000FF"/>
                </a:solidFill>
              </a:rPr>
              <a:t/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>
                <a:solidFill>
                  <a:srgbClr val="0000FF"/>
                </a:solidFill>
              </a:rPr>
              <a:t>    you founded the world and all that is in </a:t>
            </a:r>
            <a:r>
              <a:rPr lang="en-US" i="1" dirty="0" smtClean="0">
                <a:solidFill>
                  <a:srgbClr val="0000FF"/>
                </a:solidFill>
              </a:rPr>
              <a:t>it.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12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</a:t>
            </a:r>
            <a:r>
              <a:rPr lang="en-US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created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00FF"/>
                </a:solidFill>
              </a:rPr>
              <a:t>the north and the south;</a:t>
            </a:r>
            <a:r>
              <a:rPr lang="en-US" i="1" dirty="0" smtClean="0">
                <a:solidFill>
                  <a:srgbClr val="0000FF"/>
                </a:solidFill>
              </a:rPr>
              <a:t/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>
                <a:solidFill>
                  <a:srgbClr val="0000FF"/>
                </a:solidFill>
              </a:rPr>
              <a:t>    Tabor and </a:t>
            </a:r>
            <a:r>
              <a:rPr lang="en-US" i="1" dirty="0" err="1">
                <a:solidFill>
                  <a:srgbClr val="0000FF"/>
                </a:solidFill>
              </a:rPr>
              <a:t>Hermon</a:t>
            </a:r>
            <a:r>
              <a:rPr lang="en-US" i="1" dirty="0">
                <a:solidFill>
                  <a:srgbClr val="0000FF"/>
                </a:solidFill>
              </a:rPr>
              <a:t> sing for joy at your </a:t>
            </a:r>
            <a:r>
              <a:rPr lang="en-US" i="1" dirty="0" smtClean="0">
                <a:solidFill>
                  <a:srgbClr val="0000FF"/>
                </a:solidFill>
              </a:rPr>
              <a:t>name.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13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Your arm is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endowed</a:t>
            </a:r>
            <a:r>
              <a:rPr lang="en-US" i="1" dirty="0">
                <a:solidFill>
                  <a:srgbClr val="0000FF"/>
                </a:solidFill>
              </a:rPr>
              <a:t> with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</a:t>
            </a:r>
            <a:r>
              <a:rPr lang="en-US" i="1" dirty="0">
                <a:solidFill>
                  <a:srgbClr val="0000FF"/>
                </a:solidFill>
              </a:rPr>
              <a:t>;</a:t>
            </a:r>
            <a:r>
              <a:rPr lang="en-US" i="1" dirty="0" smtClean="0">
                <a:solidFill>
                  <a:srgbClr val="0000FF"/>
                </a:solidFill>
              </a:rPr>
              <a:t/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>
                <a:solidFill>
                  <a:srgbClr val="0000FF"/>
                </a:solidFill>
              </a:rPr>
              <a:t>    your hand is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strong</a:t>
            </a:r>
            <a:r>
              <a:rPr lang="en-US" i="1" dirty="0">
                <a:solidFill>
                  <a:srgbClr val="0000FF"/>
                </a:solidFill>
              </a:rPr>
              <a:t>, your right hand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exalted</a:t>
            </a:r>
            <a:r>
              <a:rPr lang="en-US" i="1" dirty="0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2954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019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Moral grandeur </a:t>
            </a:r>
            <a:r>
              <a:rPr lang="en-US" i="1" dirty="0" smtClean="0">
                <a:solidFill>
                  <a:srgbClr val="0000FF"/>
                </a:solidFill>
              </a:rPr>
              <a:t>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14-18</a:t>
            </a:r>
            <a:r>
              <a:rPr lang="en-US" i="1" dirty="0" smtClean="0">
                <a:solidFill>
                  <a:srgbClr val="0000FF"/>
                </a:solidFill>
              </a:rPr>
              <a:t>).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Praising God’s righteousness.</a:t>
            </a:r>
            <a:endParaRPr lang="en-US" i="1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14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4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Righteousness</a:t>
            </a:r>
            <a:r>
              <a:rPr lang="en-US" sz="3400" i="1" dirty="0">
                <a:solidFill>
                  <a:srgbClr val="0000FF"/>
                </a:solidFill>
              </a:rPr>
              <a:t> and </a:t>
            </a:r>
            <a:r>
              <a:rPr lang="en-US" sz="34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justice</a:t>
            </a:r>
            <a:r>
              <a:rPr lang="en-US" sz="3400" i="1" dirty="0">
                <a:solidFill>
                  <a:srgbClr val="0000FF"/>
                </a:solidFill>
              </a:rPr>
              <a:t> are the foundation of your throne</a:t>
            </a:r>
            <a:r>
              <a:rPr lang="en-US" sz="3400" i="1" dirty="0" smtClean="0">
                <a:solidFill>
                  <a:srgbClr val="0000FF"/>
                </a:solidFill>
              </a:rPr>
              <a:t>;</a:t>
            </a:r>
            <a:r>
              <a:rPr lang="en-US" sz="3400" i="1" dirty="0">
                <a:solidFill>
                  <a:srgbClr val="0000FF"/>
                </a:solidFill>
              </a:rPr>
              <a:t> love and </a:t>
            </a:r>
            <a:r>
              <a:rPr lang="en-US" sz="34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faithfulness</a:t>
            </a:r>
            <a:r>
              <a:rPr lang="en-US" sz="3400" i="1" dirty="0">
                <a:solidFill>
                  <a:srgbClr val="0000FF"/>
                </a:solidFill>
              </a:rPr>
              <a:t> go before </a:t>
            </a:r>
            <a:r>
              <a:rPr lang="en-US" sz="3400" i="1" dirty="0" smtClean="0">
                <a:solidFill>
                  <a:srgbClr val="0000FF"/>
                </a:solidFill>
              </a:rPr>
              <a:t>you.</a:t>
            </a:r>
            <a:endParaRPr lang="en-US" sz="3400" i="1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15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Blessed are those who have learned to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acclaim</a:t>
            </a:r>
            <a:r>
              <a:rPr lang="en-US" i="1" dirty="0">
                <a:solidFill>
                  <a:srgbClr val="0000FF"/>
                </a:solidFill>
              </a:rPr>
              <a:t> you,</a:t>
            </a:r>
            <a:r>
              <a:rPr lang="en-US" i="1" dirty="0" smtClean="0">
                <a:solidFill>
                  <a:srgbClr val="0000FF"/>
                </a:solidFill>
              </a:rPr>
              <a:t/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>
                <a:solidFill>
                  <a:srgbClr val="0000FF"/>
                </a:solidFill>
              </a:rPr>
              <a:t>    who </a:t>
            </a:r>
            <a:r>
              <a:rPr lang="en-US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walk</a:t>
            </a:r>
            <a:r>
              <a:rPr lang="en-US" i="1" dirty="0">
                <a:solidFill>
                  <a:srgbClr val="0000FF"/>
                </a:solidFill>
              </a:rPr>
              <a:t> in the </a:t>
            </a:r>
            <a:r>
              <a:rPr lang="en-US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light</a:t>
            </a:r>
            <a:r>
              <a:rPr lang="en-US" i="1" dirty="0">
                <a:solidFill>
                  <a:srgbClr val="0000FF"/>
                </a:solidFill>
              </a:rPr>
              <a:t> of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</a:t>
            </a:r>
            <a:r>
              <a:rPr lang="en-US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presence</a:t>
            </a:r>
            <a:r>
              <a:rPr lang="en-US" i="1" dirty="0">
                <a:solidFill>
                  <a:srgbClr val="0000FF"/>
                </a:solidFill>
              </a:rPr>
              <a:t>, </a:t>
            </a:r>
            <a:r>
              <a:rPr lang="en-US" i="1" cap="small" dirty="0" smtClean="0">
                <a:solidFill>
                  <a:srgbClr val="0000FF"/>
                </a:solidFill>
              </a:rPr>
              <a:t>Lord</a:t>
            </a:r>
            <a:r>
              <a:rPr lang="en-US" i="1" dirty="0" smtClean="0">
                <a:solidFill>
                  <a:srgbClr val="0000FF"/>
                </a:solidFill>
              </a:rPr>
              <a:t>.</a:t>
            </a:r>
            <a:endParaRPr lang="en-US" i="1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16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They rejoice in your name all day long;</a:t>
            </a:r>
            <a:r>
              <a:rPr lang="en-US" i="1" dirty="0" smtClean="0">
                <a:solidFill>
                  <a:srgbClr val="0000FF"/>
                </a:solidFill>
              </a:rPr>
              <a:t/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>
                <a:solidFill>
                  <a:srgbClr val="0000FF"/>
                </a:solidFill>
              </a:rPr>
              <a:t>    they celebrate your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righteousness</a:t>
            </a:r>
            <a:r>
              <a:rPr lang="en-US" i="1" dirty="0" smtClean="0">
                <a:solidFill>
                  <a:srgbClr val="0000FF"/>
                </a:solidFill>
              </a:rPr>
              <a:t>.</a:t>
            </a:r>
            <a:endParaRPr lang="en-US" i="1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17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For you are their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glory</a:t>
            </a:r>
            <a:r>
              <a:rPr lang="en-US" i="1" dirty="0">
                <a:solidFill>
                  <a:srgbClr val="0000FF"/>
                </a:solidFill>
              </a:rPr>
              <a:t> and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</a:t>
            </a:r>
            <a:r>
              <a:rPr lang="en-US" i="1" dirty="0">
                <a:solidFill>
                  <a:srgbClr val="0000FF"/>
                </a:solidFill>
              </a:rPr>
              <a:t>,</a:t>
            </a:r>
            <a:r>
              <a:rPr lang="en-US" i="1" dirty="0" smtClean="0">
                <a:solidFill>
                  <a:srgbClr val="0000FF"/>
                </a:solidFill>
              </a:rPr>
              <a:t/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>
                <a:solidFill>
                  <a:srgbClr val="0000FF"/>
                </a:solidFill>
              </a:rPr>
              <a:t>    and by your favor you exalt our </a:t>
            </a:r>
            <a:r>
              <a:rPr lang="en-US" i="1" dirty="0" smtClean="0">
                <a:solidFill>
                  <a:srgbClr val="0000FF"/>
                </a:solidFill>
              </a:rPr>
              <a:t>horn.</a:t>
            </a:r>
            <a:endParaRPr lang="en-US" i="1" baseline="30000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18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Indeed, our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shield</a:t>
            </a:r>
            <a:r>
              <a:rPr lang="en-US" i="1" dirty="0">
                <a:solidFill>
                  <a:srgbClr val="0000FF"/>
                </a:solidFill>
              </a:rPr>
              <a:t> belongs to the </a:t>
            </a:r>
            <a:r>
              <a:rPr lang="en-US" i="1" cap="small" dirty="0">
                <a:solidFill>
                  <a:srgbClr val="0000FF"/>
                </a:solidFill>
              </a:rPr>
              <a:t>Lord</a:t>
            </a:r>
            <a:r>
              <a:rPr lang="en-US" i="1" dirty="0">
                <a:solidFill>
                  <a:srgbClr val="0000FF"/>
                </a:solidFill>
              </a:rPr>
              <a:t>,</a:t>
            </a:r>
            <a:r>
              <a:rPr lang="en-US" i="1" dirty="0" smtClean="0">
                <a:solidFill>
                  <a:srgbClr val="0000FF"/>
                </a:solidFill>
              </a:rPr>
              <a:t/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>
                <a:solidFill>
                  <a:srgbClr val="0000FF"/>
                </a:solidFill>
              </a:rPr>
              <a:t>    our king to the Holy One of Israel.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The covenant with David </a:t>
            </a:r>
            <a:r>
              <a:rPr lang="en-US" i="1" dirty="0">
                <a:solidFill>
                  <a:srgbClr val="0000FF"/>
                </a:solidFill>
              </a:rPr>
              <a:t>(</a:t>
            </a:r>
            <a:r>
              <a:rPr 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19-37</a:t>
            </a:r>
            <a:r>
              <a:rPr lang="en-US" i="1" dirty="0" smtClean="0">
                <a:solidFill>
                  <a:srgbClr val="0000FF"/>
                </a:solidFill>
              </a:rPr>
              <a:t>).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715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4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peerless prince (</a:t>
            </a:r>
            <a:r>
              <a:rPr lang="en-US" sz="45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19-27</a:t>
            </a:r>
            <a:r>
              <a:rPr lang="en-US" sz="4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Word of promise.</a:t>
            </a:r>
          </a:p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19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Once you spoke in a vision</a:t>
            </a:r>
            <a:r>
              <a:rPr lang="en-US" i="1" dirty="0" smtClean="0">
                <a:solidFill>
                  <a:srgbClr val="0000FF"/>
                </a:solidFill>
              </a:rPr>
              <a:t>, to </a:t>
            </a:r>
            <a:r>
              <a:rPr lang="en-US" i="1" dirty="0">
                <a:solidFill>
                  <a:srgbClr val="0000FF"/>
                </a:solidFill>
              </a:rPr>
              <a:t>your faithful people you said</a:t>
            </a:r>
            <a:r>
              <a:rPr lang="en-US" i="1" dirty="0" smtClean="0">
                <a:solidFill>
                  <a:srgbClr val="0000FF"/>
                </a:solidFill>
              </a:rPr>
              <a:t>: “</a:t>
            </a:r>
            <a:r>
              <a:rPr lang="en-US" i="1" dirty="0">
                <a:solidFill>
                  <a:srgbClr val="0000FF"/>
                </a:solidFill>
              </a:rPr>
              <a:t>I have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bestowed</a:t>
            </a:r>
            <a:r>
              <a:rPr lang="en-US" i="1" dirty="0">
                <a:solidFill>
                  <a:srgbClr val="0000FF"/>
                </a:solidFill>
              </a:rPr>
              <a:t> strength on a warrior</a:t>
            </a:r>
            <a:r>
              <a:rPr lang="en-US" i="1" dirty="0" smtClean="0">
                <a:solidFill>
                  <a:srgbClr val="0000FF"/>
                </a:solidFill>
              </a:rPr>
              <a:t>; I </a:t>
            </a:r>
            <a:r>
              <a:rPr lang="en-US" i="1" dirty="0">
                <a:solidFill>
                  <a:srgbClr val="0000FF"/>
                </a:solidFill>
              </a:rPr>
              <a:t>have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raised</a:t>
            </a:r>
            <a:r>
              <a:rPr lang="en-US" i="1" dirty="0">
                <a:solidFill>
                  <a:srgbClr val="0000FF"/>
                </a:solidFill>
              </a:rPr>
              <a:t> up a young man from among the </a:t>
            </a:r>
            <a:r>
              <a:rPr lang="en-US" i="1" dirty="0" smtClean="0">
                <a:solidFill>
                  <a:srgbClr val="0000FF"/>
                </a:solidFill>
              </a:rPr>
              <a:t>people.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20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I have found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</a:t>
            </a:r>
            <a:r>
              <a:rPr lang="en-US" i="1" dirty="0">
                <a:solidFill>
                  <a:srgbClr val="0000FF"/>
                </a:solidFill>
              </a:rPr>
              <a:t> my </a:t>
            </a:r>
            <a:r>
              <a:rPr lang="en-US" i="1" dirty="0" smtClean="0">
                <a:solidFill>
                  <a:srgbClr val="0000FF"/>
                </a:solidFill>
              </a:rPr>
              <a:t>servant; with </a:t>
            </a:r>
            <a:r>
              <a:rPr lang="en-US" i="1" dirty="0">
                <a:solidFill>
                  <a:srgbClr val="0000FF"/>
                </a:solidFill>
              </a:rPr>
              <a:t>my sacred oil I have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anointed</a:t>
            </a:r>
            <a:r>
              <a:rPr lang="en-US" i="1" dirty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him.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21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My hand will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sustain</a:t>
            </a:r>
            <a:r>
              <a:rPr lang="en-US" i="1" dirty="0">
                <a:solidFill>
                  <a:srgbClr val="0000FF"/>
                </a:solidFill>
              </a:rPr>
              <a:t> him</a:t>
            </a:r>
            <a:r>
              <a:rPr lang="en-US" i="1" dirty="0" smtClean="0">
                <a:solidFill>
                  <a:srgbClr val="0000FF"/>
                </a:solidFill>
              </a:rPr>
              <a:t>;</a:t>
            </a:r>
            <a:r>
              <a:rPr lang="en-US" i="1" dirty="0">
                <a:solidFill>
                  <a:srgbClr val="0000FF"/>
                </a:solidFill>
              </a:rPr>
              <a:t> surely my arm will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strengthen</a:t>
            </a:r>
            <a:r>
              <a:rPr lang="en-US" i="1" dirty="0">
                <a:solidFill>
                  <a:srgbClr val="0000FF"/>
                </a:solidFill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him.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22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The enemy will not get the better of </a:t>
            </a:r>
            <a:r>
              <a:rPr lang="en-US" i="1" dirty="0" smtClean="0">
                <a:solidFill>
                  <a:srgbClr val="0000FF"/>
                </a:solidFill>
              </a:rPr>
              <a:t>him; the </a:t>
            </a:r>
            <a:r>
              <a:rPr lang="en-US" i="1" dirty="0">
                <a:solidFill>
                  <a:srgbClr val="0000FF"/>
                </a:solidFill>
              </a:rPr>
              <a:t>wicked will not oppress </a:t>
            </a:r>
            <a:r>
              <a:rPr lang="en-US" i="1" dirty="0" smtClean="0">
                <a:solidFill>
                  <a:srgbClr val="0000FF"/>
                </a:solidFill>
              </a:rPr>
              <a:t>him.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23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I will crush his foes before </a:t>
            </a:r>
            <a:r>
              <a:rPr lang="en-US" i="1" dirty="0" smtClean="0">
                <a:solidFill>
                  <a:srgbClr val="0000FF"/>
                </a:solidFill>
              </a:rPr>
              <a:t>him and </a:t>
            </a:r>
            <a:r>
              <a:rPr lang="en-US" i="1" dirty="0">
                <a:solidFill>
                  <a:srgbClr val="0000FF"/>
                </a:solidFill>
              </a:rPr>
              <a:t>strike down his </a:t>
            </a:r>
            <a:r>
              <a:rPr lang="en-US" i="1" dirty="0" smtClean="0">
                <a:solidFill>
                  <a:srgbClr val="0000FF"/>
                </a:solidFill>
              </a:rPr>
              <a:t>adversaries.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24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faithful love will be with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him</a:t>
            </a:r>
            <a:r>
              <a:rPr lang="en-US" i="1" dirty="0" smtClean="0">
                <a:solidFill>
                  <a:srgbClr val="0000FF"/>
                </a:solidFill>
              </a:rPr>
              <a:t>, and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through my name his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horn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will be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exalted</a:t>
            </a:r>
            <a:r>
              <a:rPr lang="en-US" i="1" dirty="0" smtClean="0">
                <a:solidFill>
                  <a:srgbClr val="0000FF"/>
                </a:solidFill>
              </a:rPr>
              <a:t>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25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I will set his hand over the sea</a:t>
            </a:r>
            <a:r>
              <a:rPr lang="en-US" i="1" dirty="0" smtClean="0">
                <a:solidFill>
                  <a:srgbClr val="0000FF"/>
                </a:solidFill>
              </a:rPr>
              <a:t>,</a:t>
            </a:r>
            <a:r>
              <a:rPr lang="en-US" i="1" dirty="0">
                <a:solidFill>
                  <a:srgbClr val="0000FF"/>
                </a:solidFill>
              </a:rPr>
              <a:t> his right hand over the </a:t>
            </a:r>
            <a:r>
              <a:rPr lang="en-US" i="1" dirty="0" smtClean="0">
                <a:solidFill>
                  <a:srgbClr val="0000FF"/>
                </a:solidFill>
              </a:rPr>
              <a:t>rivers.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26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He will call out to me, ‘You are my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Father</a:t>
            </a:r>
            <a:r>
              <a:rPr lang="en-US" i="1" dirty="0" smtClean="0">
                <a:solidFill>
                  <a:srgbClr val="0000FF"/>
                </a:solidFill>
              </a:rPr>
              <a:t>, my </a:t>
            </a:r>
            <a:r>
              <a:rPr lang="en-US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i="1" dirty="0">
                <a:solidFill>
                  <a:srgbClr val="0000FF"/>
                </a:solidFill>
              </a:rPr>
              <a:t>, </a:t>
            </a:r>
            <a:r>
              <a:rPr lang="en-US" i="1" dirty="0" smtClean="0">
                <a:solidFill>
                  <a:srgbClr val="0000FF"/>
                </a:solidFill>
              </a:rPr>
              <a:t>the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Rock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my </a:t>
            </a:r>
            <a:r>
              <a:rPr lang="en-US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Savior</a:t>
            </a:r>
            <a:r>
              <a:rPr lang="en-US" i="1" dirty="0" smtClean="0">
                <a:solidFill>
                  <a:srgbClr val="0000FF"/>
                </a:solidFill>
              </a:rPr>
              <a:t>.’ </a:t>
            </a:r>
            <a:r>
              <a:rPr lang="en-US" b="1" i="1" baseline="30000" dirty="0" smtClean="0">
                <a:solidFill>
                  <a:srgbClr val="C00000"/>
                </a:solidFill>
              </a:rPr>
              <a:t>27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And I will appoint him to be my firstborn</a:t>
            </a:r>
            <a:r>
              <a:rPr lang="en-US" i="1" dirty="0" smtClean="0">
                <a:solidFill>
                  <a:srgbClr val="0000FF"/>
                </a:solidFill>
              </a:rPr>
              <a:t>,</a:t>
            </a:r>
            <a:r>
              <a:rPr lang="en-US" i="1" dirty="0">
                <a:solidFill>
                  <a:srgbClr val="0000FF"/>
                </a:solidFill>
              </a:rPr>
              <a:t> the most exalted of the kings of the earth.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2954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400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endless dynasty </a:t>
            </a:r>
            <a:r>
              <a:rPr lang="en-US" sz="3900" i="1" dirty="0" smtClean="0">
                <a:solidFill>
                  <a:srgbClr val="0000FF"/>
                </a:solidFill>
              </a:rPr>
              <a:t>(</a:t>
            </a:r>
            <a:r>
              <a:rPr lang="en-US" sz="39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28-37</a:t>
            </a:r>
            <a:r>
              <a:rPr lang="en-US" sz="3900" i="1" dirty="0" smtClean="0">
                <a:solidFill>
                  <a:srgbClr val="0000FF"/>
                </a:solidFill>
              </a:rPr>
              <a:t>). 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of warning</a:t>
            </a:r>
            <a:r>
              <a:rPr lang="en-US" sz="3900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28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maintain my love to him </a:t>
            </a:r>
            <a:r>
              <a:rPr lang="en-US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forever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and my covenant with him will never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</a:t>
            </a:r>
            <a:r>
              <a:rPr lang="en-US" i="1" dirty="0" smtClean="0">
                <a:solidFill>
                  <a:srgbClr val="0000FF"/>
                </a:solidFill>
              </a:rPr>
              <a:t>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29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establish his line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forever</a:t>
            </a:r>
            <a:r>
              <a:rPr lang="en-US" i="1" dirty="0" smtClean="0">
                <a:solidFill>
                  <a:srgbClr val="0000FF"/>
                </a:solidFill>
              </a:rPr>
              <a:t>,</a:t>
            </a:r>
            <a:r>
              <a:rPr lang="en-US" i="1" dirty="0">
                <a:solidFill>
                  <a:srgbClr val="0000FF"/>
                </a:solidFill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his </a:t>
            </a:r>
            <a:r>
              <a:rPr lang="en-US" i="1" dirty="0">
                <a:solidFill>
                  <a:srgbClr val="0000FF"/>
                </a:solidFill>
              </a:rPr>
              <a:t>throne as long as the heavens endure.</a:t>
            </a:r>
          </a:p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30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“If his sons forsake my </a:t>
            </a:r>
            <a:r>
              <a:rPr lang="en-US" i="1" dirty="0" smtClean="0">
                <a:solidFill>
                  <a:srgbClr val="0000FF"/>
                </a:solidFill>
              </a:rPr>
              <a:t>law</a:t>
            </a:r>
            <a:r>
              <a:rPr lang="en-US" i="1" dirty="0">
                <a:solidFill>
                  <a:srgbClr val="0000FF"/>
                </a:solidFill>
              </a:rPr>
              <a:t> and do not follow my </a:t>
            </a:r>
            <a:r>
              <a:rPr lang="en-US" i="1" dirty="0" smtClean="0">
                <a:solidFill>
                  <a:srgbClr val="0000FF"/>
                </a:solidFill>
              </a:rPr>
              <a:t>statutes, </a:t>
            </a:r>
            <a:r>
              <a:rPr lang="en-US" b="1" i="1" baseline="30000" dirty="0" smtClean="0">
                <a:solidFill>
                  <a:srgbClr val="C00000"/>
                </a:solidFill>
              </a:rPr>
              <a:t>31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if they violate my </a:t>
            </a:r>
            <a:r>
              <a:rPr lang="en-US" i="1" dirty="0" smtClean="0">
                <a:solidFill>
                  <a:srgbClr val="0000FF"/>
                </a:solidFill>
              </a:rPr>
              <a:t>decrees</a:t>
            </a:r>
            <a:r>
              <a:rPr lang="en-US" i="1" dirty="0">
                <a:solidFill>
                  <a:srgbClr val="0000FF"/>
                </a:solidFill>
              </a:rPr>
              <a:t> and fail to keep my </a:t>
            </a:r>
            <a:r>
              <a:rPr lang="en-US" i="1" dirty="0" smtClean="0">
                <a:solidFill>
                  <a:srgbClr val="0000FF"/>
                </a:solidFill>
              </a:rPr>
              <a:t>commands, </a:t>
            </a:r>
            <a:r>
              <a:rPr lang="en-US" b="1" i="1" baseline="30000" dirty="0" smtClean="0">
                <a:solidFill>
                  <a:srgbClr val="C00000"/>
                </a:solidFill>
              </a:rPr>
              <a:t>32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I will punish their sin with the rod</a:t>
            </a:r>
            <a:r>
              <a:rPr lang="en-US" i="1" dirty="0" smtClean="0">
                <a:solidFill>
                  <a:srgbClr val="0000FF"/>
                </a:solidFill>
              </a:rPr>
              <a:t>, their </a:t>
            </a:r>
            <a:r>
              <a:rPr lang="en-US" i="1" dirty="0">
                <a:solidFill>
                  <a:srgbClr val="0000FF"/>
                </a:solidFill>
              </a:rPr>
              <a:t>iniquity with </a:t>
            </a:r>
            <a:r>
              <a:rPr lang="en-US" i="1" dirty="0" smtClean="0">
                <a:solidFill>
                  <a:srgbClr val="0000FF"/>
                </a:solidFill>
              </a:rPr>
              <a:t>flogging;</a:t>
            </a:r>
            <a:endParaRPr lang="en-US" i="1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33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but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not take my love from him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nor will I ever betray my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faithfulness</a:t>
            </a:r>
            <a:r>
              <a:rPr lang="en-US" i="1" dirty="0" smtClean="0">
                <a:solidFill>
                  <a:srgbClr val="0000FF"/>
                </a:solidFill>
              </a:rPr>
              <a:t>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34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I will not violate my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covenant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or </a:t>
            </a:r>
            <a:r>
              <a:rPr lang="en-US" i="1" dirty="0">
                <a:solidFill>
                  <a:srgbClr val="0000FF"/>
                </a:solidFill>
              </a:rPr>
              <a:t>alter what my lips have </a:t>
            </a:r>
            <a:r>
              <a:rPr lang="en-US" i="1" dirty="0" smtClean="0">
                <a:solidFill>
                  <a:srgbClr val="0000FF"/>
                </a:solidFill>
              </a:rPr>
              <a:t>uttered.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35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Once for all,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have </a:t>
            </a:r>
            <a:r>
              <a:rPr lang="en-US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sworn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by my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holiness</a:t>
            </a:r>
            <a:r>
              <a:rPr lang="en-US" i="1" dirty="0" smtClean="0">
                <a:solidFill>
                  <a:srgbClr val="0000FF"/>
                </a:solidFill>
              </a:rPr>
              <a:t>—and </a:t>
            </a:r>
            <a:r>
              <a:rPr lang="en-US" i="1" dirty="0">
                <a:solidFill>
                  <a:srgbClr val="0000FF"/>
                </a:solidFill>
              </a:rPr>
              <a:t>I will not lie to </a:t>
            </a:r>
            <a:r>
              <a:rPr lang="en-US" i="1" dirty="0" smtClean="0">
                <a:solidFill>
                  <a:srgbClr val="0000FF"/>
                </a:solidFill>
              </a:rPr>
              <a:t>David—</a:t>
            </a:r>
            <a:r>
              <a:rPr lang="en-US" b="1" i="1" baseline="30000" dirty="0" smtClean="0">
                <a:solidFill>
                  <a:srgbClr val="C00000"/>
                </a:solidFill>
              </a:rPr>
              <a:t>36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that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line will continue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forever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and </a:t>
            </a:r>
            <a:r>
              <a:rPr lang="en-US" i="1" dirty="0">
                <a:solidFill>
                  <a:srgbClr val="0000FF"/>
                </a:solidFill>
              </a:rPr>
              <a:t>his throne endure before me like the </a:t>
            </a:r>
            <a:r>
              <a:rPr lang="en-US" i="1" dirty="0" smtClean="0">
                <a:solidFill>
                  <a:srgbClr val="0000FF"/>
                </a:solidFill>
              </a:rPr>
              <a:t>sun; </a:t>
            </a:r>
            <a:r>
              <a:rPr lang="en-US" b="1" i="1" baseline="30000" dirty="0" smtClean="0">
                <a:solidFill>
                  <a:srgbClr val="C00000"/>
                </a:solidFill>
              </a:rPr>
              <a:t>37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it will be established </a:t>
            </a:r>
            <a:r>
              <a:rPr lang="en-US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forever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00FF"/>
                </a:solidFill>
              </a:rPr>
              <a:t>like the moon</a:t>
            </a:r>
            <a:r>
              <a:rPr lang="en-US" i="1" dirty="0" smtClean="0">
                <a:solidFill>
                  <a:srgbClr val="0000FF"/>
                </a:solidFill>
              </a:rPr>
              <a:t>, the </a:t>
            </a:r>
            <a:r>
              <a:rPr lang="en-US" i="1" dirty="0">
                <a:solidFill>
                  <a:srgbClr val="0000FF"/>
                </a:solidFill>
              </a:rPr>
              <a:t>faithful witness in the sky</a:t>
            </a:r>
            <a:r>
              <a:rPr lang="en-US" i="1" dirty="0" smtClean="0">
                <a:solidFill>
                  <a:srgbClr val="0000FF"/>
                </a:solidFill>
              </a:rPr>
              <a:t>.”</a:t>
            </a:r>
            <a:endParaRPr lang="en-US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Lament: The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covenant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renounced </a:t>
            </a:r>
            <a:r>
              <a:rPr lang="en-US" sz="4000" i="1" dirty="0" smtClean="0">
                <a:solidFill>
                  <a:srgbClr val="0000FF"/>
                </a:solidFill>
              </a:rPr>
              <a:t>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38-51</a:t>
            </a:r>
            <a:r>
              <a:rPr lang="en-US" sz="4000" i="1" dirty="0" smtClean="0">
                <a:solidFill>
                  <a:srgbClr val="0000FF"/>
                </a:solidFill>
              </a:rPr>
              <a:t>).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4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</a:t>
            </a:r>
            <a:r>
              <a:rPr lang="en-US" sz="4800" i="1" dirty="0" smtClean="0">
                <a:solidFill>
                  <a:srgbClr val="0000FF"/>
                </a:solidFill>
              </a:rPr>
              <a:t>… (</a:t>
            </a:r>
            <a:r>
              <a:rPr lang="en-US" sz="4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38-45</a:t>
            </a:r>
            <a:r>
              <a:rPr lang="en-US" sz="4800" i="1" dirty="0" smtClean="0">
                <a:solidFill>
                  <a:srgbClr val="0000FF"/>
                </a:solidFill>
              </a:rPr>
              <a:t>). 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Complaints against God.</a:t>
            </a:r>
            <a:endParaRPr lang="en-US" sz="4800" i="1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38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500" i="1" dirty="0">
                <a:solidFill>
                  <a:srgbClr val="0000FF"/>
                </a:solidFill>
              </a:rPr>
              <a:t>But you have </a:t>
            </a:r>
            <a:r>
              <a:rPr lang="en-US" sz="35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rejected</a:t>
            </a:r>
            <a:r>
              <a:rPr lang="en-US" sz="3500" i="1" dirty="0">
                <a:solidFill>
                  <a:srgbClr val="0000FF"/>
                </a:solidFill>
              </a:rPr>
              <a:t>, you have </a:t>
            </a:r>
            <a:r>
              <a:rPr lang="en-US" sz="35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spurned</a:t>
            </a:r>
            <a:r>
              <a:rPr lang="en-US" sz="3500" i="1" dirty="0" smtClean="0">
                <a:solidFill>
                  <a:srgbClr val="0000FF"/>
                </a:solidFill>
              </a:rPr>
              <a:t>,</a:t>
            </a:r>
            <a:r>
              <a:rPr lang="en-US" sz="3500" i="1" dirty="0">
                <a:solidFill>
                  <a:srgbClr val="0000FF"/>
                </a:solidFill>
              </a:rPr>
              <a:t> you have been </a:t>
            </a:r>
            <a:r>
              <a:rPr lang="en-US" sz="35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very angry </a:t>
            </a:r>
            <a:r>
              <a:rPr lang="en-US" sz="3500" i="1" dirty="0">
                <a:solidFill>
                  <a:srgbClr val="0000FF"/>
                </a:solidFill>
              </a:rPr>
              <a:t>with your anointed </a:t>
            </a:r>
            <a:r>
              <a:rPr lang="en-US" sz="3500" i="1" dirty="0" smtClean="0">
                <a:solidFill>
                  <a:srgbClr val="0000FF"/>
                </a:solidFill>
              </a:rPr>
              <a:t>one. </a:t>
            </a:r>
            <a:r>
              <a:rPr lang="en-US" sz="3500" b="1" i="1" baseline="30000" dirty="0" smtClean="0">
                <a:solidFill>
                  <a:srgbClr val="C00000"/>
                </a:solidFill>
              </a:rPr>
              <a:t>39</a:t>
            </a:r>
            <a:r>
              <a:rPr lang="en-US" sz="3500" b="1" i="1" baseline="30000" dirty="0">
                <a:solidFill>
                  <a:srgbClr val="0000FF"/>
                </a:solidFill>
              </a:rPr>
              <a:t> </a:t>
            </a:r>
            <a:r>
              <a:rPr lang="en-US" sz="3500" i="1" dirty="0">
                <a:solidFill>
                  <a:srgbClr val="0000FF"/>
                </a:solidFill>
              </a:rPr>
              <a:t>You </a:t>
            </a:r>
            <a:r>
              <a:rPr lang="en-US" sz="3500" i="1" dirty="0" smtClean="0">
                <a:solidFill>
                  <a:srgbClr val="0000FF"/>
                </a:solidFill>
              </a:rPr>
              <a:t>have 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renounced</a:t>
            </a:r>
            <a:r>
              <a:rPr lang="en-US" sz="3500" i="1" dirty="0" smtClean="0">
                <a:solidFill>
                  <a:srgbClr val="0000FF"/>
                </a:solidFill>
              </a:rPr>
              <a:t> </a:t>
            </a:r>
            <a:r>
              <a:rPr lang="en-US" sz="3500" i="1" dirty="0">
                <a:solidFill>
                  <a:srgbClr val="0000FF"/>
                </a:solidFill>
              </a:rPr>
              <a:t>the </a:t>
            </a:r>
            <a:r>
              <a:rPr lang="en-US" sz="35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covenant</a:t>
            </a:r>
            <a:r>
              <a:rPr lang="en-US" sz="3500" i="1" dirty="0">
                <a:solidFill>
                  <a:srgbClr val="0000FF"/>
                </a:solidFill>
              </a:rPr>
              <a:t> with your </a:t>
            </a:r>
            <a:r>
              <a:rPr lang="en-US" sz="3500" i="1" dirty="0" smtClean="0">
                <a:solidFill>
                  <a:srgbClr val="0000FF"/>
                </a:solidFill>
              </a:rPr>
              <a:t>servant</a:t>
            </a:r>
            <a:r>
              <a:rPr lang="en-US" sz="3500" i="1" dirty="0">
                <a:solidFill>
                  <a:srgbClr val="0000FF"/>
                </a:solidFill>
              </a:rPr>
              <a:t> and have </a:t>
            </a:r>
            <a:r>
              <a:rPr lang="en-US" sz="35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defiled</a:t>
            </a:r>
            <a:r>
              <a:rPr lang="en-US" sz="3500" i="1" dirty="0">
                <a:solidFill>
                  <a:srgbClr val="0000FF"/>
                </a:solidFill>
              </a:rPr>
              <a:t> his crown in the </a:t>
            </a:r>
            <a:r>
              <a:rPr lang="en-US" sz="3500" i="1" dirty="0" smtClean="0">
                <a:solidFill>
                  <a:srgbClr val="0000FF"/>
                </a:solidFill>
              </a:rPr>
              <a:t>dust.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40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You have broken through all his </a:t>
            </a:r>
            <a:r>
              <a:rPr lang="en-US" i="1" dirty="0" smtClean="0">
                <a:solidFill>
                  <a:srgbClr val="0000FF"/>
                </a:solidFill>
              </a:rPr>
              <a:t>walls</a:t>
            </a:r>
            <a:r>
              <a:rPr lang="en-US" i="1" dirty="0">
                <a:solidFill>
                  <a:srgbClr val="0000FF"/>
                </a:solidFill>
              </a:rPr>
              <a:t> and reduced his strongholds to </a:t>
            </a:r>
            <a:r>
              <a:rPr lang="en-US" i="1" dirty="0" smtClean="0">
                <a:solidFill>
                  <a:srgbClr val="0000FF"/>
                </a:solidFill>
              </a:rPr>
              <a:t>ruins.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41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All who pass by have plundered him</a:t>
            </a:r>
            <a:r>
              <a:rPr lang="en-US" i="1" dirty="0" smtClean="0">
                <a:solidFill>
                  <a:srgbClr val="0000FF"/>
                </a:solidFill>
              </a:rPr>
              <a:t>; he has become </a:t>
            </a:r>
            <a:r>
              <a:rPr lang="en-US" i="1" dirty="0">
                <a:solidFill>
                  <a:srgbClr val="0000FF"/>
                </a:solidFill>
              </a:rPr>
              <a:t>the scorn of his </a:t>
            </a:r>
            <a:r>
              <a:rPr lang="en-US" i="1" dirty="0" smtClean="0">
                <a:solidFill>
                  <a:srgbClr val="0000FF"/>
                </a:solidFill>
              </a:rPr>
              <a:t>neighbors.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42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You have exalted the right hand of his foes</a:t>
            </a:r>
            <a:r>
              <a:rPr lang="en-US" i="1" dirty="0" smtClean="0">
                <a:solidFill>
                  <a:srgbClr val="0000FF"/>
                </a:solidFill>
              </a:rPr>
              <a:t>;</a:t>
            </a:r>
            <a:r>
              <a:rPr lang="en-US" i="1" dirty="0">
                <a:solidFill>
                  <a:srgbClr val="0000FF"/>
                </a:solidFill>
              </a:rPr>
              <a:t> you have made all his enemies </a:t>
            </a:r>
            <a:r>
              <a:rPr lang="en-US" i="1" dirty="0" smtClean="0">
                <a:solidFill>
                  <a:srgbClr val="0000FF"/>
                </a:solidFill>
              </a:rPr>
              <a:t>rejoice.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43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Indeed, you have turned back the edge of his </a:t>
            </a:r>
            <a:r>
              <a:rPr lang="en-US" i="1" dirty="0" smtClean="0">
                <a:solidFill>
                  <a:srgbClr val="0000FF"/>
                </a:solidFill>
              </a:rPr>
              <a:t>sword</a:t>
            </a:r>
            <a:r>
              <a:rPr lang="en-US" i="1" dirty="0">
                <a:solidFill>
                  <a:srgbClr val="0000FF"/>
                </a:solidFill>
              </a:rPr>
              <a:t> and have not supported him in </a:t>
            </a:r>
            <a:r>
              <a:rPr lang="en-US" i="1" dirty="0" smtClean="0">
                <a:solidFill>
                  <a:srgbClr val="0000FF"/>
                </a:solidFill>
              </a:rPr>
              <a:t>battle.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44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You have put an end to his </a:t>
            </a:r>
            <a:r>
              <a:rPr lang="en-US" i="1" dirty="0" smtClean="0">
                <a:solidFill>
                  <a:srgbClr val="0000FF"/>
                </a:solidFill>
              </a:rPr>
              <a:t>splendor</a:t>
            </a:r>
            <a:r>
              <a:rPr lang="en-US" i="1" dirty="0">
                <a:solidFill>
                  <a:srgbClr val="0000FF"/>
                </a:solidFill>
              </a:rPr>
              <a:t> and cast his throne to the </a:t>
            </a:r>
            <a:r>
              <a:rPr lang="en-US" i="1" dirty="0" smtClean="0">
                <a:solidFill>
                  <a:srgbClr val="0000FF"/>
                </a:solidFill>
              </a:rPr>
              <a:t>ground.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45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You have cut short the days of his youth</a:t>
            </a:r>
            <a:r>
              <a:rPr lang="en-US" i="1" dirty="0" smtClean="0">
                <a:solidFill>
                  <a:srgbClr val="0000FF"/>
                </a:solidFill>
              </a:rPr>
              <a:t>;</a:t>
            </a:r>
            <a:r>
              <a:rPr lang="en-US" i="1" dirty="0">
                <a:solidFill>
                  <a:srgbClr val="0000FF"/>
                </a:solidFill>
              </a:rPr>
              <a:t> you have covered him with a mantle of shame.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191</Words>
  <Application>Microsoft Office PowerPoint</Application>
  <PresentationFormat>On-screen Show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DISAPPOINTMENT</vt:lpstr>
      <vt:lpstr>Will you reject us forever? (Psalm 89)</vt:lpstr>
      <vt:lpstr>1. A Throne Forever (1-4).</vt:lpstr>
      <vt:lpstr>2. The Throne above the throne (5-18).</vt:lpstr>
      <vt:lpstr>Slide 5</vt:lpstr>
      <vt:lpstr>Slide 6</vt:lpstr>
      <vt:lpstr>3. The covenant with David (19-37).</vt:lpstr>
      <vt:lpstr>Slide 8</vt:lpstr>
      <vt:lpstr>4. Lament: The covenant renounced (38-51).</vt:lpstr>
      <vt:lpstr>Slide 10</vt:lpstr>
      <vt:lpstr>How does Psalm 89 point to Christ?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(Psalm 89)</dc:title>
  <dc:creator>Windows User</dc:creator>
  <cp:lastModifiedBy>Windows User</cp:lastModifiedBy>
  <cp:revision>40</cp:revision>
  <dcterms:created xsi:type="dcterms:W3CDTF">2024-03-31T14:22:50Z</dcterms:created>
  <dcterms:modified xsi:type="dcterms:W3CDTF">2024-04-09T23:57:53Z</dcterms:modified>
</cp:coreProperties>
</file>