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6" r:id="rId3"/>
    <p:sldId id="267" r:id="rId4"/>
    <p:sldId id="273" r:id="rId5"/>
    <p:sldId id="259" r:id="rId6"/>
    <p:sldId id="270" r:id="rId7"/>
    <p:sldId id="260" r:id="rId8"/>
    <p:sldId id="277" r:id="rId9"/>
    <p:sldId id="278" r:id="rId10"/>
    <p:sldId id="261" r:id="rId11"/>
    <p:sldId id="279" r:id="rId12"/>
    <p:sldId id="269" r:id="rId13"/>
    <p:sldId id="262" r:id="rId14"/>
    <p:sldId id="268" r:id="rId15"/>
    <p:sldId id="258" r:id="rId16"/>
    <p:sldId id="272" r:id="rId17"/>
    <p:sldId id="276" r:id="rId18"/>
    <p:sldId id="271" r:id="rId19"/>
    <p:sldId id="274" r:id="rId20"/>
    <p:sldId id="264" r:id="rId21"/>
    <p:sldId id="265" r:id="rId22"/>
    <p:sldId id="266" r:id="rId23"/>
    <p:sldId id="263" r:id="rId24"/>
    <p:sldId id="25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D6A42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9" d="100"/>
          <a:sy n="99" d="100"/>
        </p:scale>
        <p:origin x="-90" y="-12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C3659F-C1B4-4712-9E9E-44BF94E0AB27}" type="datetimeFigureOut">
              <a:rPr lang="en-US" smtClean="0"/>
              <a:pPr/>
              <a:t>4/7/2024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F7A8C0-0638-4FCC-9FF3-B7BE503B24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C3659F-C1B4-4712-9E9E-44BF94E0AB27}" type="datetimeFigureOut">
              <a:rPr lang="en-US" smtClean="0"/>
              <a:pPr/>
              <a:t>4/7/2024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F7A8C0-0638-4FCC-9FF3-B7BE503B24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C3659F-C1B4-4712-9E9E-44BF94E0AB27}" type="datetimeFigureOut">
              <a:rPr lang="en-US" smtClean="0"/>
              <a:pPr/>
              <a:t>4/7/2024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F7A8C0-0638-4FCC-9FF3-B7BE503B24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C3659F-C1B4-4712-9E9E-44BF94E0AB27}" type="datetimeFigureOut">
              <a:rPr lang="en-US" smtClean="0"/>
              <a:pPr/>
              <a:t>4/7/2024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F7A8C0-0638-4FCC-9FF3-B7BE503B24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C3659F-C1B4-4712-9E9E-44BF94E0AB27}" type="datetimeFigureOut">
              <a:rPr lang="en-US" smtClean="0"/>
              <a:pPr/>
              <a:t>4/7/2024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F7A8C0-0638-4FCC-9FF3-B7BE503B24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C3659F-C1B4-4712-9E9E-44BF94E0AB27}" type="datetimeFigureOut">
              <a:rPr lang="en-US" smtClean="0"/>
              <a:pPr/>
              <a:t>4/7/2024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F7A8C0-0638-4FCC-9FF3-B7BE503B24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C3659F-C1B4-4712-9E9E-44BF94E0AB27}" type="datetimeFigureOut">
              <a:rPr lang="en-US" smtClean="0"/>
              <a:pPr/>
              <a:t>4/7/2024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F7A8C0-0638-4FCC-9FF3-B7BE503B24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C3659F-C1B4-4712-9E9E-44BF94E0AB27}" type="datetimeFigureOut">
              <a:rPr lang="en-US" smtClean="0"/>
              <a:pPr/>
              <a:t>4/7/2024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F7A8C0-0638-4FCC-9FF3-B7BE503B24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C3659F-C1B4-4712-9E9E-44BF94E0AB27}" type="datetimeFigureOut">
              <a:rPr lang="en-US" smtClean="0"/>
              <a:pPr/>
              <a:t>4/7/2024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F7A8C0-0638-4FCC-9FF3-B7BE503B24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C3659F-C1B4-4712-9E9E-44BF94E0AB27}" type="datetimeFigureOut">
              <a:rPr lang="en-US" smtClean="0"/>
              <a:pPr/>
              <a:t>4/7/2024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F7A8C0-0638-4FCC-9FF3-B7BE503B24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C3659F-C1B4-4712-9E9E-44BF94E0AB27}" type="datetimeFigureOut">
              <a:rPr lang="en-US" smtClean="0"/>
              <a:pPr/>
              <a:t>4/7/2024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F7A8C0-0638-4FCC-9FF3-B7BE503B24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C3659F-C1B4-4712-9E9E-44BF94E0AB27}" type="datetimeFigureOut">
              <a:rPr lang="en-US" smtClean="0"/>
              <a:pPr/>
              <a:t>4/7/2024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F7A8C0-0638-4FCC-9FF3-B7BE503B24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style>
          <a:lnRef idx="0">
            <a:scrgbClr r="0" g="0" b="0"/>
          </a:lnRef>
          <a:fillRef idx="1001">
            <a:schemeClr val="dk2"/>
          </a:fillRef>
          <a:effectRef idx="0">
            <a:scrgbClr r="0" g="0" b="0"/>
          </a:effectRef>
          <a:fontRef idx="major"/>
        </p:style>
        <p:txBody>
          <a:bodyPr>
            <a:normAutofit/>
          </a:bodyPr>
          <a:lstStyle/>
          <a:p>
            <a:r>
              <a:rPr lang="en-US" b="1" i="1" dirty="0" smtClean="0">
                <a:solidFill>
                  <a:srgbClr val="FF0000"/>
                </a:solidFill>
                <a:effectLst>
                  <a:outerShdw blurRad="38100" dist="38100" dir="2700000" algn="tl">
                    <a:srgbClr val="000000">
                      <a:alpha val="43137"/>
                    </a:srgbClr>
                  </a:outerShdw>
                </a:effectLst>
              </a:rPr>
              <a:t>Psalms</a:t>
            </a:r>
            <a:r>
              <a:rPr lang="en-US" i="1" dirty="0" smtClean="0">
                <a:solidFill>
                  <a:srgbClr val="FF0000"/>
                </a:solidFill>
                <a:effectLst>
                  <a:outerShdw blurRad="38100" dist="38100" dir="2700000" algn="tl">
                    <a:srgbClr val="000000">
                      <a:alpha val="43137"/>
                    </a:srgbClr>
                  </a:outerShdw>
                </a:effectLst>
              </a:rPr>
              <a:t> is subdivided into </a:t>
            </a:r>
            <a:r>
              <a:rPr lang="en-US" b="1" i="1" dirty="0" smtClean="0">
                <a:solidFill>
                  <a:srgbClr val="FF0000"/>
                </a:solidFill>
                <a:effectLst>
                  <a:outerShdw blurRad="38100" dist="38100" dir="2700000" algn="tl">
                    <a:srgbClr val="000000">
                      <a:alpha val="43137"/>
                    </a:srgbClr>
                  </a:outerShdw>
                </a:effectLst>
              </a:rPr>
              <a:t>five</a:t>
            </a:r>
            <a:r>
              <a:rPr lang="en-US" i="1" dirty="0" smtClean="0">
                <a:solidFill>
                  <a:srgbClr val="FF0000"/>
                </a:solidFill>
                <a:effectLst>
                  <a:outerShdw blurRad="38100" dist="38100" dir="2700000" algn="tl">
                    <a:srgbClr val="000000">
                      <a:alpha val="43137"/>
                    </a:srgbClr>
                  </a:outerShdw>
                </a:effectLst>
              </a:rPr>
              <a:t> books</a:t>
            </a:r>
            <a:endParaRPr lang="en-US"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914400"/>
            <a:ext cx="9144000" cy="5943600"/>
          </a:xfrm>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en-US" b="1" i="1" dirty="0" smtClean="0">
                <a:solidFill>
                  <a:srgbClr val="C00000"/>
                </a:solidFill>
                <a:effectLst>
                  <a:outerShdw blurRad="38100" dist="38100" dir="2700000" algn="tl">
                    <a:srgbClr val="000000">
                      <a:alpha val="43137"/>
                    </a:srgbClr>
                  </a:outerShdw>
                </a:effectLst>
              </a:rPr>
              <a:t>I</a:t>
            </a:r>
            <a:r>
              <a:rPr lang="en-US" i="1" dirty="0" smtClean="0">
                <a:solidFill>
                  <a:srgbClr val="0000FF"/>
                </a:solidFill>
                <a:effectLst>
                  <a:outerShdw blurRad="38100" dist="38100" dir="2700000" algn="tl">
                    <a:srgbClr val="000000">
                      <a:alpha val="43137"/>
                    </a:srgbClr>
                  </a:outerShdw>
                </a:effectLst>
              </a:rPr>
              <a:t>, </a:t>
            </a:r>
            <a:r>
              <a:rPr lang="en-US" b="1" i="1" dirty="0" smtClean="0">
                <a:solidFill>
                  <a:srgbClr val="FF0000"/>
                </a:solidFill>
                <a:effectLst>
                  <a:outerShdw blurRad="38100" dist="38100" dir="2700000" algn="tl">
                    <a:srgbClr val="000000">
                      <a:alpha val="43137"/>
                    </a:srgbClr>
                  </a:outerShdw>
                </a:effectLst>
              </a:rPr>
              <a:t>1-41</a:t>
            </a:r>
            <a:r>
              <a:rPr lang="en-US" i="1" dirty="0" smtClean="0">
                <a:solidFill>
                  <a:srgbClr val="0000FF"/>
                </a:solidFill>
                <a:effectLst>
                  <a:outerShdw blurRad="38100" dist="38100" dir="2700000" algn="tl">
                    <a:srgbClr val="000000">
                      <a:alpha val="43137"/>
                    </a:srgbClr>
                  </a:outerShdw>
                </a:effectLst>
              </a:rPr>
              <a:t> (most are “Psalms of David” [</a:t>
            </a:r>
            <a:r>
              <a:rPr lang="en-US" i="1" dirty="0" smtClean="0">
                <a:solidFill>
                  <a:srgbClr val="FF0000"/>
                </a:solidFill>
                <a:effectLst>
                  <a:outerShdw blurRad="38100" dist="38100" dir="2700000" algn="tl">
                    <a:srgbClr val="000000">
                      <a:alpha val="43137"/>
                    </a:srgbClr>
                  </a:outerShdw>
                </a:effectLst>
              </a:rPr>
              <a:t>37</a:t>
            </a:r>
            <a:r>
              <a:rPr lang="en-US" i="1" dirty="0" smtClean="0">
                <a:solidFill>
                  <a:srgbClr val="0000FF"/>
                </a:solidFill>
                <a:effectLst>
                  <a:outerShdw blurRad="38100" dist="38100" dir="2700000" algn="tl">
                    <a:srgbClr val="000000">
                      <a:alpha val="43137"/>
                    </a:srgbClr>
                  </a:outerShdw>
                </a:effectLst>
              </a:rPr>
              <a:t>]). </a:t>
            </a:r>
            <a:r>
              <a:rPr lang="en-US" sz="2400" i="1" dirty="0" smtClean="0">
                <a:solidFill>
                  <a:srgbClr val="0000FF"/>
                </a:solidFill>
                <a:effectLst>
                  <a:outerShdw blurRad="38100" dist="38100" dir="2700000" algn="tl">
                    <a:srgbClr val="000000">
                      <a:alpha val="43137"/>
                    </a:srgbClr>
                  </a:outerShdw>
                </a:effectLst>
              </a:rPr>
              <a:t>“L</a:t>
            </a:r>
            <a:r>
              <a:rPr lang="en-US" sz="2000" i="1" dirty="0" smtClean="0">
                <a:solidFill>
                  <a:srgbClr val="0000FF"/>
                </a:solidFill>
                <a:effectLst>
                  <a:outerShdw blurRad="38100" dist="38100" dir="2700000" algn="tl">
                    <a:srgbClr val="000000">
                      <a:alpha val="43137"/>
                    </a:srgbClr>
                  </a:outerShdw>
                </a:effectLst>
              </a:rPr>
              <a:t>ORD</a:t>
            </a:r>
            <a:r>
              <a:rPr lang="en-US" sz="2400" i="1" dirty="0" smtClean="0">
                <a:solidFill>
                  <a:srgbClr val="0000FF"/>
                </a:solidFill>
              </a:rPr>
              <a:t>” (</a:t>
            </a:r>
            <a:r>
              <a:rPr lang="en-US" sz="2400" i="1" dirty="0" smtClean="0">
                <a:solidFill>
                  <a:srgbClr val="0000FF"/>
                </a:solidFill>
                <a:effectLst>
                  <a:outerShdw blurRad="38100" dist="38100" dir="2700000" algn="tl">
                    <a:srgbClr val="000000">
                      <a:alpha val="43137"/>
                    </a:srgbClr>
                  </a:outerShdw>
                </a:effectLst>
              </a:rPr>
              <a:t>Yahweh</a:t>
            </a:r>
            <a:r>
              <a:rPr lang="en-US" sz="2400" i="1" dirty="0" smtClean="0">
                <a:solidFill>
                  <a:srgbClr val="0000FF"/>
                </a:solidFill>
              </a:rPr>
              <a:t>)</a:t>
            </a:r>
            <a:endParaRPr lang="en-US" sz="2400" i="1" dirty="0" smtClean="0">
              <a:solidFill>
                <a:srgbClr val="0000FF"/>
              </a:solidFill>
              <a:effectLst>
                <a:outerShdw blurRad="38100" dist="38100" dir="2700000" algn="tl">
                  <a:srgbClr val="000000">
                    <a:alpha val="43137"/>
                  </a:srgbClr>
                </a:outerShdw>
              </a:effectLst>
            </a:endParaRPr>
          </a:p>
          <a:p>
            <a:pPr>
              <a:buNone/>
            </a:pPr>
            <a:r>
              <a:rPr lang="en-US" b="1" i="1" dirty="0" smtClean="0">
                <a:solidFill>
                  <a:srgbClr val="C00000"/>
                </a:solidFill>
                <a:effectLst>
                  <a:outerShdw blurRad="38100" dist="38100" dir="2700000" algn="tl">
                    <a:srgbClr val="000000">
                      <a:alpha val="43137"/>
                    </a:srgbClr>
                  </a:outerShdw>
                </a:effectLst>
              </a:rPr>
              <a:t>II</a:t>
            </a:r>
            <a:r>
              <a:rPr lang="en-US" i="1" dirty="0" smtClean="0">
                <a:solidFill>
                  <a:srgbClr val="0000FF"/>
                </a:solidFill>
                <a:effectLst>
                  <a:outerShdw blurRad="38100" dist="38100" dir="2700000" algn="tl">
                    <a:srgbClr val="000000">
                      <a:alpha val="43137"/>
                    </a:srgbClr>
                  </a:outerShdw>
                </a:effectLst>
              </a:rPr>
              <a:t>, </a:t>
            </a:r>
            <a:r>
              <a:rPr lang="en-US" b="1" i="1" dirty="0" smtClean="0">
                <a:solidFill>
                  <a:srgbClr val="FF0000"/>
                </a:solidFill>
                <a:effectLst>
                  <a:outerShdw blurRad="38100" dist="38100" dir="2700000" algn="tl">
                    <a:srgbClr val="000000">
                      <a:alpha val="43137"/>
                    </a:srgbClr>
                  </a:outerShdw>
                </a:effectLst>
              </a:rPr>
              <a:t>42-72</a:t>
            </a:r>
            <a:r>
              <a:rPr lang="en-US" i="1" dirty="0" smtClean="0">
                <a:solidFill>
                  <a:srgbClr val="0000FF"/>
                </a:solidFill>
                <a:effectLst>
                  <a:outerShdw blurRad="38100" dist="38100" dir="2700000" algn="tl">
                    <a:srgbClr val="000000">
                      <a:alpha val="43137"/>
                    </a:srgbClr>
                  </a:outerShdw>
                </a:effectLst>
              </a:rPr>
              <a:t> (some by </a:t>
            </a:r>
            <a:r>
              <a:rPr lang="en-US" i="1" dirty="0" err="1" smtClean="0">
                <a:solidFill>
                  <a:srgbClr val="0000FF"/>
                </a:solidFill>
                <a:effectLst>
                  <a:outerShdw blurRad="38100" dist="38100" dir="2700000" algn="tl">
                    <a:srgbClr val="000000">
                      <a:alpha val="43137"/>
                    </a:srgbClr>
                  </a:outerShdw>
                </a:effectLst>
              </a:rPr>
              <a:t>Korah</a:t>
            </a:r>
            <a:r>
              <a:rPr lang="en-US" i="1" dirty="0" smtClean="0">
                <a:solidFill>
                  <a:srgbClr val="0000FF"/>
                </a:solidFill>
                <a:effectLst>
                  <a:outerShdw blurRad="38100" dist="38100" dir="2700000" algn="tl">
                    <a:srgbClr val="000000">
                      <a:alpha val="43137"/>
                    </a:srgbClr>
                  </a:outerShdw>
                </a:effectLst>
              </a:rPr>
              <a:t> and </a:t>
            </a:r>
            <a:r>
              <a:rPr lang="en-US" i="1" dirty="0" err="1" smtClean="0">
                <a:solidFill>
                  <a:srgbClr val="0000FF"/>
                </a:solidFill>
                <a:effectLst>
                  <a:outerShdw blurRad="38100" dist="38100" dir="2700000" algn="tl">
                    <a:srgbClr val="000000">
                      <a:alpha val="43137"/>
                    </a:srgbClr>
                  </a:outerShdw>
                </a:effectLst>
              </a:rPr>
              <a:t>Asaph</a:t>
            </a:r>
            <a:r>
              <a:rPr lang="en-US" i="1" dirty="0" smtClean="0">
                <a:solidFill>
                  <a:srgbClr val="0000FF"/>
                </a:solidFill>
                <a:effectLst>
                  <a:outerShdw blurRad="38100" dist="38100" dir="2700000" algn="tl">
                    <a:srgbClr val="000000">
                      <a:alpha val="43137"/>
                    </a:srgbClr>
                  </a:outerShdw>
                </a:effectLst>
              </a:rPr>
              <a:t> [</a:t>
            </a:r>
            <a:r>
              <a:rPr lang="en-US" i="1" dirty="0" smtClean="0">
                <a:solidFill>
                  <a:srgbClr val="FF0000"/>
                </a:solidFill>
                <a:effectLst>
                  <a:outerShdw blurRad="38100" dist="38100" dir="2700000" algn="tl">
                    <a:srgbClr val="000000">
                      <a:alpha val="43137"/>
                    </a:srgbClr>
                  </a:outerShdw>
                </a:effectLst>
              </a:rPr>
              <a:t>18</a:t>
            </a:r>
            <a:r>
              <a:rPr lang="en-US" i="1" dirty="0" smtClean="0">
                <a:solidFill>
                  <a:srgbClr val="0000FF"/>
                </a:solidFill>
                <a:effectLst>
                  <a:outerShdw blurRad="38100" dist="38100" dir="2700000" algn="tl">
                    <a:srgbClr val="000000">
                      <a:alpha val="43137"/>
                    </a:srgbClr>
                  </a:outerShdw>
                </a:effectLst>
              </a:rPr>
              <a:t>]).</a:t>
            </a:r>
            <a:r>
              <a:rPr lang="en-US" sz="2400" i="1" dirty="0" smtClean="0">
                <a:solidFill>
                  <a:srgbClr val="0000FF"/>
                </a:solidFill>
              </a:rPr>
              <a:t> “</a:t>
            </a:r>
            <a:r>
              <a:rPr lang="en-US" sz="2400" i="1" dirty="0" smtClean="0">
                <a:solidFill>
                  <a:srgbClr val="0000FF"/>
                </a:solidFill>
                <a:effectLst>
                  <a:outerShdw blurRad="38100" dist="38100" dir="2700000" algn="tl">
                    <a:srgbClr val="000000">
                      <a:alpha val="43137"/>
                    </a:srgbClr>
                  </a:outerShdw>
                </a:effectLst>
              </a:rPr>
              <a:t>God</a:t>
            </a:r>
            <a:r>
              <a:rPr lang="en-US" sz="2400" i="1" dirty="0" smtClean="0">
                <a:solidFill>
                  <a:srgbClr val="0000FF"/>
                </a:solidFill>
              </a:rPr>
              <a:t>” (</a:t>
            </a:r>
            <a:r>
              <a:rPr lang="en-US" sz="2400" i="1" dirty="0" err="1" smtClean="0">
                <a:solidFill>
                  <a:srgbClr val="0000FF"/>
                </a:solidFill>
                <a:effectLst>
                  <a:outerShdw blurRad="38100" dist="38100" dir="2700000" algn="tl">
                    <a:srgbClr val="000000">
                      <a:alpha val="43137"/>
                    </a:srgbClr>
                  </a:outerShdw>
                </a:effectLst>
              </a:rPr>
              <a:t>Elohim</a:t>
            </a:r>
            <a:r>
              <a:rPr lang="en-US" sz="2400" i="1" dirty="0" smtClean="0">
                <a:solidFill>
                  <a:srgbClr val="0000FF"/>
                </a:solidFill>
              </a:rPr>
              <a:t>)</a:t>
            </a:r>
            <a:endParaRPr lang="en-US" sz="2400" i="1" dirty="0" smtClean="0">
              <a:solidFill>
                <a:srgbClr val="0000FF"/>
              </a:solidFill>
              <a:effectLst>
                <a:outerShdw blurRad="38100" dist="38100" dir="2700000" algn="tl">
                  <a:srgbClr val="000000">
                    <a:alpha val="43137"/>
                  </a:srgbClr>
                </a:outerShdw>
              </a:effectLst>
            </a:endParaRPr>
          </a:p>
          <a:p>
            <a:pPr>
              <a:buNone/>
            </a:pPr>
            <a:r>
              <a:rPr lang="en-US" b="1" i="1" dirty="0" smtClean="0">
                <a:solidFill>
                  <a:srgbClr val="C00000"/>
                </a:solidFill>
                <a:effectLst>
                  <a:outerShdw blurRad="38100" dist="38100" dir="2700000" algn="tl">
                    <a:srgbClr val="000000">
                      <a:alpha val="43137"/>
                    </a:srgbClr>
                  </a:outerShdw>
                </a:effectLst>
              </a:rPr>
              <a:t>III</a:t>
            </a:r>
            <a:r>
              <a:rPr lang="en-US" i="1" dirty="0" smtClean="0">
                <a:solidFill>
                  <a:srgbClr val="0000FF"/>
                </a:solidFill>
                <a:effectLst>
                  <a:outerShdw blurRad="38100" dist="38100" dir="2700000" algn="tl">
                    <a:srgbClr val="000000">
                      <a:alpha val="43137"/>
                    </a:srgbClr>
                  </a:outerShdw>
                </a:effectLst>
              </a:rPr>
              <a:t>, </a:t>
            </a:r>
            <a:r>
              <a:rPr lang="en-US" b="1" i="1" dirty="0" smtClean="0">
                <a:solidFill>
                  <a:srgbClr val="FF0000"/>
                </a:solidFill>
                <a:effectLst>
                  <a:outerShdw blurRad="38100" dist="38100" dir="2700000" algn="tl">
                    <a:srgbClr val="000000">
                      <a:alpha val="43137"/>
                    </a:srgbClr>
                  </a:outerShdw>
                </a:effectLst>
              </a:rPr>
              <a:t>73-89</a:t>
            </a:r>
            <a:r>
              <a:rPr lang="en-US" i="1" dirty="0" smtClean="0">
                <a:solidFill>
                  <a:srgbClr val="0000FF"/>
                </a:solidFill>
                <a:effectLst>
                  <a:outerShdw blurRad="38100" dist="38100" dir="2700000" algn="tl">
                    <a:srgbClr val="000000">
                      <a:alpha val="43137"/>
                    </a:srgbClr>
                  </a:outerShdw>
                </a:effectLst>
              </a:rPr>
              <a:t> (almost exclusively of </a:t>
            </a:r>
            <a:r>
              <a:rPr lang="en-US" i="1" dirty="0" err="1" smtClean="0">
                <a:solidFill>
                  <a:srgbClr val="0000FF"/>
                </a:solidFill>
                <a:effectLst>
                  <a:outerShdw blurRad="38100" dist="38100" dir="2700000" algn="tl">
                    <a:srgbClr val="000000">
                      <a:alpha val="43137"/>
                    </a:srgbClr>
                  </a:outerShdw>
                </a:effectLst>
              </a:rPr>
              <a:t>Korah</a:t>
            </a:r>
            <a:r>
              <a:rPr lang="en-US" i="1" dirty="0" smtClean="0">
                <a:solidFill>
                  <a:srgbClr val="0000FF"/>
                </a:solidFill>
                <a:effectLst>
                  <a:outerShdw blurRad="38100" dist="38100" dir="2700000" algn="tl">
                    <a:srgbClr val="000000">
                      <a:alpha val="43137"/>
                    </a:srgbClr>
                  </a:outerShdw>
                </a:effectLst>
              </a:rPr>
              <a:t> and </a:t>
            </a:r>
            <a:r>
              <a:rPr lang="en-US" i="1" dirty="0" err="1" smtClean="0">
                <a:solidFill>
                  <a:srgbClr val="0000FF"/>
                </a:solidFill>
                <a:effectLst>
                  <a:outerShdw blurRad="38100" dist="38100" dir="2700000" algn="tl">
                    <a:srgbClr val="000000">
                      <a:alpha val="43137"/>
                    </a:srgbClr>
                  </a:outerShdw>
                </a:effectLst>
              </a:rPr>
              <a:t>Asaph</a:t>
            </a:r>
            <a:r>
              <a:rPr lang="en-US" i="1" dirty="0" smtClean="0">
                <a:solidFill>
                  <a:srgbClr val="0000FF"/>
                </a:solidFill>
                <a:effectLst>
                  <a:outerShdw blurRad="38100" dist="38100" dir="2700000" algn="tl">
                    <a:srgbClr val="000000">
                      <a:alpha val="43137"/>
                    </a:srgbClr>
                  </a:outerShdw>
                </a:effectLst>
              </a:rPr>
              <a:t>).</a:t>
            </a:r>
          </a:p>
          <a:p>
            <a:pPr>
              <a:buNone/>
            </a:pPr>
            <a:r>
              <a:rPr lang="en-US" b="1" i="1" dirty="0" smtClean="0">
                <a:solidFill>
                  <a:srgbClr val="C00000"/>
                </a:solidFill>
                <a:effectLst>
                  <a:outerShdw blurRad="38100" dist="38100" dir="2700000" algn="tl">
                    <a:srgbClr val="000000">
                      <a:alpha val="43137"/>
                    </a:srgbClr>
                  </a:outerShdw>
                </a:effectLst>
              </a:rPr>
              <a:t>IV</a:t>
            </a:r>
            <a:r>
              <a:rPr lang="en-US" i="1" dirty="0" smtClean="0">
                <a:solidFill>
                  <a:srgbClr val="0000FF"/>
                </a:solidFill>
                <a:effectLst>
                  <a:outerShdw blurRad="38100" dist="38100" dir="2700000" algn="tl">
                    <a:srgbClr val="000000">
                      <a:alpha val="43137"/>
                    </a:srgbClr>
                  </a:outerShdw>
                </a:effectLst>
              </a:rPr>
              <a:t>, </a:t>
            </a:r>
            <a:r>
              <a:rPr lang="en-US" b="1" i="1" dirty="0" smtClean="0">
                <a:solidFill>
                  <a:srgbClr val="FF0000"/>
                </a:solidFill>
                <a:effectLst>
                  <a:outerShdw blurRad="38100" dist="38100" dir="2700000" algn="tl">
                    <a:srgbClr val="000000">
                      <a:alpha val="43137"/>
                    </a:srgbClr>
                  </a:outerShdw>
                </a:effectLst>
              </a:rPr>
              <a:t>90-106</a:t>
            </a:r>
            <a:r>
              <a:rPr lang="en-US" i="1" dirty="0" smtClean="0">
                <a:solidFill>
                  <a:srgbClr val="0000FF"/>
                </a:solidFill>
                <a:effectLst>
                  <a:outerShdw blurRad="38100" dist="38100" dir="2700000" algn="tl">
                    <a:srgbClr val="000000">
                      <a:alpha val="43137"/>
                    </a:srgbClr>
                  </a:outerShdw>
                </a:effectLst>
              </a:rPr>
              <a:t> (mostly untitled/anonymous psalms).</a:t>
            </a:r>
          </a:p>
          <a:p>
            <a:pPr>
              <a:buNone/>
            </a:pPr>
            <a:r>
              <a:rPr lang="en-US" b="1" i="1" dirty="0" smtClean="0">
                <a:solidFill>
                  <a:srgbClr val="C00000"/>
                </a:solidFill>
                <a:effectLst>
                  <a:outerShdw blurRad="38100" dist="38100" dir="2700000" algn="tl">
                    <a:srgbClr val="000000">
                      <a:alpha val="43137"/>
                    </a:srgbClr>
                  </a:outerShdw>
                </a:effectLst>
              </a:rPr>
              <a:t>V</a:t>
            </a:r>
            <a:r>
              <a:rPr lang="en-US" i="1" dirty="0" smtClean="0">
                <a:solidFill>
                  <a:srgbClr val="0000FF"/>
                </a:solidFill>
                <a:effectLst>
                  <a:outerShdw blurRad="38100" dist="38100" dir="2700000" algn="tl">
                    <a:srgbClr val="000000">
                      <a:alpha val="43137"/>
                    </a:srgbClr>
                  </a:outerShdw>
                </a:effectLst>
              </a:rPr>
              <a:t>, </a:t>
            </a:r>
            <a:r>
              <a:rPr lang="en-US" b="1" i="1" dirty="0" smtClean="0">
                <a:solidFill>
                  <a:srgbClr val="FF0000"/>
                </a:solidFill>
                <a:effectLst>
                  <a:outerShdw blurRad="38100" dist="38100" dir="2700000" algn="tl">
                    <a:srgbClr val="000000">
                      <a:alpha val="43137"/>
                    </a:srgbClr>
                  </a:outerShdw>
                </a:effectLst>
              </a:rPr>
              <a:t>107-150</a:t>
            </a:r>
            <a:r>
              <a:rPr lang="en-US" i="1" dirty="0" smtClean="0">
                <a:solidFill>
                  <a:srgbClr val="0000FF"/>
                </a:solidFill>
                <a:effectLst>
                  <a:outerShdw blurRad="38100" dist="38100" dir="2700000" algn="tl">
                    <a:srgbClr val="000000">
                      <a:alpha val="43137"/>
                    </a:srgbClr>
                  </a:outerShdw>
                </a:effectLst>
              </a:rPr>
              <a:t> (mostly liturgical psalms for pilgrimages to the Temple and for festivals).</a:t>
            </a:r>
          </a:p>
          <a:p>
            <a:pPr>
              <a:buNone/>
            </a:pPr>
            <a:r>
              <a:rPr lang="en-US" i="1" dirty="0" smtClean="0">
                <a:solidFill>
                  <a:srgbClr val="FF0000"/>
                </a:solidFill>
                <a:effectLst>
                  <a:outerShdw blurRad="38100" dist="38100" dir="2700000" algn="tl">
                    <a:srgbClr val="000000">
                      <a:alpha val="43137"/>
                    </a:srgbClr>
                  </a:outerShdw>
                </a:effectLst>
              </a:rPr>
              <a:t>73 </a:t>
            </a:r>
            <a:r>
              <a:rPr lang="en-US" i="1" dirty="0" smtClean="0">
                <a:solidFill>
                  <a:srgbClr val="0000FF"/>
                </a:solidFill>
              </a:rPr>
              <a:t>of </a:t>
            </a:r>
            <a:r>
              <a:rPr lang="en-US" i="1" dirty="0" smtClean="0">
                <a:solidFill>
                  <a:srgbClr val="0000FF"/>
                </a:solidFill>
                <a:effectLst>
                  <a:outerShdw blurRad="38100" dist="38100" dir="2700000" algn="tl">
                    <a:srgbClr val="000000">
                      <a:alpha val="43137"/>
                    </a:srgbClr>
                  </a:outerShdw>
                </a:effectLst>
              </a:rPr>
              <a:t>David</a:t>
            </a:r>
            <a:r>
              <a:rPr lang="en-US" i="1" dirty="0" smtClean="0">
                <a:solidFill>
                  <a:srgbClr val="0000FF"/>
                </a:solidFill>
              </a:rPr>
              <a:t> </a:t>
            </a:r>
            <a:r>
              <a:rPr lang="en-US" i="1" dirty="0" smtClean="0">
                <a:solidFill>
                  <a:srgbClr val="0000FF"/>
                </a:solidFill>
                <a:effectLst>
                  <a:outerShdw blurRad="38100" dist="38100" dir="2700000" algn="tl">
                    <a:srgbClr val="000000">
                      <a:alpha val="43137"/>
                    </a:srgbClr>
                  </a:outerShdw>
                </a:effectLst>
              </a:rPr>
              <a:t>-</a:t>
            </a:r>
            <a:r>
              <a:rPr lang="en-US" i="1" dirty="0" smtClean="0">
                <a:solidFill>
                  <a:srgbClr val="FF0000"/>
                </a:solidFill>
                <a:effectLst>
                  <a:outerShdw blurRad="38100" dist="38100" dir="2700000" algn="tl">
                    <a:srgbClr val="000000">
                      <a:alpha val="43137"/>
                    </a:srgbClr>
                  </a:outerShdw>
                </a:effectLst>
              </a:rPr>
              <a:t> 14</a:t>
            </a:r>
            <a:r>
              <a:rPr lang="en-US" i="1" dirty="0" smtClean="0">
                <a:solidFill>
                  <a:srgbClr val="0000FF"/>
                </a:solidFill>
                <a:effectLst>
                  <a:outerShdw blurRad="38100" dist="38100" dir="2700000" algn="tl">
                    <a:srgbClr val="000000">
                      <a:alpha val="43137"/>
                    </a:srgbClr>
                  </a:outerShdw>
                </a:effectLst>
              </a:rPr>
              <a:t> </a:t>
            </a:r>
            <a:r>
              <a:rPr lang="en-US" i="1" dirty="0" smtClean="0">
                <a:solidFill>
                  <a:srgbClr val="0000FF"/>
                </a:solidFill>
              </a:rPr>
              <a:t>are linked with episodes in his life </a:t>
            </a:r>
            <a:r>
              <a:rPr lang="en-US" sz="2800" i="1" dirty="0" smtClean="0">
                <a:solidFill>
                  <a:srgbClr val="0000FF"/>
                </a:solidFill>
              </a:rPr>
              <a:t>(</a:t>
            </a:r>
            <a:r>
              <a:rPr lang="en-US" sz="2800" i="1" dirty="0" smtClean="0">
                <a:solidFill>
                  <a:srgbClr val="FF0000"/>
                </a:solidFill>
                <a:effectLst>
                  <a:outerShdw blurRad="38100" dist="38100" dir="2700000" algn="tl">
                    <a:srgbClr val="000000">
                      <a:alpha val="43137"/>
                    </a:srgbClr>
                  </a:outerShdw>
                </a:effectLst>
              </a:rPr>
              <a:t>3</a:t>
            </a:r>
            <a:r>
              <a:rPr lang="en-US" sz="2800" i="1" dirty="0" smtClean="0">
                <a:solidFill>
                  <a:srgbClr val="FF0000"/>
                </a:solidFill>
              </a:rPr>
              <a:t>, 7, 18, 30, 34, </a:t>
            </a:r>
            <a:r>
              <a:rPr lang="en-US" sz="2800" i="1" dirty="0" smtClean="0">
                <a:solidFill>
                  <a:srgbClr val="FF0000"/>
                </a:solidFill>
                <a:effectLst>
                  <a:outerShdw blurRad="38100" dist="38100" dir="2700000" algn="tl">
                    <a:srgbClr val="000000">
                      <a:alpha val="43137"/>
                    </a:srgbClr>
                  </a:outerShdw>
                </a:effectLst>
              </a:rPr>
              <a:t>51</a:t>
            </a:r>
            <a:r>
              <a:rPr lang="en-US" sz="2800" i="1" dirty="0" smtClean="0">
                <a:solidFill>
                  <a:srgbClr val="FF0000"/>
                </a:solidFill>
              </a:rPr>
              <a:t>, 52, 54, 56, 57, 59, 60, 63, 142</a:t>
            </a:r>
            <a:r>
              <a:rPr lang="en-US" sz="2800" i="1" dirty="0" smtClean="0">
                <a:solidFill>
                  <a:srgbClr val="0000FF"/>
                </a:solidFill>
              </a:rPr>
              <a:t>).</a:t>
            </a:r>
          </a:p>
          <a:p>
            <a:pPr>
              <a:buNone/>
            </a:pPr>
            <a:r>
              <a:rPr lang="en-US" sz="2700" i="1" dirty="0" smtClean="0">
                <a:solidFill>
                  <a:srgbClr val="0000FF"/>
                </a:solidFill>
              </a:rPr>
              <a:t>“Oh, how I </a:t>
            </a:r>
            <a:r>
              <a:rPr lang="en-US" sz="2700" b="1" i="1" dirty="0" smtClean="0">
                <a:solidFill>
                  <a:srgbClr val="0000FF"/>
                </a:solidFill>
                <a:effectLst>
                  <a:outerShdw blurRad="38100" dist="38100" dir="2700000" algn="tl">
                    <a:srgbClr val="000000">
                      <a:alpha val="43137"/>
                    </a:srgbClr>
                  </a:outerShdw>
                </a:effectLst>
              </a:rPr>
              <a:t>love</a:t>
            </a:r>
            <a:r>
              <a:rPr lang="en-US" sz="2700" b="1" i="1" dirty="0" smtClean="0">
                <a:solidFill>
                  <a:srgbClr val="0000FF"/>
                </a:solidFill>
              </a:rPr>
              <a:t> </a:t>
            </a:r>
            <a:r>
              <a:rPr lang="en-US" sz="2700" i="1" dirty="0" smtClean="0">
                <a:solidFill>
                  <a:srgbClr val="0000FF"/>
                </a:solidFill>
              </a:rPr>
              <a:t>your </a:t>
            </a:r>
            <a:r>
              <a:rPr lang="en-US" sz="2700" b="1" i="1" dirty="0" smtClean="0">
                <a:solidFill>
                  <a:srgbClr val="0000FF"/>
                </a:solidFill>
                <a:effectLst>
                  <a:outerShdw blurRad="38100" dist="38100" dir="2700000" algn="tl">
                    <a:srgbClr val="000000">
                      <a:alpha val="43137"/>
                    </a:srgbClr>
                  </a:outerShdw>
                </a:effectLst>
              </a:rPr>
              <a:t>law</a:t>
            </a:r>
            <a:r>
              <a:rPr lang="en-US" sz="2700" i="1" dirty="0" smtClean="0">
                <a:solidFill>
                  <a:srgbClr val="0000FF"/>
                </a:solidFill>
              </a:rPr>
              <a:t>! I </a:t>
            </a:r>
            <a:r>
              <a:rPr lang="en-US" sz="2700" b="1" i="1" dirty="0" smtClean="0">
                <a:solidFill>
                  <a:srgbClr val="0000FF"/>
                </a:solidFill>
                <a:effectLst>
                  <a:outerShdw blurRad="38100" dist="38100" dir="2700000" algn="tl">
                    <a:srgbClr val="000000">
                      <a:alpha val="43137"/>
                    </a:srgbClr>
                  </a:outerShdw>
                </a:effectLst>
              </a:rPr>
              <a:t>meditate</a:t>
            </a:r>
            <a:r>
              <a:rPr lang="en-US" sz="2700" b="1" i="1" dirty="0" smtClean="0">
                <a:solidFill>
                  <a:srgbClr val="0000FF"/>
                </a:solidFill>
              </a:rPr>
              <a:t> </a:t>
            </a:r>
            <a:r>
              <a:rPr lang="en-US" sz="2700" i="1" dirty="0" smtClean="0">
                <a:solidFill>
                  <a:srgbClr val="0000FF"/>
                </a:solidFill>
              </a:rPr>
              <a:t>on it </a:t>
            </a:r>
            <a:r>
              <a:rPr lang="en-US" sz="2700" i="1" dirty="0" smtClean="0">
                <a:solidFill>
                  <a:srgbClr val="0000FF"/>
                </a:solidFill>
                <a:effectLst>
                  <a:outerShdw blurRad="38100" dist="38100" dir="2700000" algn="tl">
                    <a:srgbClr val="000000">
                      <a:alpha val="43137"/>
                    </a:srgbClr>
                  </a:outerShdw>
                </a:effectLst>
              </a:rPr>
              <a:t>all day long</a:t>
            </a:r>
            <a:r>
              <a:rPr lang="en-US" sz="2700" i="1" dirty="0" smtClean="0">
                <a:solidFill>
                  <a:srgbClr val="0000FF"/>
                </a:solidFill>
              </a:rPr>
              <a:t>” </a:t>
            </a:r>
            <a:r>
              <a:rPr lang="en-US" sz="2400" i="1" dirty="0" smtClean="0">
                <a:solidFill>
                  <a:srgbClr val="0000FF"/>
                </a:solidFill>
              </a:rPr>
              <a:t>(</a:t>
            </a:r>
            <a:r>
              <a:rPr lang="en-US" sz="2400" i="1" dirty="0" smtClean="0">
                <a:solidFill>
                  <a:srgbClr val="FF0000"/>
                </a:solidFill>
                <a:effectLst>
                  <a:outerShdw blurRad="38100" dist="38100" dir="2700000" algn="tl">
                    <a:srgbClr val="000000">
                      <a:alpha val="43137"/>
                    </a:srgbClr>
                  </a:outerShdw>
                </a:effectLst>
              </a:rPr>
              <a:t>119:97</a:t>
            </a:r>
            <a:r>
              <a:rPr lang="en-US" sz="2400" i="1" dirty="0" smtClean="0">
                <a:solidFill>
                  <a:srgbClr val="0000FF"/>
                </a:solidFill>
              </a:rPr>
              <a:t>).</a:t>
            </a:r>
          </a:p>
          <a:p>
            <a:pPr>
              <a:buNone/>
            </a:pPr>
            <a:r>
              <a:rPr lang="en-US" sz="2400" i="1" dirty="0" smtClean="0">
                <a:solidFill>
                  <a:srgbClr val="0000FF"/>
                </a:solidFill>
                <a:effectLst>
                  <a:outerShdw blurRad="38100" dist="38100" dir="2700000" algn="tl">
                    <a:srgbClr val="000000">
                      <a:alpha val="43137"/>
                    </a:srgbClr>
                  </a:outerShdw>
                </a:effectLst>
              </a:rPr>
              <a:t>Love</a:t>
            </a:r>
            <a:r>
              <a:rPr lang="en-US" sz="2400" b="1" i="1" dirty="0" smtClean="0">
                <a:solidFill>
                  <a:srgbClr val="0000FF"/>
                </a:solidFill>
              </a:rPr>
              <a:t> </a:t>
            </a:r>
            <a:r>
              <a:rPr lang="en-US" sz="2400" i="1" dirty="0" smtClean="0">
                <a:solidFill>
                  <a:srgbClr val="0000FF"/>
                </a:solidFill>
              </a:rPr>
              <a:t>is the impetus for the </a:t>
            </a:r>
            <a:r>
              <a:rPr lang="en-US" sz="2400" i="1" dirty="0" smtClean="0">
                <a:solidFill>
                  <a:srgbClr val="0000FF"/>
                </a:solidFill>
                <a:effectLst>
                  <a:outerShdw blurRad="38100" dist="38100" dir="2700000" algn="tl">
                    <a:srgbClr val="000000">
                      <a:alpha val="43137"/>
                    </a:srgbClr>
                  </a:outerShdw>
                </a:effectLst>
              </a:rPr>
              <a:t>study</a:t>
            </a:r>
            <a:r>
              <a:rPr lang="en-US" sz="2400" i="1" dirty="0" smtClean="0">
                <a:solidFill>
                  <a:srgbClr val="0000FF"/>
                </a:solidFill>
              </a:rPr>
              <a:t>; the </a:t>
            </a:r>
            <a:r>
              <a:rPr lang="en-US" sz="2400" i="1" dirty="0" smtClean="0">
                <a:solidFill>
                  <a:srgbClr val="0000FF"/>
                </a:solidFill>
                <a:effectLst>
                  <a:outerShdw blurRad="38100" dist="38100" dir="2700000" algn="tl">
                    <a:srgbClr val="000000">
                      <a:alpha val="43137"/>
                    </a:srgbClr>
                  </a:outerShdw>
                </a:effectLst>
              </a:rPr>
              <a:t>study</a:t>
            </a:r>
            <a:r>
              <a:rPr lang="en-US" sz="2400" b="1" i="1" dirty="0" smtClean="0">
                <a:solidFill>
                  <a:srgbClr val="0000FF"/>
                </a:solidFill>
              </a:rPr>
              <a:t> </a:t>
            </a:r>
            <a:r>
              <a:rPr lang="en-US" sz="2400" i="1" dirty="0" smtClean="0">
                <a:solidFill>
                  <a:srgbClr val="0000FF"/>
                </a:solidFill>
              </a:rPr>
              <a:t>is the expression of that </a:t>
            </a:r>
            <a:r>
              <a:rPr lang="en-US" sz="2400" i="1" dirty="0" smtClean="0">
                <a:solidFill>
                  <a:srgbClr val="0000FF"/>
                </a:solidFill>
                <a:effectLst>
                  <a:outerShdw blurRad="38100" dist="38100" dir="2700000" algn="tl">
                    <a:srgbClr val="000000">
                      <a:alpha val="43137"/>
                    </a:srgbClr>
                  </a:outerShdw>
                </a:effectLst>
              </a:rPr>
              <a:t>love</a:t>
            </a:r>
            <a:r>
              <a:rPr lang="en-US" sz="2400" i="1" dirty="0" smtClean="0">
                <a:solidFill>
                  <a:srgbClr val="0000FF"/>
                </a:solidFill>
              </a:rPr>
              <a:t>.</a:t>
            </a:r>
          </a:p>
          <a:p>
            <a:pPr>
              <a:buNone/>
            </a:pPr>
            <a:r>
              <a:rPr lang="en-US" i="1" dirty="0" smtClean="0">
                <a:solidFill>
                  <a:srgbClr val="FF0000"/>
                </a:solidFill>
                <a:effectLst>
                  <a:outerShdw blurRad="38100" dist="38100" dir="2700000" algn="tl">
                    <a:srgbClr val="000000">
                      <a:alpha val="43137"/>
                    </a:srgbClr>
                  </a:outerShdw>
                </a:effectLst>
              </a:rPr>
              <a:t>Psalm 1-2</a:t>
            </a:r>
            <a:r>
              <a:rPr lang="en-US" i="1" dirty="0" smtClean="0">
                <a:solidFill>
                  <a:srgbClr val="0000FF"/>
                </a:solidFill>
                <a:effectLst>
                  <a:outerShdw blurRad="38100" dist="38100" dir="2700000" algn="tl">
                    <a:srgbClr val="000000">
                      <a:alpha val="43137"/>
                    </a:srgbClr>
                  </a:outerShdw>
                </a:effectLst>
              </a:rPr>
              <a:t>: prologue. </a:t>
            </a:r>
            <a:r>
              <a:rPr lang="en-US" i="1" dirty="0" smtClean="0">
                <a:solidFill>
                  <a:srgbClr val="FF0000"/>
                </a:solidFill>
                <a:effectLst>
                  <a:outerShdw blurRad="38100" dist="38100" dir="2700000" algn="tl">
                    <a:srgbClr val="000000">
                      <a:alpha val="43137"/>
                    </a:srgbClr>
                  </a:outerShdw>
                </a:effectLst>
              </a:rPr>
              <a:t>Psalm 150</a:t>
            </a:r>
            <a:r>
              <a:rPr lang="en-US" i="1" dirty="0" smtClean="0">
                <a:solidFill>
                  <a:srgbClr val="0000FF"/>
                </a:solidFill>
                <a:effectLst>
                  <a:outerShdw blurRad="38100" dist="38100" dir="2700000" algn="tl">
                    <a:srgbClr val="000000">
                      <a:alpha val="43137"/>
                    </a:srgbClr>
                  </a:outerShdw>
                </a:effectLst>
              </a:rPr>
              <a:t>: concluding doxology.</a:t>
            </a:r>
          </a:p>
        </p:txBody>
      </p:sp>
      <p:sp>
        <p:nvSpPr>
          <p:cNvPr id="4" name="Arc 3"/>
          <p:cNvSpPr/>
          <p:nvPr/>
        </p:nvSpPr>
        <p:spPr>
          <a:xfrm>
            <a:off x="5029200" y="-1219200"/>
            <a:ext cx="914400" cy="9144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62000"/>
          </a:xfrm>
        </p:spPr>
        <p:style>
          <a:lnRef idx="1">
            <a:schemeClr val="accent3"/>
          </a:lnRef>
          <a:fillRef idx="2">
            <a:schemeClr val="accent3"/>
          </a:fillRef>
          <a:effectRef idx="1">
            <a:schemeClr val="accent3"/>
          </a:effectRef>
          <a:fontRef idx="minor">
            <a:schemeClr val="dk1"/>
          </a:fontRef>
        </p:style>
        <p:txBody>
          <a:bodyPr>
            <a:noAutofit/>
          </a:bodyPr>
          <a:lstStyle/>
          <a:p>
            <a:pPr marL="514350" indent="-514350"/>
            <a:r>
              <a:rPr lang="en-US" sz="3700" b="1" i="1" dirty="0" smtClean="0">
                <a:solidFill>
                  <a:srgbClr val="C00000"/>
                </a:solidFill>
              </a:rPr>
              <a:t>3</a:t>
            </a:r>
            <a:r>
              <a:rPr lang="en-US" sz="3700" i="1" dirty="0" smtClean="0">
                <a:solidFill>
                  <a:srgbClr val="0000FF"/>
                </a:solidFill>
              </a:rPr>
              <a:t>. </a:t>
            </a:r>
            <a:r>
              <a:rPr lang="en-US" sz="3700" b="1" i="1" dirty="0" smtClean="0">
                <a:solidFill>
                  <a:srgbClr val="0000FF"/>
                </a:solidFill>
                <a:effectLst>
                  <a:outerShdw blurRad="38100" dist="38100" dir="2700000" algn="tl">
                    <a:srgbClr val="000000">
                      <a:alpha val="43137"/>
                    </a:srgbClr>
                  </a:outerShdw>
                </a:effectLst>
              </a:rPr>
              <a:t>God</a:t>
            </a:r>
            <a:r>
              <a:rPr lang="en-US" sz="3700" i="1" dirty="0" smtClean="0">
                <a:solidFill>
                  <a:srgbClr val="0000FF"/>
                </a:solidFill>
              </a:rPr>
              <a:t>’s </a:t>
            </a:r>
            <a:r>
              <a:rPr lang="en-US" sz="3700" b="1" i="1" dirty="0" smtClean="0">
                <a:solidFill>
                  <a:srgbClr val="0000FF"/>
                </a:solidFill>
                <a:effectLst>
                  <a:outerShdw blurRad="38100" dist="38100" dir="2700000" algn="tl">
                    <a:srgbClr val="000000">
                      <a:alpha val="43137"/>
                    </a:srgbClr>
                  </a:outerShdw>
                </a:effectLst>
              </a:rPr>
              <a:t>Mercy</a:t>
            </a:r>
            <a:r>
              <a:rPr lang="en-US" sz="3700" i="1" dirty="0" smtClean="0">
                <a:solidFill>
                  <a:srgbClr val="0000FF"/>
                </a:solidFill>
              </a:rPr>
              <a:t> </a:t>
            </a:r>
            <a:r>
              <a:rPr lang="en-US" sz="3600" i="1" dirty="0" smtClean="0">
                <a:solidFill>
                  <a:srgbClr val="0000FF"/>
                </a:solidFill>
              </a:rPr>
              <a:t>toward</a:t>
            </a:r>
            <a:r>
              <a:rPr lang="en-US" sz="3700" i="1" dirty="0" smtClean="0">
                <a:solidFill>
                  <a:srgbClr val="0000FF"/>
                </a:solidFill>
              </a:rPr>
              <a:t> </a:t>
            </a:r>
            <a:r>
              <a:rPr lang="en-US" sz="3700" i="1" dirty="0" smtClean="0">
                <a:solidFill>
                  <a:srgbClr val="0000FF"/>
                </a:solidFill>
                <a:effectLst>
                  <a:outerShdw blurRad="38100" dist="38100" dir="2700000" algn="tl">
                    <a:srgbClr val="000000">
                      <a:alpha val="43137"/>
                    </a:srgbClr>
                  </a:outerShdw>
                </a:effectLst>
              </a:rPr>
              <a:t>Man’s</a:t>
            </a:r>
            <a:r>
              <a:rPr lang="en-US" sz="3700" i="1" dirty="0" smtClean="0">
                <a:solidFill>
                  <a:srgbClr val="0000FF"/>
                </a:solidFill>
              </a:rPr>
              <a:t> </a:t>
            </a:r>
            <a:r>
              <a:rPr lang="en-US" sz="3700" i="1" dirty="0" smtClean="0">
                <a:solidFill>
                  <a:srgbClr val="0000FF"/>
                </a:solidFill>
                <a:effectLst>
                  <a:outerShdw blurRad="38100" dist="38100" dir="2700000" algn="tl">
                    <a:srgbClr val="000000">
                      <a:alpha val="43137"/>
                    </a:srgbClr>
                  </a:outerShdw>
                </a:effectLst>
              </a:rPr>
              <a:t>Affliction</a:t>
            </a:r>
            <a:r>
              <a:rPr lang="en-US" sz="3700" i="1" dirty="0" smtClean="0">
                <a:solidFill>
                  <a:srgbClr val="0000FF"/>
                </a:solidFill>
              </a:rPr>
              <a:t> </a:t>
            </a:r>
            <a:r>
              <a:rPr lang="en-US" sz="3600" i="1" dirty="0" smtClean="0">
                <a:solidFill>
                  <a:srgbClr val="0000FF"/>
                </a:solidFill>
              </a:rPr>
              <a:t>(</a:t>
            </a:r>
            <a:r>
              <a:rPr lang="en-US" sz="3600" i="1" dirty="0" smtClean="0">
                <a:solidFill>
                  <a:srgbClr val="FF0000"/>
                </a:solidFill>
                <a:effectLst>
                  <a:outerShdw blurRad="38100" dist="38100" dir="2700000" algn="tl">
                    <a:srgbClr val="000000">
                      <a:alpha val="43137"/>
                    </a:srgbClr>
                  </a:outerShdw>
                </a:effectLst>
              </a:rPr>
              <a:t>12-17</a:t>
            </a:r>
            <a:r>
              <a:rPr lang="en-US" sz="3600" i="1" dirty="0" smtClean="0">
                <a:solidFill>
                  <a:srgbClr val="0000FF"/>
                </a:solidFill>
              </a:rPr>
              <a:t>).</a:t>
            </a:r>
            <a:endParaRPr lang="en-US" sz="3600" dirty="0"/>
          </a:p>
        </p:txBody>
      </p:sp>
      <p:sp>
        <p:nvSpPr>
          <p:cNvPr id="3" name="Content Placeholder 2"/>
          <p:cNvSpPr>
            <a:spLocks noGrp="1"/>
          </p:cNvSpPr>
          <p:nvPr>
            <p:ph idx="1"/>
          </p:nvPr>
        </p:nvSpPr>
        <p:spPr>
          <a:xfrm>
            <a:off x="0" y="609600"/>
            <a:ext cx="9144000" cy="624840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buNone/>
            </a:pPr>
            <a:r>
              <a:rPr lang="en-US" b="1" i="1" baseline="30000" dirty="0" smtClean="0">
                <a:solidFill>
                  <a:srgbClr val="C00000"/>
                </a:solidFill>
              </a:rPr>
              <a:t>12</a:t>
            </a:r>
            <a:r>
              <a:rPr lang="en-US" b="1" i="1" baseline="30000" dirty="0" smtClean="0">
                <a:solidFill>
                  <a:srgbClr val="0000FF"/>
                </a:solidFill>
              </a:rPr>
              <a:t> </a:t>
            </a:r>
            <a:r>
              <a:rPr lang="en-US" sz="5200" b="1" i="1" u="sng" dirty="0" smtClean="0">
                <a:solidFill>
                  <a:srgbClr val="0000FF"/>
                </a:solidFill>
                <a:effectLst>
                  <a:outerShdw blurRad="38100" dist="38100" dir="2700000" algn="tl">
                    <a:srgbClr val="000000">
                      <a:alpha val="43137"/>
                    </a:srgbClr>
                  </a:outerShdw>
                </a:effectLst>
              </a:rPr>
              <a:t>Teach</a:t>
            </a:r>
            <a:r>
              <a:rPr lang="en-US" sz="5200" i="1" u="sng" dirty="0" smtClean="0">
                <a:solidFill>
                  <a:srgbClr val="0000FF"/>
                </a:solidFill>
              </a:rPr>
              <a:t> us to </a:t>
            </a:r>
            <a:r>
              <a:rPr lang="en-US" sz="5200" b="1" i="1" u="sng" dirty="0" smtClean="0">
                <a:solidFill>
                  <a:srgbClr val="0000FF"/>
                </a:solidFill>
                <a:effectLst>
                  <a:outerShdw blurRad="38100" dist="38100" dir="2700000" algn="tl">
                    <a:srgbClr val="000000">
                      <a:alpha val="43137"/>
                    </a:srgbClr>
                  </a:outerShdw>
                </a:effectLst>
              </a:rPr>
              <a:t>number</a:t>
            </a:r>
            <a:r>
              <a:rPr lang="en-US" sz="5200" i="1" u="sng" dirty="0" smtClean="0">
                <a:solidFill>
                  <a:srgbClr val="0000FF"/>
                </a:solidFill>
              </a:rPr>
              <a:t> our </a:t>
            </a:r>
            <a:r>
              <a:rPr lang="en-US" sz="5200" b="1" i="1" u="sng" dirty="0" smtClean="0">
                <a:solidFill>
                  <a:srgbClr val="0000FF"/>
                </a:solidFill>
                <a:effectLst>
                  <a:outerShdw blurRad="38100" dist="38100" dir="2700000" algn="tl">
                    <a:srgbClr val="000000">
                      <a:alpha val="43137"/>
                    </a:srgbClr>
                  </a:outerShdw>
                </a:effectLst>
              </a:rPr>
              <a:t>days</a:t>
            </a:r>
            <a:r>
              <a:rPr lang="en-US" sz="5200" i="1" dirty="0" smtClean="0">
                <a:solidFill>
                  <a:srgbClr val="0000FF"/>
                </a:solidFill>
              </a:rPr>
              <a:t>, that we may gain a </a:t>
            </a:r>
            <a:r>
              <a:rPr lang="en-US" sz="5200" i="1" dirty="0" smtClean="0">
                <a:solidFill>
                  <a:srgbClr val="0000FF"/>
                </a:solidFill>
                <a:effectLst>
                  <a:outerShdw blurRad="38100" dist="38100" dir="2700000" algn="tl">
                    <a:srgbClr val="000000">
                      <a:alpha val="43137"/>
                    </a:srgbClr>
                  </a:outerShdw>
                </a:effectLst>
              </a:rPr>
              <a:t>heart</a:t>
            </a:r>
            <a:r>
              <a:rPr lang="en-US" sz="5200" i="1" dirty="0" smtClean="0">
                <a:solidFill>
                  <a:srgbClr val="0000FF"/>
                </a:solidFill>
              </a:rPr>
              <a:t> of </a:t>
            </a:r>
            <a:r>
              <a:rPr lang="en-US" sz="5200" i="1" dirty="0" smtClean="0">
                <a:solidFill>
                  <a:srgbClr val="0000FF"/>
                </a:solidFill>
                <a:effectLst>
                  <a:outerShdw blurRad="38100" dist="38100" dir="2700000" algn="tl">
                    <a:srgbClr val="000000">
                      <a:alpha val="43137"/>
                    </a:srgbClr>
                  </a:outerShdw>
                </a:effectLst>
              </a:rPr>
              <a:t>wisdom</a:t>
            </a:r>
            <a:r>
              <a:rPr lang="en-US" sz="5200" i="1" dirty="0" smtClean="0">
                <a:solidFill>
                  <a:srgbClr val="0000FF"/>
                </a:solidFill>
              </a:rPr>
              <a:t>.</a:t>
            </a:r>
          </a:p>
          <a:p>
            <a:pPr>
              <a:buNone/>
            </a:pPr>
            <a:r>
              <a:rPr lang="en-US" b="1" i="1" baseline="30000" dirty="0" smtClean="0">
                <a:solidFill>
                  <a:srgbClr val="C00000"/>
                </a:solidFill>
              </a:rPr>
              <a:t>13</a:t>
            </a:r>
            <a:r>
              <a:rPr lang="en-US" b="1" i="1" baseline="30000" dirty="0" smtClean="0">
                <a:solidFill>
                  <a:srgbClr val="0000FF"/>
                </a:solidFill>
              </a:rPr>
              <a:t> </a:t>
            </a:r>
            <a:r>
              <a:rPr lang="en-US" sz="3500" i="1" dirty="0" smtClean="0">
                <a:solidFill>
                  <a:srgbClr val="0000FF"/>
                </a:solidFill>
                <a:effectLst>
                  <a:outerShdw blurRad="38100" dist="38100" dir="2700000" algn="tl">
                    <a:srgbClr val="000000">
                      <a:alpha val="43137"/>
                    </a:srgbClr>
                  </a:outerShdw>
                </a:effectLst>
              </a:rPr>
              <a:t>Relent</a:t>
            </a:r>
            <a:r>
              <a:rPr lang="en-US" sz="3500" i="1" dirty="0" smtClean="0">
                <a:solidFill>
                  <a:srgbClr val="0000FF"/>
                </a:solidFill>
              </a:rPr>
              <a:t>, </a:t>
            </a:r>
            <a:r>
              <a:rPr lang="en-US" sz="3500" i="1" cap="small" dirty="0" smtClean="0">
                <a:solidFill>
                  <a:srgbClr val="0000FF"/>
                </a:solidFill>
              </a:rPr>
              <a:t>Lord</a:t>
            </a:r>
            <a:r>
              <a:rPr lang="en-US" sz="3500" i="1" dirty="0" smtClean="0">
                <a:solidFill>
                  <a:srgbClr val="0000FF"/>
                </a:solidFill>
              </a:rPr>
              <a:t>! How long will it be?</a:t>
            </a:r>
            <a:r>
              <a:rPr lang="en-US" i="1" dirty="0" smtClean="0">
                <a:solidFill>
                  <a:srgbClr val="0000FF"/>
                </a:solidFill>
              </a:rPr>
              <a:t> Have </a:t>
            </a:r>
            <a:r>
              <a:rPr lang="en-US" b="1" i="1" dirty="0" smtClean="0">
                <a:solidFill>
                  <a:srgbClr val="0000FF"/>
                </a:solidFill>
                <a:effectLst>
                  <a:outerShdw blurRad="38100" dist="38100" dir="2700000" algn="tl">
                    <a:srgbClr val="000000">
                      <a:alpha val="43137"/>
                    </a:srgbClr>
                  </a:outerShdw>
                </a:effectLst>
              </a:rPr>
              <a:t>compassion</a:t>
            </a:r>
            <a:r>
              <a:rPr lang="en-US" i="1" dirty="0" smtClean="0">
                <a:solidFill>
                  <a:srgbClr val="0000FF"/>
                </a:solidFill>
              </a:rPr>
              <a:t> on your servants. [</a:t>
            </a:r>
            <a:r>
              <a:rPr lang="en-US" i="1" dirty="0" smtClean="0">
                <a:solidFill>
                  <a:srgbClr val="0000FF"/>
                </a:solidFill>
                <a:effectLst>
                  <a:outerShdw blurRad="38100" dist="38100" dir="2700000" algn="tl">
                    <a:srgbClr val="000000">
                      <a:alpha val="43137"/>
                    </a:srgbClr>
                  </a:outerShdw>
                </a:effectLst>
              </a:rPr>
              <a:t>Have pity</a:t>
            </a:r>
            <a:r>
              <a:rPr lang="en-US" i="1" dirty="0" smtClean="0">
                <a:solidFill>
                  <a:srgbClr val="0000FF"/>
                </a:solidFill>
              </a:rPr>
              <a:t>/</a:t>
            </a:r>
            <a:r>
              <a:rPr lang="en-US" i="1" dirty="0" smtClean="0">
                <a:solidFill>
                  <a:srgbClr val="0000FF"/>
                </a:solidFill>
                <a:effectLst>
                  <a:outerShdw blurRad="38100" dist="38100" dir="2700000" algn="tl">
                    <a:srgbClr val="000000">
                      <a:alpha val="43137"/>
                    </a:srgbClr>
                  </a:outerShdw>
                </a:effectLst>
              </a:rPr>
              <a:t>Be sorry</a:t>
            </a:r>
            <a:r>
              <a:rPr lang="en-US" i="1" dirty="0" smtClean="0">
                <a:solidFill>
                  <a:srgbClr val="0000FF"/>
                </a:solidFill>
              </a:rPr>
              <a:t>/</a:t>
            </a:r>
            <a:r>
              <a:rPr lang="en-US" i="1" dirty="0" smtClean="0">
                <a:solidFill>
                  <a:srgbClr val="0000FF"/>
                </a:solidFill>
                <a:effectLst>
                  <a:outerShdw blurRad="38100" dist="38100" dir="2700000" algn="tl">
                    <a:srgbClr val="000000">
                      <a:alpha val="43137"/>
                    </a:srgbClr>
                  </a:outerShdw>
                </a:effectLst>
              </a:rPr>
              <a:t>Repent thee</a:t>
            </a:r>
            <a:r>
              <a:rPr lang="en-US" i="1" dirty="0" smtClean="0">
                <a:solidFill>
                  <a:srgbClr val="0000FF"/>
                </a:solidFill>
              </a:rPr>
              <a:t>]</a:t>
            </a:r>
          </a:p>
          <a:p>
            <a:pPr>
              <a:buNone/>
            </a:pPr>
            <a:r>
              <a:rPr lang="en-US" b="1" i="1" baseline="30000" dirty="0" smtClean="0">
                <a:solidFill>
                  <a:srgbClr val="C00000"/>
                </a:solidFill>
              </a:rPr>
              <a:t>14</a:t>
            </a:r>
            <a:r>
              <a:rPr lang="en-US" b="1" i="1" baseline="30000" dirty="0" smtClean="0">
                <a:solidFill>
                  <a:srgbClr val="0000FF"/>
                </a:solidFill>
              </a:rPr>
              <a:t> </a:t>
            </a:r>
            <a:r>
              <a:rPr lang="en-US" sz="3600" i="1" u="sng" dirty="0" smtClean="0">
                <a:solidFill>
                  <a:srgbClr val="0000FF"/>
                </a:solidFill>
                <a:effectLst>
                  <a:outerShdw blurRad="38100" dist="38100" dir="2700000" algn="tl">
                    <a:srgbClr val="000000">
                      <a:alpha val="43137"/>
                    </a:srgbClr>
                  </a:outerShdw>
                </a:effectLst>
              </a:rPr>
              <a:t>Satisfy</a:t>
            </a:r>
            <a:r>
              <a:rPr lang="en-US" sz="3600" i="1" u="sng" dirty="0" smtClean="0">
                <a:solidFill>
                  <a:srgbClr val="0000FF"/>
                </a:solidFill>
              </a:rPr>
              <a:t> us in the morning with your </a:t>
            </a:r>
            <a:r>
              <a:rPr lang="en-US" sz="3600" i="1" u="sng" dirty="0" smtClean="0">
                <a:solidFill>
                  <a:srgbClr val="0000FF"/>
                </a:solidFill>
                <a:effectLst>
                  <a:outerShdw blurRad="38100" dist="38100" dir="2700000" algn="tl">
                    <a:srgbClr val="000000">
                      <a:alpha val="43137"/>
                    </a:srgbClr>
                  </a:outerShdw>
                </a:effectLst>
              </a:rPr>
              <a:t>unfailing love</a:t>
            </a:r>
            <a:r>
              <a:rPr lang="en-US" sz="3600" i="1" dirty="0" smtClean="0">
                <a:solidFill>
                  <a:srgbClr val="0000FF"/>
                </a:solidFill>
              </a:rPr>
              <a:t>,</a:t>
            </a:r>
            <a:r>
              <a:rPr lang="en-US" i="1" dirty="0" smtClean="0">
                <a:solidFill>
                  <a:srgbClr val="0000FF"/>
                </a:solidFill>
              </a:rPr>
              <a:t/>
            </a:r>
            <a:br>
              <a:rPr lang="en-US" i="1" dirty="0" smtClean="0">
                <a:solidFill>
                  <a:srgbClr val="0000FF"/>
                </a:solidFill>
              </a:rPr>
            </a:br>
            <a:r>
              <a:rPr lang="en-US" sz="3000" i="1" dirty="0" smtClean="0">
                <a:solidFill>
                  <a:srgbClr val="0000FF"/>
                </a:solidFill>
              </a:rPr>
              <a:t>[</a:t>
            </a:r>
            <a:r>
              <a:rPr lang="en-US" sz="2800" i="1" dirty="0" err="1" smtClean="0">
                <a:solidFill>
                  <a:srgbClr val="C00000"/>
                </a:solidFill>
                <a:effectLst>
                  <a:outerShdw blurRad="38100" dist="38100" dir="2700000" algn="tl">
                    <a:srgbClr val="000000">
                      <a:alpha val="43137"/>
                    </a:srgbClr>
                  </a:outerShdw>
                </a:effectLst>
              </a:rPr>
              <a:t>ḥeseḏ</a:t>
            </a:r>
            <a:r>
              <a:rPr lang="en-US" sz="3000" i="1" dirty="0" smtClean="0">
                <a:solidFill>
                  <a:srgbClr val="0000FF"/>
                </a:solidFill>
              </a:rPr>
              <a:t>], that we may </a:t>
            </a:r>
            <a:r>
              <a:rPr lang="en-US" sz="3000" i="1" dirty="0" smtClean="0">
                <a:solidFill>
                  <a:srgbClr val="0000FF"/>
                </a:solidFill>
                <a:effectLst>
                  <a:outerShdw blurRad="38100" dist="38100" dir="2700000" algn="tl">
                    <a:srgbClr val="000000">
                      <a:alpha val="43137"/>
                    </a:srgbClr>
                  </a:outerShdw>
                </a:effectLst>
              </a:rPr>
              <a:t>sing</a:t>
            </a:r>
            <a:r>
              <a:rPr lang="en-US" sz="3000" i="1" dirty="0" smtClean="0">
                <a:solidFill>
                  <a:srgbClr val="0000FF"/>
                </a:solidFill>
              </a:rPr>
              <a:t> for joy and be glad all our days.</a:t>
            </a:r>
          </a:p>
          <a:p>
            <a:pPr>
              <a:buNone/>
            </a:pPr>
            <a:r>
              <a:rPr lang="en-US" b="1" i="1" baseline="30000" dirty="0" smtClean="0">
                <a:solidFill>
                  <a:srgbClr val="C00000"/>
                </a:solidFill>
              </a:rPr>
              <a:t>15</a:t>
            </a:r>
            <a:r>
              <a:rPr lang="en-US" b="1" i="1" baseline="30000" dirty="0" smtClean="0">
                <a:solidFill>
                  <a:srgbClr val="0000FF"/>
                </a:solidFill>
              </a:rPr>
              <a:t> </a:t>
            </a:r>
            <a:r>
              <a:rPr lang="en-US" sz="3500" i="1" dirty="0" smtClean="0">
                <a:solidFill>
                  <a:srgbClr val="0000FF"/>
                </a:solidFill>
              </a:rPr>
              <a:t>Make us glad for as many days as </a:t>
            </a:r>
            <a:r>
              <a:rPr lang="en-US" sz="3500" i="1" dirty="0" smtClean="0">
                <a:solidFill>
                  <a:srgbClr val="0000FF"/>
                </a:solidFill>
                <a:effectLst>
                  <a:outerShdw blurRad="38100" dist="38100" dir="2700000" algn="tl">
                    <a:srgbClr val="000000">
                      <a:alpha val="43137"/>
                    </a:srgbClr>
                  </a:outerShdw>
                </a:effectLst>
              </a:rPr>
              <a:t>you have afflicted us</a:t>
            </a:r>
            <a:r>
              <a:rPr lang="en-US" sz="3500" i="1" dirty="0" smtClean="0">
                <a:solidFill>
                  <a:srgbClr val="0000FF"/>
                </a:solidFill>
              </a:rPr>
              <a:t>, for as many years as </a:t>
            </a:r>
            <a:r>
              <a:rPr lang="en-US" sz="3500" i="1" dirty="0" smtClean="0">
                <a:solidFill>
                  <a:srgbClr val="0000FF"/>
                </a:solidFill>
                <a:effectLst>
                  <a:outerShdw blurRad="38100" dist="38100" dir="2700000" algn="tl">
                    <a:srgbClr val="000000">
                      <a:alpha val="43137"/>
                    </a:srgbClr>
                  </a:outerShdw>
                </a:effectLst>
              </a:rPr>
              <a:t>we have seen trouble</a:t>
            </a:r>
            <a:r>
              <a:rPr lang="en-US" sz="3500" i="1" dirty="0" smtClean="0">
                <a:solidFill>
                  <a:srgbClr val="0000FF"/>
                </a:solidFill>
              </a:rPr>
              <a:t>.</a:t>
            </a:r>
          </a:p>
          <a:p>
            <a:pPr>
              <a:buNone/>
            </a:pPr>
            <a:r>
              <a:rPr lang="en-US" b="1" i="1" baseline="30000" dirty="0" smtClean="0">
                <a:solidFill>
                  <a:srgbClr val="C00000"/>
                </a:solidFill>
              </a:rPr>
              <a:t>16</a:t>
            </a:r>
            <a:r>
              <a:rPr lang="en-US" b="1" i="1" baseline="30000" dirty="0" smtClean="0">
                <a:solidFill>
                  <a:srgbClr val="0000FF"/>
                </a:solidFill>
              </a:rPr>
              <a:t> </a:t>
            </a:r>
            <a:r>
              <a:rPr lang="en-US" sz="3500" i="1" dirty="0" smtClean="0">
                <a:solidFill>
                  <a:srgbClr val="0000FF"/>
                </a:solidFill>
              </a:rPr>
              <a:t>May your deeds be shown to your servants, your splendor to their children. </a:t>
            </a:r>
            <a:r>
              <a:rPr lang="en-US" b="1" i="1" baseline="30000" dirty="0" smtClean="0">
                <a:solidFill>
                  <a:srgbClr val="C00000"/>
                </a:solidFill>
              </a:rPr>
              <a:t>17</a:t>
            </a:r>
            <a:r>
              <a:rPr lang="en-US" b="1" i="1" baseline="30000" dirty="0" smtClean="0">
                <a:solidFill>
                  <a:srgbClr val="0000FF"/>
                </a:solidFill>
              </a:rPr>
              <a:t> </a:t>
            </a:r>
            <a:r>
              <a:rPr lang="en-US" i="1" dirty="0" smtClean="0">
                <a:solidFill>
                  <a:srgbClr val="0000FF"/>
                </a:solidFill>
              </a:rPr>
              <a:t>May the favor of the Lord our God rest on us; </a:t>
            </a:r>
            <a:r>
              <a:rPr lang="en-US" i="1" u="sng" dirty="0" smtClean="0">
                <a:solidFill>
                  <a:srgbClr val="0000FF"/>
                </a:solidFill>
                <a:effectLst>
                  <a:outerShdw blurRad="38100" dist="38100" dir="2700000" algn="tl">
                    <a:srgbClr val="000000">
                      <a:alpha val="43137"/>
                    </a:srgbClr>
                  </a:outerShdw>
                </a:effectLst>
              </a:rPr>
              <a:t>establish</a:t>
            </a:r>
            <a:r>
              <a:rPr lang="en-US" i="1" u="sng" dirty="0" smtClean="0">
                <a:solidFill>
                  <a:srgbClr val="0000FF"/>
                </a:solidFill>
              </a:rPr>
              <a:t> the </a:t>
            </a:r>
            <a:r>
              <a:rPr lang="en-US" i="1" u="sng" dirty="0" smtClean="0">
                <a:solidFill>
                  <a:srgbClr val="0000FF"/>
                </a:solidFill>
                <a:effectLst>
                  <a:outerShdw blurRad="38100" dist="38100" dir="2700000" algn="tl">
                    <a:srgbClr val="000000">
                      <a:alpha val="43137"/>
                    </a:srgbClr>
                  </a:outerShdw>
                </a:effectLst>
              </a:rPr>
              <a:t>work</a:t>
            </a:r>
            <a:r>
              <a:rPr lang="en-US" i="1" u="sng" dirty="0" smtClean="0">
                <a:solidFill>
                  <a:srgbClr val="0000FF"/>
                </a:solidFill>
              </a:rPr>
              <a:t> of our hands</a:t>
            </a:r>
            <a:r>
              <a:rPr lang="en-US" i="1" dirty="0" smtClean="0">
                <a:solidFill>
                  <a:srgbClr val="0000FF"/>
                </a:solidFill>
              </a:rPr>
              <a:t> for us—yes, </a:t>
            </a:r>
            <a:r>
              <a:rPr lang="en-US" i="1" u="sng" dirty="0" smtClean="0">
                <a:solidFill>
                  <a:srgbClr val="0000FF"/>
                </a:solidFill>
                <a:effectLst>
                  <a:outerShdw blurRad="38100" dist="38100" dir="2700000" algn="tl">
                    <a:srgbClr val="000000">
                      <a:alpha val="43137"/>
                    </a:srgbClr>
                  </a:outerShdw>
                </a:effectLst>
              </a:rPr>
              <a:t>establish</a:t>
            </a:r>
            <a:r>
              <a:rPr lang="en-US" i="1" u="sng" dirty="0" smtClean="0">
                <a:solidFill>
                  <a:srgbClr val="0000FF"/>
                </a:solidFill>
              </a:rPr>
              <a:t> the </a:t>
            </a:r>
            <a:r>
              <a:rPr lang="en-US" i="1" u="sng" dirty="0" smtClean="0">
                <a:solidFill>
                  <a:srgbClr val="0000FF"/>
                </a:solidFill>
                <a:effectLst>
                  <a:outerShdw blurRad="38100" dist="38100" dir="2700000" algn="tl">
                    <a:srgbClr val="000000">
                      <a:alpha val="43137"/>
                    </a:srgbClr>
                  </a:outerShdw>
                </a:effectLst>
              </a:rPr>
              <a:t>work</a:t>
            </a:r>
            <a:r>
              <a:rPr lang="en-US" i="1" u="sng" dirty="0" smtClean="0">
                <a:solidFill>
                  <a:srgbClr val="0000FF"/>
                </a:solidFill>
              </a:rPr>
              <a:t> of our hands</a:t>
            </a:r>
            <a:r>
              <a:rPr lang="en-US" i="1" dirty="0" smtClean="0">
                <a:solidFill>
                  <a:srgbClr val="0000FF"/>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82000" cy="838200"/>
          </a:xfrm>
        </p:spPr>
        <p:style>
          <a:lnRef idx="0">
            <a:schemeClr val="accent1"/>
          </a:lnRef>
          <a:fillRef idx="3">
            <a:schemeClr val="accent1"/>
          </a:fillRef>
          <a:effectRef idx="3">
            <a:schemeClr val="accent1"/>
          </a:effectRef>
          <a:fontRef idx="minor">
            <a:schemeClr val="lt1"/>
          </a:fontRef>
        </p:style>
        <p:txBody>
          <a:bodyPr>
            <a:normAutofit/>
          </a:bodyPr>
          <a:lstStyle/>
          <a:p>
            <a:r>
              <a:rPr lang="en-US" i="1" dirty="0" smtClean="0">
                <a:solidFill>
                  <a:srgbClr val="C00000"/>
                </a:solidFill>
                <a:effectLst>
                  <a:outerShdw blurRad="38100" dist="38100" dir="2700000" algn="tl">
                    <a:srgbClr val="000000">
                      <a:alpha val="43137"/>
                    </a:srgbClr>
                  </a:outerShdw>
                </a:effectLst>
              </a:rPr>
              <a:t>Three Prayers to conclude </a:t>
            </a:r>
            <a:r>
              <a:rPr lang="en-US" b="1" i="1" dirty="0" smtClean="0">
                <a:solidFill>
                  <a:srgbClr val="FF0000"/>
                </a:solidFill>
                <a:effectLst>
                  <a:outerShdw blurRad="38100" dist="38100" dir="2700000" algn="tl">
                    <a:srgbClr val="000000">
                      <a:alpha val="43137"/>
                    </a:srgbClr>
                  </a:outerShdw>
                </a:effectLst>
              </a:rPr>
              <a:t>Psalm 90</a:t>
            </a:r>
            <a:endParaRPr lang="en-US" b="1"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762000"/>
            <a:ext cx="9144000" cy="6096000"/>
          </a:xfrm>
        </p:spPr>
        <p:style>
          <a:lnRef idx="1">
            <a:schemeClr val="accent6"/>
          </a:lnRef>
          <a:fillRef idx="2">
            <a:schemeClr val="accent6"/>
          </a:fillRef>
          <a:effectRef idx="1">
            <a:schemeClr val="accent6"/>
          </a:effectRef>
          <a:fontRef idx="minor">
            <a:schemeClr val="dk1"/>
          </a:fontRef>
        </p:style>
        <p:txBody>
          <a:bodyPr/>
          <a:lstStyle/>
          <a:p>
            <a:pPr>
              <a:buNone/>
            </a:pPr>
            <a:r>
              <a:rPr lang="en-US" sz="4000" i="1" dirty="0" smtClean="0">
                <a:solidFill>
                  <a:srgbClr val="C00000"/>
                </a:solidFill>
                <a:effectLst>
                  <a:outerShdw blurRad="38100" dist="38100" dir="2700000" algn="tl">
                    <a:srgbClr val="000000">
                      <a:alpha val="43137"/>
                    </a:srgbClr>
                  </a:outerShdw>
                </a:effectLst>
              </a:rPr>
              <a:t>1</a:t>
            </a:r>
            <a:r>
              <a:rPr lang="en-US" sz="4000" i="1" dirty="0" smtClean="0">
                <a:effectLst>
                  <a:outerShdw blurRad="38100" dist="38100" dir="2700000" algn="tl">
                    <a:srgbClr val="000000">
                      <a:alpha val="43137"/>
                    </a:srgbClr>
                  </a:outerShdw>
                </a:effectLst>
              </a:rPr>
              <a:t>. </a:t>
            </a:r>
            <a:r>
              <a:rPr lang="en-US" sz="4000" i="1" dirty="0" smtClean="0"/>
              <a:t>“</a:t>
            </a:r>
            <a:r>
              <a:rPr lang="en-US" sz="4000" b="1" i="1" dirty="0" smtClean="0">
                <a:solidFill>
                  <a:srgbClr val="0000FF"/>
                </a:solidFill>
                <a:effectLst>
                  <a:outerShdw blurRad="38100" dist="38100" dir="2700000" algn="tl">
                    <a:srgbClr val="000000">
                      <a:alpha val="43137"/>
                    </a:srgbClr>
                  </a:outerShdw>
                </a:effectLst>
              </a:rPr>
              <a:t>Teach</a:t>
            </a:r>
            <a:r>
              <a:rPr lang="en-US" sz="4000" i="1" dirty="0" smtClean="0">
                <a:solidFill>
                  <a:srgbClr val="0000FF"/>
                </a:solidFill>
              </a:rPr>
              <a:t> us to </a:t>
            </a:r>
            <a:r>
              <a:rPr lang="en-US" sz="4000" b="1" i="1" dirty="0" smtClean="0">
                <a:solidFill>
                  <a:srgbClr val="0000FF"/>
                </a:solidFill>
                <a:effectLst>
                  <a:outerShdw blurRad="38100" dist="38100" dir="2700000" algn="tl">
                    <a:srgbClr val="000000">
                      <a:alpha val="43137"/>
                    </a:srgbClr>
                  </a:outerShdw>
                </a:effectLst>
              </a:rPr>
              <a:t>number</a:t>
            </a:r>
            <a:r>
              <a:rPr lang="en-US" sz="4000" i="1" dirty="0" smtClean="0">
                <a:solidFill>
                  <a:srgbClr val="0000FF"/>
                </a:solidFill>
              </a:rPr>
              <a:t> our </a:t>
            </a:r>
            <a:r>
              <a:rPr lang="en-US" sz="4000" b="1" i="1" dirty="0" smtClean="0">
                <a:solidFill>
                  <a:srgbClr val="0000FF"/>
                </a:solidFill>
                <a:effectLst>
                  <a:outerShdw blurRad="38100" dist="38100" dir="2700000" algn="tl">
                    <a:srgbClr val="000000">
                      <a:alpha val="43137"/>
                    </a:srgbClr>
                  </a:outerShdw>
                </a:effectLst>
              </a:rPr>
              <a:t>days</a:t>
            </a:r>
            <a:r>
              <a:rPr lang="en-US" sz="4000" i="1" dirty="0" smtClean="0">
                <a:solidFill>
                  <a:srgbClr val="0000FF"/>
                </a:solidFill>
              </a:rPr>
              <a:t>”</a:t>
            </a:r>
            <a:r>
              <a:rPr lang="en-US" sz="4000" b="1" i="1" dirty="0" smtClean="0">
                <a:solidFill>
                  <a:srgbClr val="0000FF"/>
                </a:solidFill>
                <a:effectLst>
                  <a:outerShdw blurRad="38100" dist="38100" dir="2700000" algn="tl">
                    <a:srgbClr val="000000">
                      <a:alpha val="43137"/>
                    </a:srgbClr>
                  </a:outerShdw>
                </a:effectLst>
              </a:rPr>
              <a:t> </a:t>
            </a:r>
            <a:r>
              <a:rPr lang="en-US" sz="4000" i="1" dirty="0" smtClean="0">
                <a:solidFill>
                  <a:srgbClr val="0000FF"/>
                </a:solidFill>
                <a:effectLst>
                  <a:outerShdw blurRad="38100" dist="38100" dir="2700000" algn="tl">
                    <a:srgbClr val="000000">
                      <a:alpha val="43137"/>
                    </a:srgbClr>
                  </a:outerShdw>
                </a:effectLst>
              </a:rPr>
              <a:t>(</a:t>
            </a:r>
            <a:r>
              <a:rPr lang="en-US" sz="4000" i="1" dirty="0" smtClean="0">
                <a:solidFill>
                  <a:srgbClr val="FF0000"/>
                </a:solidFill>
                <a:effectLst>
                  <a:outerShdw blurRad="38100" dist="38100" dir="2700000" algn="tl">
                    <a:srgbClr val="000000">
                      <a:alpha val="43137"/>
                    </a:srgbClr>
                  </a:outerShdw>
                </a:effectLst>
              </a:rPr>
              <a:t>12-13</a:t>
            </a:r>
            <a:r>
              <a:rPr lang="en-US" sz="4000" i="1" dirty="0" smtClean="0">
                <a:solidFill>
                  <a:srgbClr val="0000FF"/>
                </a:solidFill>
                <a:effectLst>
                  <a:outerShdw blurRad="38100" dist="38100" dir="2700000" algn="tl">
                    <a:srgbClr val="000000">
                      <a:alpha val="43137"/>
                    </a:srgbClr>
                  </a:outerShdw>
                </a:effectLst>
              </a:rPr>
              <a:t>).</a:t>
            </a:r>
          </a:p>
          <a:p>
            <a:pPr>
              <a:buNone/>
            </a:pPr>
            <a:r>
              <a:rPr lang="en-US" sz="2400" i="1" dirty="0" smtClean="0">
                <a:solidFill>
                  <a:srgbClr val="0000FF"/>
                </a:solidFill>
                <a:effectLst>
                  <a:outerShdw blurRad="38100" dist="38100" dir="2700000" algn="tl">
                    <a:srgbClr val="000000">
                      <a:alpha val="43137"/>
                    </a:srgbClr>
                  </a:outerShdw>
                </a:effectLst>
              </a:rPr>
              <a:t>- </a:t>
            </a:r>
            <a:r>
              <a:rPr lang="en-US" sz="2400" i="1" dirty="0" smtClean="0">
                <a:solidFill>
                  <a:srgbClr val="0000FF"/>
                </a:solidFill>
              </a:rPr>
              <a:t>Jesus answered, “Are there not </a:t>
            </a:r>
            <a:r>
              <a:rPr lang="en-US" sz="2400" i="1" dirty="0" smtClean="0">
                <a:solidFill>
                  <a:srgbClr val="0000FF"/>
                </a:solidFill>
                <a:effectLst>
                  <a:outerShdw blurRad="38100" dist="38100" dir="2700000" algn="tl">
                    <a:srgbClr val="000000">
                      <a:alpha val="43137"/>
                    </a:srgbClr>
                  </a:outerShdw>
                </a:effectLst>
              </a:rPr>
              <a:t>twelve hours </a:t>
            </a:r>
            <a:r>
              <a:rPr lang="en-US" sz="2400" i="1" dirty="0" smtClean="0">
                <a:solidFill>
                  <a:srgbClr val="0000FF"/>
                </a:solidFill>
              </a:rPr>
              <a:t>of </a:t>
            </a:r>
            <a:r>
              <a:rPr lang="en-US" sz="2400" i="1" dirty="0" smtClean="0">
                <a:solidFill>
                  <a:srgbClr val="0000FF"/>
                </a:solidFill>
                <a:effectLst>
                  <a:outerShdw blurRad="38100" dist="38100" dir="2700000" algn="tl">
                    <a:srgbClr val="000000">
                      <a:alpha val="43137"/>
                    </a:srgbClr>
                  </a:outerShdw>
                </a:effectLst>
              </a:rPr>
              <a:t>daylight</a:t>
            </a:r>
            <a:r>
              <a:rPr lang="en-US" sz="2400" i="1" dirty="0" smtClean="0">
                <a:solidFill>
                  <a:srgbClr val="0000FF"/>
                </a:solidFill>
              </a:rPr>
              <a:t>?”</a:t>
            </a:r>
            <a:r>
              <a:rPr lang="en-US" sz="2400" i="1" dirty="0" smtClean="0">
                <a:solidFill>
                  <a:srgbClr val="0000FF"/>
                </a:solidFill>
                <a:effectLst>
                  <a:outerShdw blurRad="38100" dist="38100" dir="2700000" algn="tl">
                    <a:srgbClr val="000000">
                      <a:alpha val="43137"/>
                    </a:srgbClr>
                  </a:outerShdw>
                </a:effectLst>
              </a:rPr>
              <a:t> (</a:t>
            </a:r>
            <a:r>
              <a:rPr lang="en-US" sz="2400" i="1" dirty="0" err="1" smtClean="0">
                <a:solidFill>
                  <a:srgbClr val="FF0000"/>
                </a:solidFill>
                <a:effectLst>
                  <a:outerShdw blurRad="38100" dist="38100" dir="2700000" algn="tl">
                    <a:srgbClr val="000000">
                      <a:alpha val="43137"/>
                    </a:srgbClr>
                  </a:outerShdw>
                </a:effectLst>
              </a:rPr>
              <a:t>Jn</a:t>
            </a:r>
            <a:r>
              <a:rPr lang="en-US" sz="2400" i="1" dirty="0" smtClean="0">
                <a:solidFill>
                  <a:srgbClr val="FF0000"/>
                </a:solidFill>
                <a:effectLst>
                  <a:outerShdw blurRad="38100" dist="38100" dir="2700000" algn="tl">
                    <a:srgbClr val="000000">
                      <a:alpha val="43137"/>
                    </a:srgbClr>
                  </a:outerShdw>
                </a:effectLst>
              </a:rPr>
              <a:t> 11:9a</a:t>
            </a:r>
            <a:r>
              <a:rPr lang="en-US" sz="2400" i="1" dirty="0" smtClean="0">
                <a:solidFill>
                  <a:srgbClr val="0000FF"/>
                </a:solidFill>
                <a:effectLst>
                  <a:outerShdw blurRad="38100" dist="38100" dir="2700000" algn="tl">
                    <a:srgbClr val="000000">
                      <a:alpha val="43137"/>
                    </a:srgbClr>
                  </a:outerShdw>
                </a:effectLst>
              </a:rPr>
              <a:t>).</a:t>
            </a:r>
          </a:p>
          <a:p>
            <a:pPr>
              <a:buNone/>
            </a:pPr>
            <a:r>
              <a:rPr lang="en-US" sz="2400" i="1" dirty="0" smtClean="0">
                <a:solidFill>
                  <a:srgbClr val="0000FF"/>
                </a:solidFill>
                <a:effectLst>
                  <a:outerShdw blurRad="38100" dist="38100" dir="2700000" algn="tl">
                    <a:srgbClr val="000000">
                      <a:alpha val="43137"/>
                    </a:srgbClr>
                  </a:outerShdw>
                </a:effectLst>
              </a:rPr>
              <a:t>- </a:t>
            </a:r>
            <a:r>
              <a:rPr lang="en-US" sz="2400" i="1" dirty="0" smtClean="0">
                <a:solidFill>
                  <a:srgbClr val="0000FF"/>
                </a:solidFill>
              </a:rPr>
              <a:t>“</a:t>
            </a:r>
            <a:r>
              <a:rPr lang="en-US" sz="2400" i="1" dirty="0" smtClean="0">
                <a:solidFill>
                  <a:srgbClr val="0000FF"/>
                </a:solidFill>
                <a:effectLst>
                  <a:outerShdw blurRad="38100" dist="38100" dir="2700000" algn="tl">
                    <a:srgbClr val="000000">
                      <a:alpha val="43137"/>
                    </a:srgbClr>
                  </a:outerShdw>
                </a:effectLst>
              </a:rPr>
              <a:t>The hour has already come for you to wake up from your slumber</a:t>
            </a:r>
            <a:r>
              <a:rPr lang="en-US" sz="2400" i="1" dirty="0" smtClean="0">
                <a:solidFill>
                  <a:srgbClr val="0000FF"/>
                </a:solidFill>
              </a:rPr>
              <a:t>, </a:t>
            </a:r>
            <a:r>
              <a:rPr lang="en-US" sz="2100" i="1" dirty="0" smtClean="0">
                <a:solidFill>
                  <a:srgbClr val="0000FF"/>
                </a:solidFill>
              </a:rPr>
              <a:t>because our salvation is nearer now than when we first believed</a:t>
            </a:r>
            <a:r>
              <a:rPr lang="en-US" sz="2000" i="1" dirty="0" smtClean="0">
                <a:solidFill>
                  <a:srgbClr val="0000FF"/>
                </a:solidFill>
              </a:rPr>
              <a:t>” (</a:t>
            </a:r>
            <a:r>
              <a:rPr lang="en-US" sz="2000" i="1" dirty="0" smtClean="0">
                <a:solidFill>
                  <a:srgbClr val="FF0000"/>
                </a:solidFill>
                <a:effectLst>
                  <a:outerShdw blurRad="38100" dist="38100" dir="2700000" algn="tl">
                    <a:srgbClr val="000000">
                      <a:alpha val="43137"/>
                    </a:srgbClr>
                  </a:outerShdw>
                </a:effectLst>
              </a:rPr>
              <a:t>Rom 13:11</a:t>
            </a:r>
            <a:r>
              <a:rPr lang="en-US" sz="2000" i="1" dirty="0" smtClean="0">
                <a:solidFill>
                  <a:srgbClr val="0000FF"/>
                </a:solidFill>
              </a:rPr>
              <a:t>).</a:t>
            </a:r>
          </a:p>
          <a:p>
            <a:pPr>
              <a:buNone/>
            </a:pPr>
            <a:r>
              <a:rPr lang="en-US" sz="2800" i="1" dirty="0" smtClean="0">
                <a:solidFill>
                  <a:srgbClr val="0000FF"/>
                </a:solidFill>
                <a:effectLst>
                  <a:outerShdw blurRad="38100" dist="38100" dir="2700000" algn="tl">
                    <a:srgbClr val="000000">
                      <a:alpha val="43137"/>
                    </a:srgbClr>
                  </a:outerShdw>
                </a:effectLst>
              </a:rPr>
              <a:t>- </a:t>
            </a:r>
            <a:r>
              <a:rPr lang="en-US" sz="2800" i="1" dirty="0" smtClean="0">
                <a:solidFill>
                  <a:srgbClr val="0000FF"/>
                </a:solidFill>
              </a:rPr>
              <a:t>“...store up for yourselves </a:t>
            </a:r>
            <a:r>
              <a:rPr lang="en-US" sz="2800" i="1" dirty="0" smtClean="0">
                <a:solidFill>
                  <a:srgbClr val="0000FF"/>
                </a:solidFill>
                <a:effectLst>
                  <a:outerShdw blurRad="38100" dist="38100" dir="2700000" algn="tl">
                    <a:srgbClr val="000000">
                      <a:alpha val="43137"/>
                    </a:srgbClr>
                  </a:outerShdw>
                </a:effectLst>
              </a:rPr>
              <a:t>treasures</a:t>
            </a:r>
            <a:r>
              <a:rPr lang="en-US" sz="2800" i="1" dirty="0" smtClean="0">
                <a:solidFill>
                  <a:srgbClr val="0000FF"/>
                </a:solidFill>
              </a:rPr>
              <a:t> in </a:t>
            </a:r>
            <a:r>
              <a:rPr lang="en-US" sz="2800" i="1" dirty="0" smtClean="0">
                <a:solidFill>
                  <a:srgbClr val="0000FF"/>
                </a:solidFill>
                <a:effectLst>
                  <a:outerShdw blurRad="38100" dist="38100" dir="2700000" algn="tl">
                    <a:srgbClr val="000000">
                      <a:alpha val="43137"/>
                    </a:srgbClr>
                  </a:outerShdw>
                </a:effectLst>
              </a:rPr>
              <a:t>heaven</a:t>
            </a:r>
            <a:r>
              <a:rPr lang="en-US" sz="2800" i="1" dirty="0" smtClean="0">
                <a:solidFill>
                  <a:srgbClr val="0000FF"/>
                </a:solidFill>
              </a:rPr>
              <a:t>” (</a:t>
            </a:r>
            <a:r>
              <a:rPr lang="en-US" sz="2800" i="1" dirty="0" smtClean="0">
                <a:solidFill>
                  <a:srgbClr val="FF0000"/>
                </a:solidFill>
                <a:effectLst>
                  <a:outerShdw blurRad="38100" dist="38100" dir="2700000" algn="tl">
                    <a:srgbClr val="000000">
                      <a:alpha val="43137"/>
                    </a:srgbClr>
                  </a:outerShdw>
                </a:effectLst>
              </a:rPr>
              <a:t>Mt 6:20</a:t>
            </a:r>
            <a:r>
              <a:rPr lang="en-US" sz="2800" i="1" dirty="0" smtClean="0">
                <a:solidFill>
                  <a:srgbClr val="0000FF"/>
                </a:solidFill>
              </a:rPr>
              <a:t>).</a:t>
            </a:r>
            <a:endParaRPr lang="en-US" sz="2800" i="1" dirty="0" smtClean="0">
              <a:solidFill>
                <a:srgbClr val="0000FF"/>
              </a:solidFill>
              <a:effectLst>
                <a:outerShdw blurRad="38100" dist="38100" dir="2700000" algn="tl">
                  <a:srgbClr val="000000">
                    <a:alpha val="43137"/>
                  </a:srgbClr>
                </a:outerShdw>
              </a:effectLst>
            </a:endParaRPr>
          </a:p>
          <a:p>
            <a:pPr>
              <a:buNone/>
            </a:pPr>
            <a:r>
              <a:rPr lang="en-US" sz="3600" i="1" dirty="0" smtClean="0">
                <a:solidFill>
                  <a:srgbClr val="C00000"/>
                </a:solidFill>
                <a:effectLst>
                  <a:outerShdw blurRad="38100" dist="38100" dir="2700000" algn="tl">
                    <a:srgbClr val="000000">
                      <a:alpha val="43137"/>
                    </a:srgbClr>
                  </a:outerShdw>
                </a:effectLst>
              </a:rPr>
              <a:t>2</a:t>
            </a:r>
            <a:r>
              <a:rPr lang="en-US" sz="3600" i="1" dirty="0" smtClean="0">
                <a:effectLst>
                  <a:outerShdw blurRad="38100" dist="38100" dir="2700000" algn="tl">
                    <a:srgbClr val="000000">
                      <a:alpha val="43137"/>
                    </a:srgbClr>
                  </a:outerShdw>
                </a:effectLst>
              </a:rPr>
              <a:t>. </a:t>
            </a:r>
            <a:r>
              <a:rPr lang="en-US" sz="3600" i="1" dirty="0" smtClean="0"/>
              <a:t>“</a:t>
            </a:r>
            <a:r>
              <a:rPr lang="en-US" sz="3600" b="1" i="1" dirty="0" smtClean="0">
                <a:solidFill>
                  <a:srgbClr val="0000FF"/>
                </a:solidFill>
                <a:effectLst>
                  <a:outerShdw blurRad="38100" dist="38100" dir="2700000" algn="tl">
                    <a:srgbClr val="000000">
                      <a:alpha val="43137"/>
                    </a:srgbClr>
                  </a:outerShdw>
                </a:effectLst>
              </a:rPr>
              <a:t>Satisfy</a:t>
            </a:r>
            <a:r>
              <a:rPr lang="en-US" sz="3600" i="1" dirty="0" smtClean="0">
                <a:solidFill>
                  <a:srgbClr val="0000FF"/>
                </a:solidFill>
              </a:rPr>
              <a:t> us…with your </a:t>
            </a:r>
            <a:r>
              <a:rPr lang="en-US" sz="3600" b="1" i="1" dirty="0" smtClean="0">
                <a:solidFill>
                  <a:srgbClr val="0000FF"/>
                </a:solidFill>
                <a:effectLst>
                  <a:outerShdw blurRad="38100" dist="38100" dir="2700000" algn="tl">
                    <a:srgbClr val="000000">
                      <a:alpha val="43137"/>
                    </a:srgbClr>
                  </a:outerShdw>
                </a:effectLst>
              </a:rPr>
              <a:t>unfailing love</a:t>
            </a:r>
            <a:r>
              <a:rPr lang="en-US" sz="3600" i="1" dirty="0" smtClean="0">
                <a:solidFill>
                  <a:srgbClr val="0000FF"/>
                </a:solidFill>
              </a:rPr>
              <a:t>”</a:t>
            </a:r>
            <a:r>
              <a:rPr lang="en-US" sz="3600" b="1" i="1" dirty="0" smtClean="0">
                <a:solidFill>
                  <a:srgbClr val="0000FF"/>
                </a:solidFill>
                <a:effectLst>
                  <a:outerShdw blurRad="38100" dist="38100" dir="2700000" algn="tl">
                    <a:srgbClr val="000000">
                      <a:alpha val="43137"/>
                    </a:srgbClr>
                  </a:outerShdw>
                </a:effectLst>
              </a:rPr>
              <a:t> </a:t>
            </a:r>
            <a:r>
              <a:rPr lang="en-US" i="1" dirty="0" smtClean="0">
                <a:solidFill>
                  <a:srgbClr val="0000FF"/>
                </a:solidFill>
                <a:effectLst>
                  <a:outerShdw blurRad="38100" dist="38100" dir="2700000" algn="tl">
                    <a:srgbClr val="000000">
                      <a:alpha val="43137"/>
                    </a:srgbClr>
                  </a:outerShdw>
                </a:effectLst>
              </a:rPr>
              <a:t>(</a:t>
            </a:r>
            <a:r>
              <a:rPr lang="en-US" i="1" dirty="0" smtClean="0">
                <a:solidFill>
                  <a:srgbClr val="FF0000"/>
                </a:solidFill>
                <a:effectLst>
                  <a:outerShdw blurRad="38100" dist="38100" dir="2700000" algn="tl">
                    <a:srgbClr val="000000">
                      <a:alpha val="43137"/>
                    </a:srgbClr>
                  </a:outerShdw>
                </a:effectLst>
              </a:rPr>
              <a:t>14-16</a:t>
            </a:r>
            <a:r>
              <a:rPr lang="en-US" i="1" dirty="0" smtClean="0">
                <a:solidFill>
                  <a:srgbClr val="0000FF"/>
                </a:solidFill>
                <a:effectLst>
                  <a:outerShdw blurRad="38100" dist="38100" dir="2700000" algn="tl">
                    <a:srgbClr val="000000">
                      <a:alpha val="43137"/>
                    </a:srgbClr>
                  </a:outerShdw>
                </a:effectLst>
              </a:rPr>
              <a:t>).</a:t>
            </a:r>
          </a:p>
          <a:p>
            <a:pPr>
              <a:buNone/>
            </a:pPr>
            <a:r>
              <a:rPr lang="en-US" i="1" dirty="0" smtClean="0">
                <a:solidFill>
                  <a:srgbClr val="0000FF"/>
                </a:solidFill>
                <a:effectLst>
                  <a:outerShdw blurRad="38100" dist="38100" dir="2700000" algn="tl">
                    <a:srgbClr val="000000">
                      <a:alpha val="43137"/>
                    </a:srgbClr>
                  </a:outerShdw>
                </a:effectLst>
              </a:rPr>
              <a:t>- </a:t>
            </a:r>
            <a:r>
              <a:rPr lang="en-US" i="1" dirty="0" smtClean="0">
                <a:solidFill>
                  <a:srgbClr val="0000FF"/>
                </a:solidFill>
              </a:rPr>
              <a:t>“</a:t>
            </a:r>
            <a:r>
              <a:rPr lang="en-US" i="1" dirty="0" smtClean="0">
                <a:solidFill>
                  <a:srgbClr val="0000FF"/>
                </a:solidFill>
                <a:effectLst>
                  <a:outerShdw blurRad="38100" dist="38100" dir="2700000" algn="tl">
                    <a:srgbClr val="000000">
                      <a:alpha val="43137"/>
                    </a:srgbClr>
                  </a:outerShdw>
                </a:effectLst>
              </a:rPr>
              <a:t>I have loved you with an everlasting love</a:t>
            </a:r>
            <a:r>
              <a:rPr lang="en-US" i="1" dirty="0" smtClean="0">
                <a:solidFill>
                  <a:srgbClr val="0000FF"/>
                </a:solidFill>
              </a:rPr>
              <a:t>”</a:t>
            </a:r>
            <a:r>
              <a:rPr lang="en-US" i="1" dirty="0" smtClean="0">
                <a:solidFill>
                  <a:srgbClr val="0000FF"/>
                </a:solidFill>
                <a:effectLst>
                  <a:outerShdw blurRad="38100" dist="38100" dir="2700000" algn="tl">
                    <a:srgbClr val="000000">
                      <a:alpha val="43137"/>
                    </a:srgbClr>
                  </a:outerShdw>
                </a:effectLst>
              </a:rPr>
              <a:t> (</a:t>
            </a:r>
            <a:r>
              <a:rPr lang="en-US" i="1" dirty="0" err="1" smtClean="0">
                <a:solidFill>
                  <a:srgbClr val="FF0000"/>
                </a:solidFill>
                <a:effectLst>
                  <a:outerShdw blurRad="38100" dist="38100" dir="2700000" algn="tl">
                    <a:srgbClr val="000000">
                      <a:alpha val="43137"/>
                    </a:srgbClr>
                  </a:outerShdw>
                </a:effectLst>
              </a:rPr>
              <a:t>Jer</a:t>
            </a:r>
            <a:r>
              <a:rPr lang="en-US" i="1" dirty="0" smtClean="0">
                <a:solidFill>
                  <a:srgbClr val="FF0000"/>
                </a:solidFill>
                <a:effectLst>
                  <a:outerShdw blurRad="38100" dist="38100" dir="2700000" algn="tl">
                    <a:srgbClr val="000000">
                      <a:alpha val="43137"/>
                    </a:srgbClr>
                  </a:outerShdw>
                </a:effectLst>
              </a:rPr>
              <a:t> 31:3; </a:t>
            </a:r>
            <a:r>
              <a:rPr lang="en-US" i="1" dirty="0" err="1" smtClean="0">
                <a:solidFill>
                  <a:srgbClr val="FF0000"/>
                </a:solidFill>
                <a:effectLst>
                  <a:outerShdw blurRad="38100" dist="38100" dir="2700000" algn="tl">
                    <a:srgbClr val="000000">
                      <a:alpha val="43137"/>
                    </a:srgbClr>
                  </a:outerShdw>
                </a:effectLst>
              </a:rPr>
              <a:t>Jn</a:t>
            </a:r>
            <a:r>
              <a:rPr lang="en-US" i="1" dirty="0" smtClean="0">
                <a:solidFill>
                  <a:srgbClr val="FF0000"/>
                </a:solidFill>
                <a:effectLst>
                  <a:outerShdw blurRad="38100" dist="38100" dir="2700000" algn="tl">
                    <a:srgbClr val="000000">
                      <a:alpha val="43137"/>
                    </a:srgbClr>
                  </a:outerShdw>
                </a:effectLst>
              </a:rPr>
              <a:t> 3:16; Rom 5:8; 1 </a:t>
            </a:r>
            <a:r>
              <a:rPr lang="en-US" i="1" dirty="0" err="1" smtClean="0">
                <a:solidFill>
                  <a:srgbClr val="FF0000"/>
                </a:solidFill>
                <a:effectLst>
                  <a:outerShdw blurRad="38100" dist="38100" dir="2700000" algn="tl">
                    <a:srgbClr val="000000">
                      <a:alpha val="43137"/>
                    </a:srgbClr>
                  </a:outerShdw>
                </a:effectLst>
              </a:rPr>
              <a:t>Jn</a:t>
            </a:r>
            <a:r>
              <a:rPr lang="en-US" i="1" dirty="0" smtClean="0">
                <a:solidFill>
                  <a:srgbClr val="FF0000"/>
                </a:solidFill>
                <a:effectLst>
                  <a:outerShdw blurRad="38100" dist="38100" dir="2700000" algn="tl">
                    <a:srgbClr val="000000">
                      <a:alpha val="43137"/>
                    </a:srgbClr>
                  </a:outerShdw>
                </a:effectLst>
              </a:rPr>
              <a:t> 4:19</a:t>
            </a:r>
            <a:r>
              <a:rPr lang="en-US" i="1" dirty="0" smtClean="0">
                <a:solidFill>
                  <a:srgbClr val="0000FF"/>
                </a:solidFill>
                <a:effectLst>
                  <a:outerShdw blurRad="38100" dist="38100" dir="2700000" algn="tl">
                    <a:srgbClr val="000000">
                      <a:alpha val="43137"/>
                    </a:srgbClr>
                  </a:outerShdw>
                </a:effectLst>
              </a:rPr>
              <a:t>).</a:t>
            </a:r>
          </a:p>
          <a:p>
            <a:pPr>
              <a:buNone/>
            </a:pPr>
            <a:r>
              <a:rPr lang="en-US" sz="4000" i="1" dirty="0" smtClean="0">
                <a:solidFill>
                  <a:srgbClr val="C00000"/>
                </a:solidFill>
                <a:effectLst>
                  <a:outerShdw blurRad="38100" dist="38100" dir="2700000" algn="tl">
                    <a:srgbClr val="000000">
                      <a:alpha val="43137"/>
                    </a:srgbClr>
                  </a:outerShdw>
                </a:effectLst>
              </a:rPr>
              <a:t>3</a:t>
            </a:r>
            <a:r>
              <a:rPr lang="en-US" sz="4000" i="1" dirty="0" smtClean="0">
                <a:solidFill>
                  <a:srgbClr val="0000FF"/>
                </a:solidFill>
                <a:effectLst>
                  <a:outerShdw blurRad="38100" dist="38100" dir="2700000" algn="tl">
                    <a:srgbClr val="000000">
                      <a:alpha val="43137"/>
                    </a:srgbClr>
                  </a:outerShdw>
                </a:effectLst>
              </a:rPr>
              <a:t>. </a:t>
            </a:r>
            <a:r>
              <a:rPr lang="en-US" sz="4000" i="1" dirty="0" smtClean="0">
                <a:solidFill>
                  <a:srgbClr val="0000FF"/>
                </a:solidFill>
              </a:rPr>
              <a:t>“</a:t>
            </a:r>
            <a:r>
              <a:rPr lang="en-US" sz="4000" b="1" i="1" dirty="0" smtClean="0">
                <a:solidFill>
                  <a:srgbClr val="0000FF"/>
                </a:solidFill>
                <a:effectLst>
                  <a:outerShdw blurRad="38100" dist="38100" dir="2700000" algn="tl">
                    <a:srgbClr val="000000">
                      <a:alpha val="43137"/>
                    </a:srgbClr>
                  </a:outerShdw>
                </a:effectLst>
              </a:rPr>
              <a:t>Establish</a:t>
            </a:r>
            <a:r>
              <a:rPr lang="en-US" sz="4000" i="1" dirty="0" smtClean="0">
                <a:solidFill>
                  <a:srgbClr val="0000FF"/>
                </a:solidFill>
              </a:rPr>
              <a:t> the </a:t>
            </a:r>
            <a:r>
              <a:rPr lang="en-US" sz="4000" i="1" dirty="0" smtClean="0">
                <a:solidFill>
                  <a:srgbClr val="0000FF"/>
                </a:solidFill>
                <a:effectLst>
                  <a:outerShdw blurRad="38100" dist="38100" dir="2700000" algn="tl">
                    <a:srgbClr val="000000">
                      <a:alpha val="43137"/>
                    </a:srgbClr>
                  </a:outerShdw>
                </a:effectLst>
              </a:rPr>
              <a:t>work</a:t>
            </a:r>
            <a:r>
              <a:rPr lang="en-US" sz="4000" i="1" dirty="0" smtClean="0">
                <a:solidFill>
                  <a:srgbClr val="0000FF"/>
                </a:solidFill>
              </a:rPr>
              <a:t> of our hands” (</a:t>
            </a:r>
            <a:r>
              <a:rPr lang="en-US" sz="4000" i="1" dirty="0" smtClean="0">
                <a:solidFill>
                  <a:srgbClr val="FF0000"/>
                </a:solidFill>
                <a:effectLst>
                  <a:outerShdw blurRad="38100" dist="38100" dir="2700000" algn="tl">
                    <a:srgbClr val="000000">
                      <a:alpha val="43137"/>
                    </a:srgbClr>
                  </a:outerShdw>
                </a:effectLst>
              </a:rPr>
              <a:t>17</a:t>
            </a:r>
            <a:r>
              <a:rPr lang="en-US" sz="4000" i="1" dirty="0" smtClean="0">
                <a:solidFill>
                  <a:srgbClr val="0000FF"/>
                </a:solidFill>
              </a:rPr>
              <a:t>).</a:t>
            </a:r>
          </a:p>
          <a:p>
            <a:pPr>
              <a:buNone/>
            </a:pPr>
            <a:r>
              <a:rPr lang="en-US" i="1" dirty="0" smtClean="0">
                <a:solidFill>
                  <a:srgbClr val="0000FF"/>
                </a:solidFill>
                <a:effectLst>
                  <a:outerShdw blurRad="38100" dist="38100" dir="2700000" algn="tl">
                    <a:srgbClr val="000000">
                      <a:alpha val="43137"/>
                    </a:srgbClr>
                  </a:outerShdw>
                </a:effectLst>
              </a:rPr>
              <a:t>- </a:t>
            </a:r>
            <a:r>
              <a:rPr lang="en-US" i="1" dirty="0" smtClean="0">
                <a:solidFill>
                  <a:srgbClr val="0000FF"/>
                </a:solidFill>
              </a:rPr>
              <a:t>“…</a:t>
            </a:r>
            <a:r>
              <a:rPr lang="en-US" i="1" dirty="0" smtClean="0">
                <a:solidFill>
                  <a:srgbClr val="0000FF"/>
                </a:solidFill>
                <a:effectLst>
                  <a:outerShdw blurRad="38100" dist="38100" dir="2700000" algn="tl">
                    <a:srgbClr val="000000">
                      <a:alpha val="43137"/>
                    </a:srgbClr>
                  </a:outerShdw>
                </a:effectLst>
              </a:rPr>
              <a:t>your labor in the Lord is not in vain” (</a:t>
            </a:r>
            <a:r>
              <a:rPr lang="en-US" i="1" dirty="0" smtClean="0">
                <a:solidFill>
                  <a:srgbClr val="FF0000"/>
                </a:solidFill>
                <a:effectLst>
                  <a:outerShdw blurRad="38100" dist="38100" dir="2700000" algn="tl">
                    <a:srgbClr val="000000">
                      <a:alpha val="43137"/>
                    </a:srgbClr>
                  </a:outerShdw>
                </a:effectLst>
              </a:rPr>
              <a:t>1 </a:t>
            </a:r>
            <a:r>
              <a:rPr lang="en-US" i="1" dirty="0" err="1" smtClean="0">
                <a:solidFill>
                  <a:srgbClr val="FF0000"/>
                </a:solidFill>
                <a:effectLst>
                  <a:outerShdw blurRad="38100" dist="38100" dir="2700000" algn="tl">
                    <a:srgbClr val="000000">
                      <a:alpha val="43137"/>
                    </a:srgbClr>
                  </a:outerShdw>
                </a:effectLst>
              </a:rPr>
              <a:t>Cor</a:t>
            </a:r>
            <a:r>
              <a:rPr lang="en-US" i="1" dirty="0" smtClean="0">
                <a:solidFill>
                  <a:srgbClr val="FF0000"/>
                </a:solidFill>
                <a:effectLst>
                  <a:outerShdw blurRad="38100" dist="38100" dir="2700000" algn="tl">
                    <a:srgbClr val="000000">
                      <a:alpha val="43137"/>
                    </a:srgbClr>
                  </a:outerShdw>
                </a:effectLst>
              </a:rPr>
              <a:t> 15:58, 10; Ac 20:24; 2 Tim 4:7</a:t>
            </a:r>
            <a:r>
              <a:rPr lang="en-US" i="1" dirty="0" smtClean="0">
                <a:solidFill>
                  <a:srgbClr val="0000FF"/>
                </a:solidFill>
                <a:effectLst>
                  <a:outerShdw blurRad="38100" dist="38100" dir="2700000" algn="tl">
                    <a:srgbClr val="000000">
                      <a:alpha val="43137"/>
                    </a:srgbClr>
                  </a:outerShdw>
                </a:effectLst>
              </a:rPr>
              <a:t>).</a:t>
            </a:r>
            <a:endParaRPr lang="en-US" i="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905000"/>
          </a:xfrm>
        </p:spPr>
        <p:style>
          <a:lnRef idx="1">
            <a:schemeClr val="accent3"/>
          </a:lnRef>
          <a:fillRef idx="2">
            <a:schemeClr val="accent3"/>
          </a:fillRef>
          <a:effectRef idx="1">
            <a:schemeClr val="accent3"/>
          </a:effectRef>
          <a:fontRef idx="minor">
            <a:schemeClr val="dk1"/>
          </a:fontRef>
        </p:style>
        <p:txBody>
          <a:bodyPr>
            <a:noAutofit/>
          </a:bodyPr>
          <a:lstStyle/>
          <a:p>
            <a:r>
              <a:rPr lang="en-US" sz="3000" i="1" dirty="0" smtClean="0">
                <a:solidFill>
                  <a:srgbClr val="0000FF"/>
                </a:solidFill>
              </a:rPr>
              <a:t>“</a:t>
            </a:r>
            <a:r>
              <a:rPr lang="en-US" sz="3000" i="1" dirty="0" smtClean="0">
                <a:solidFill>
                  <a:srgbClr val="FF0000"/>
                </a:solidFill>
                <a:effectLst>
                  <a:outerShdw blurRad="38100" dist="38100" dir="2700000" algn="tl">
                    <a:srgbClr val="000000">
                      <a:alpha val="43137"/>
                    </a:srgbClr>
                  </a:outerShdw>
                </a:effectLst>
              </a:rPr>
              <a:t>Psalm 90 </a:t>
            </a:r>
            <a:r>
              <a:rPr lang="en-US" sz="3000" i="1" dirty="0" smtClean="0">
                <a:solidFill>
                  <a:srgbClr val="0000FF"/>
                </a:solidFill>
              </a:rPr>
              <a:t>reminds us that God’s </a:t>
            </a:r>
            <a:r>
              <a:rPr lang="en-US" sz="3000" b="1" i="1" dirty="0" smtClean="0">
                <a:solidFill>
                  <a:srgbClr val="0000FF"/>
                </a:solidFill>
                <a:effectLst>
                  <a:outerShdw blurRad="38100" dist="38100" dir="2700000" algn="tl">
                    <a:srgbClr val="000000">
                      <a:alpha val="43137"/>
                    </a:srgbClr>
                  </a:outerShdw>
                </a:effectLst>
              </a:rPr>
              <a:t>eternal</a:t>
            </a:r>
            <a:r>
              <a:rPr lang="en-US" sz="3000" i="1" dirty="0" smtClean="0">
                <a:solidFill>
                  <a:srgbClr val="0000FF"/>
                </a:solidFill>
                <a:effectLst>
                  <a:outerShdw blurRad="38100" dist="38100" dir="2700000" algn="tl">
                    <a:srgbClr val="000000">
                      <a:alpha val="43137"/>
                    </a:srgbClr>
                  </a:outerShdw>
                </a:effectLst>
              </a:rPr>
              <a:t> </a:t>
            </a:r>
            <a:r>
              <a:rPr lang="en-US" sz="3000" i="1" dirty="0" smtClean="0">
                <a:solidFill>
                  <a:srgbClr val="0000FF"/>
                </a:solidFill>
              </a:rPr>
              <a:t>nature stands in stark contrast to our  </a:t>
            </a:r>
            <a:r>
              <a:rPr lang="en-US" sz="3000" b="1" i="1" dirty="0" smtClean="0">
                <a:solidFill>
                  <a:srgbClr val="0000FF"/>
                </a:solidFill>
                <a:effectLst>
                  <a:outerShdw blurRad="38100" dist="38100" dir="2700000" algn="tl">
                    <a:srgbClr val="000000">
                      <a:alpha val="43137"/>
                    </a:srgbClr>
                  </a:outerShdw>
                </a:effectLst>
              </a:rPr>
              <a:t>fleeting</a:t>
            </a:r>
            <a:r>
              <a:rPr lang="en-US" sz="3000" b="1" i="1" dirty="0" smtClean="0">
                <a:solidFill>
                  <a:srgbClr val="0000FF"/>
                </a:solidFill>
              </a:rPr>
              <a:t> </a:t>
            </a:r>
            <a:r>
              <a:rPr lang="en-US" sz="3000" i="1" dirty="0" smtClean="0">
                <a:solidFill>
                  <a:srgbClr val="0000FF"/>
                </a:solidFill>
              </a:rPr>
              <a:t>existence. It challenges us to live each day with </a:t>
            </a:r>
            <a:r>
              <a:rPr lang="en-US" sz="3000" i="1" dirty="0" smtClean="0">
                <a:solidFill>
                  <a:srgbClr val="0000FF"/>
                </a:solidFill>
                <a:effectLst>
                  <a:outerShdw blurRad="38100" dist="38100" dir="2700000" algn="tl">
                    <a:srgbClr val="000000">
                      <a:alpha val="43137"/>
                    </a:srgbClr>
                  </a:outerShdw>
                </a:effectLst>
              </a:rPr>
              <a:t>wisdom</a:t>
            </a:r>
            <a:r>
              <a:rPr lang="en-US" sz="3000" i="1" dirty="0" smtClean="0">
                <a:solidFill>
                  <a:srgbClr val="0000FF"/>
                </a:solidFill>
              </a:rPr>
              <a:t> and </a:t>
            </a:r>
            <a:r>
              <a:rPr lang="en-US" sz="3000" i="1" dirty="0" smtClean="0">
                <a:solidFill>
                  <a:srgbClr val="0000FF"/>
                </a:solidFill>
                <a:effectLst>
                  <a:outerShdw blurRad="38100" dist="38100" dir="2700000" algn="tl">
                    <a:srgbClr val="000000">
                      <a:alpha val="43137"/>
                    </a:srgbClr>
                  </a:outerShdw>
                </a:effectLst>
              </a:rPr>
              <a:t>purpose</a:t>
            </a:r>
            <a:r>
              <a:rPr lang="en-US" sz="3000" i="1" dirty="0" smtClean="0">
                <a:solidFill>
                  <a:srgbClr val="0000FF"/>
                </a:solidFill>
              </a:rPr>
              <a:t>, recognizing the </a:t>
            </a:r>
            <a:r>
              <a:rPr lang="en-US" sz="3000" b="1" i="1" dirty="0" smtClean="0">
                <a:solidFill>
                  <a:srgbClr val="0000FF"/>
                </a:solidFill>
                <a:effectLst>
                  <a:outerShdw blurRad="38100" dist="38100" dir="2700000" algn="tl">
                    <a:srgbClr val="000000">
                      <a:alpha val="43137"/>
                    </a:srgbClr>
                  </a:outerShdw>
                </a:effectLst>
              </a:rPr>
              <a:t>limited time </a:t>
            </a:r>
            <a:r>
              <a:rPr lang="en-US" sz="3000" i="1" dirty="0" smtClean="0">
                <a:solidFill>
                  <a:srgbClr val="0000FF"/>
                </a:solidFill>
              </a:rPr>
              <a:t>we have been given.” </a:t>
            </a:r>
            <a:r>
              <a:rPr lang="en-US" sz="3000" i="1" dirty="0" smtClean="0">
                <a:solidFill>
                  <a:srgbClr val="C00000"/>
                </a:solidFill>
                <a:effectLst>
                  <a:outerShdw blurRad="38100" dist="38100" dir="2700000" algn="tl">
                    <a:srgbClr val="000000">
                      <a:alpha val="43137"/>
                    </a:srgbClr>
                  </a:outerShdw>
                </a:effectLst>
              </a:rPr>
              <a:t>Charles Spurgeon</a:t>
            </a:r>
            <a:r>
              <a:rPr lang="en-US" sz="3000" i="1" dirty="0" smtClean="0">
                <a:solidFill>
                  <a:srgbClr val="0000FF"/>
                </a:solidFill>
              </a:rPr>
              <a:t>.</a:t>
            </a:r>
            <a:endParaRPr lang="en-US" sz="3000" dirty="0">
              <a:solidFill>
                <a:srgbClr val="0000FF"/>
              </a:solidFill>
            </a:endParaRPr>
          </a:p>
        </p:txBody>
      </p:sp>
      <p:sp>
        <p:nvSpPr>
          <p:cNvPr id="3" name="Content Placeholder 2"/>
          <p:cNvSpPr>
            <a:spLocks noGrp="1"/>
          </p:cNvSpPr>
          <p:nvPr>
            <p:ph idx="1"/>
          </p:nvPr>
        </p:nvSpPr>
        <p:spPr>
          <a:xfrm>
            <a:off x="0" y="1905000"/>
            <a:ext cx="9144000" cy="4953000"/>
          </a:xfrm>
        </p:spPr>
        <p:style>
          <a:lnRef idx="1">
            <a:schemeClr val="accent6"/>
          </a:lnRef>
          <a:fillRef idx="2">
            <a:schemeClr val="accent6"/>
          </a:fillRef>
          <a:effectRef idx="1">
            <a:schemeClr val="accent6"/>
          </a:effectRef>
          <a:fontRef idx="minor">
            <a:schemeClr val="dk1"/>
          </a:fontRef>
        </p:style>
        <p:txBody>
          <a:bodyPr>
            <a:noAutofit/>
          </a:bodyPr>
          <a:lstStyle/>
          <a:p>
            <a:pPr>
              <a:buNone/>
            </a:pPr>
            <a:r>
              <a:rPr lang="en-US" sz="3600" i="1" dirty="0" smtClean="0">
                <a:solidFill>
                  <a:srgbClr val="0000FF"/>
                </a:solidFill>
              </a:rPr>
              <a:t>“</a:t>
            </a:r>
            <a:r>
              <a:rPr lang="en-US" sz="3600" i="1" dirty="0" smtClean="0">
                <a:solidFill>
                  <a:srgbClr val="FF0000"/>
                </a:solidFill>
                <a:effectLst>
                  <a:outerShdw blurRad="38100" dist="38100" dir="2700000" algn="tl">
                    <a:srgbClr val="000000">
                      <a:alpha val="43137"/>
                    </a:srgbClr>
                  </a:outerShdw>
                </a:effectLst>
              </a:rPr>
              <a:t>Psalm 90 </a:t>
            </a:r>
            <a:r>
              <a:rPr lang="en-US" sz="3600" i="1" dirty="0" smtClean="0">
                <a:solidFill>
                  <a:srgbClr val="0000FF"/>
                </a:solidFill>
              </a:rPr>
              <a:t>is a profound meditation on the </a:t>
            </a:r>
            <a:r>
              <a:rPr lang="en-US" sz="3600" b="1" i="1" dirty="0" smtClean="0">
                <a:solidFill>
                  <a:srgbClr val="0000FF"/>
                </a:solidFill>
                <a:effectLst>
                  <a:outerShdw blurRad="38100" dist="38100" dir="2700000" algn="tl">
                    <a:srgbClr val="000000">
                      <a:alpha val="43137"/>
                    </a:srgbClr>
                  </a:outerShdw>
                </a:effectLst>
              </a:rPr>
              <a:t>eternal</a:t>
            </a:r>
            <a:r>
              <a:rPr lang="en-US" sz="3600" i="1" dirty="0" smtClean="0">
                <a:solidFill>
                  <a:srgbClr val="0000FF"/>
                </a:solidFill>
                <a:effectLst>
                  <a:outerShdw blurRad="38100" dist="38100" dir="2700000" algn="tl">
                    <a:srgbClr val="000000">
                      <a:alpha val="43137"/>
                    </a:srgbClr>
                  </a:outerShdw>
                </a:effectLst>
              </a:rPr>
              <a:t> </a:t>
            </a:r>
            <a:r>
              <a:rPr lang="en-US" sz="3600" i="1" dirty="0" smtClean="0">
                <a:solidFill>
                  <a:srgbClr val="0000FF"/>
                </a:solidFill>
              </a:rPr>
              <a:t>nature of God and the </a:t>
            </a:r>
            <a:r>
              <a:rPr lang="en-US" sz="3600" b="1" i="1" dirty="0" smtClean="0">
                <a:solidFill>
                  <a:srgbClr val="0000FF"/>
                </a:solidFill>
                <a:effectLst>
                  <a:outerShdw blurRad="38100" dist="38100" dir="2700000" algn="tl">
                    <a:srgbClr val="000000">
                      <a:alpha val="43137"/>
                    </a:srgbClr>
                  </a:outerShdw>
                </a:effectLst>
              </a:rPr>
              <a:t>brevity</a:t>
            </a:r>
            <a:r>
              <a:rPr lang="en-US" sz="3600" b="1" i="1" dirty="0" smtClean="0">
                <a:solidFill>
                  <a:srgbClr val="0000FF"/>
                </a:solidFill>
              </a:rPr>
              <a:t> </a:t>
            </a:r>
            <a:r>
              <a:rPr lang="en-US" sz="3600" i="1" dirty="0" smtClean="0">
                <a:solidFill>
                  <a:srgbClr val="0000FF"/>
                </a:solidFill>
              </a:rPr>
              <a:t>of human life. It calls us to reflect on our </a:t>
            </a:r>
            <a:r>
              <a:rPr lang="en-US" sz="3600" b="1" i="1" dirty="0" smtClean="0">
                <a:solidFill>
                  <a:srgbClr val="0000FF"/>
                </a:solidFill>
                <a:effectLst>
                  <a:outerShdw blurRad="38100" dist="38100" dir="2700000" algn="tl">
                    <a:srgbClr val="000000">
                      <a:alpha val="43137"/>
                    </a:srgbClr>
                  </a:outerShdw>
                </a:effectLst>
              </a:rPr>
              <a:t>mortality</a:t>
            </a:r>
            <a:r>
              <a:rPr lang="en-US" sz="3600" b="1" i="1" dirty="0" smtClean="0">
                <a:solidFill>
                  <a:srgbClr val="0000FF"/>
                </a:solidFill>
              </a:rPr>
              <a:t> </a:t>
            </a:r>
            <a:r>
              <a:rPr lang="en-US" sz="3600" i="1" dirty="0" smtClean="0">
                <a:solidFill>
                  <a:srgbClr val="0000FF"/>
                </a:solidFill>
              </a:rPr>
              <a:t>and to seek wisdom in light of </a:t>
            </a:r>
            <a:r>
              <a:rPr lang="en-US" sz="3600" b="1" i="1" dirty="0" smtClean="0">
                <a:solidFill>
                  <a:srgbClr val="0000FF"/>
                </a:solidFill>
                <a:effectLst>
                  <a:outerShdw blurRad="38100" dist="38100" dir="2700000" algn="tl">
                    <a:srgbClr val="000000">
                      <a:alpha val="43137"/>
                    </a:srgbClr>
                  </a:outerShdw>
                </a:effectLst>
              </a:rPr>
              <a:t>eternity</a:t>
            </a:r>
            <a:r>
              <a:rPr lang="en-US" sz="3600" i="1" dirty="0" smtClean="0">
                <a:solidFill>
                  <a:srgbClr val="0000FF"/>
                </a:solidFill>
              </a:rPr>
              <a:t>. Moses teaches us that until men </a:t>
            </a:r>
            <a:r>
              <a:rPr lang="en-US" sz="3600" i="1" dirty="0" smtClean="0">
                <a:solidFill>
                  <a:srgbClr val="0000FF"/>
                </a:solidFill>
                <a:effectLst>
                  <a:outerShdw blurRad="38100" dist="38100" dir="2700000" algn="tl">
                    <a:srgbClr val="000000">
                      <a:alpha val="43137"/>
                    </a:srgbClr>
                  </a:outerShdw>
                </a:effectLst>
              </a:rPr>
              <a:t>perceive themselves </a:t>
            </a:r>
            <a:r>
              <a:rPr lang="en-US" sz="3600" i="1" dirty="0" smtClean="0">
                <a:solidFill>
                  <a:srgbClr val="0000FF"/>
                </a:solidFill>
              </a:rPr>
              <a:t>to be </a:t>
            </a:r>
            <a:r>
              <a:rPr lang="en-US" sz="3600" b="1" i="1" dirty="0" smtClean="0">
                <a:solidFill>
                  <a:srgbClr val="0000FF"/>
                </a:solidFill>
                <a:effectLst>
                  <a:outerShdw blurRad="38100" dist="38100" dir="2700000" algn="tl">
                    <a:srgbClr val="000000">
                      <a:alpha val="43137"/>
                    </a:srgbClr>
                  </a:outerShdw>
                </a:effectLst>
              </a:rPr>
              <a:t>frail</a:t>
            </a:r>
            <a:r>
              <a:rPr lang="en-US" sz="3600" b="1" i="1" dirty="0" smtClean="0">
                <a:solidFill>
                  <a:srgbClr val="0000FF"/>
                </a:solidFill>
              </a:rPr>
              <a:t> </a:t>
            </a:r>
            <a:r>
              <a:rPr lang="en-US" sz="3600" i="1" dirty="0" smtClean="0">
                <a:solidFill>
                  <a:srgbClr val="0000FF"/>
                </a:solidFill>
              </a:rPr>
              <a:t>and </a:t>
            </a:r>
            <a:r>
              <a:rPr lang="en-US" sz="3600" b="1" i="1" dirty="0" smtClean="0">
                <a:solidFill>
                  <a:srgbClr val="0000FF"/>
                </a:solidFill>
                <a:effectLst>
                  <a:outerShdw blurRad="38100" dist="38100" dir="2700000" algn="tl">
                    <a:srgbClr val="000000">
                      <a:alpha val="43137"/>
                    </a:srgbClr>
                  </a:outerShdw>
                </a:effectLst>
              </a:rPr>
              <a:t>vanishing</a:t>
            </a:r>
            <a:r>
              <a:rPr lang="en-US" sz="3600" b="1" i="1" dirty="0" smtClean="0">
                <a:solidFill>
                  <a:srgbClr val="0000FF"/>
                </a:solidFill>
              </a:rPr>
              <a:t> </a:t>
            </a:r>
            <a:r>
              <a:rPr lang="en-US" sz="3600" i="1" dirty="0" smtClean="0">
                <a:solidFill>
                  <a:srgbClr val="0000FF"/>
                </a:solidFill>
              </a:rPr>
              <a:t>like smoke, they </a:t>
            </a:r>
            <a:r>
              <a:rPr lang="en-US" sz="3600" i="1" dirty="0" smtClean="0">
                <a:solidFill>
                  <a:srgbClr val="0000FF"/>
                </a:solidFill>
                <a:effectLst>
                  <a:outerShdw blurRad="38100" dist="38100" dir="2700000" algn="tl">
                    <a:srgbClr val="000000">
                      <a:alpha val="43137"/>
                    </a:srgbClr>
                  </a:outerShdw>
                </a:effectLst>
              </a:rPr>
              <a:t>never</a:t>
            </a:r>
            <a:r>
              <a:rPr lang="en-US" sz="3600" i="1" dirty="0" smtClean="0">
                <a:solidFill>
                  <a:srgbClr val="0000FF"/>
                </a:solidFill>
              </a:rPr>
              <a:t> submit themselves to God’s service, or seriously apply their hearts to true wisdom.” </a:t>
            </a:r>
            <a:r>
              <a:rPr lang="en-US" sz="3600" i="1" dirty="0" smtClean="0">
                <a:solidFill>
                  <a:srgbClr val="C00000"/>
                </a:solidFill>
                <a:effectLst>
                  <a:outerShdw blurRad="38100" dist="38100" dir="2700000" algn="tl">
                    <a:srgbClr val="000000">
                      <a:alpha val="43137"/>
                    </a:srgbClr>
                  </a:outerShdw>
                </a:effectLst>
              </a:rPr>
              <a:t>John Calvin</a:t>
            </a:r>
            <a:r>
              <a:rPr lang="en-US" sz="3600" i="1" dirty="0" smtClean="0">
                <a:solidFill>
                  <a:srgbClr val="0000FF"/>
                </a:solidFill>
              </a:rPr>
              <a:t>.</a:t>
            </a:r>
            <a:endParaRPr lang="en-US" sz="3600" dirty="0" smtClean="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style>
          <a:lnRef idx="1">
            <a:schemeClr val="accent3"/>
          </a:lnRef>
          <a:fillRef idx="1001">
            <a:schemeClr val="dk1"/>
          </a:fillRef>
          <a:effectRef idx="1">
            <a:schemeClr val="accent3"/>
          </a:effectRef>
          <a:fontRef idx="minor">
            <a:schemeClr val="dk1"/>
          </a:fontRef>
        </p:style>
        <p:txBody>
          <a:bodyPr/>
          <a:lstStyle/>
          <a:p>
            <a:r>
              <a:rPr lang="en-US" b="1" i="1" dirty="0" smtClean="0">
                <a:solidFill>
                  <a:srgbClr val="FF0000"/>
                </a:solidFill>
                <a:effectLst>
                  <a:outerShdw blurRad="38100" dist="38100" dir="2700000" algn="tl">
                    <a:srgbClr val="000000">
                      <a:alpha val="43137"/>
                    </a:srgbClr>
                  </a:outerShdw>
                </a:effectLst>
              </a:rPr>
              <a:t>Who man is in light of who God is</a:t>
            </a:r>
            <a:endParaRPr lang="en-US" b="1"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219200"/>
            <a:ext cx="9144000" cy="5410200"/>
          </a:xfrm>
        </p:spPr>
        <p:style>
          <a:lnRef idx="1">
            <a:schemeClr val="accent6"/>
          </a:lnRef>
          <a:fillRef idx="2">
            <a:schemeClr val="accent6"/>
          </a:fillRef>
          <a:effectRef idx="1">
            <a:schemeClr val="accent6"/>
          </a:effectRef>
          <a:fontRef idx="minor">
            <a:schemeClr val="dk1"/>
          </a:fontRef>
        </p:style>
        <p:txBody>
          <a:bodyPr>
            <a:normAutofit/>
          </a:bodyPr>
          <a:lstStyle/>
          <a:p>
            <a:r>
              <a:rPr lang="en-US" sz="4000" i="1" dirty="0" smtClean="0">
                <a:solidFill>
                  <a:srgbClr val="0000FF"/>
                </a:solidFill>
              </a:rPr>
              <a:t>Man is a mixture of </a:t>
            </a:r>
            <a:r>
              <a:rPr lang="en-US" sz="4000" b="1" i="1" dirty="0" smtClean="0">
                <a:solidFill>
                  <a:srgbClr val="0000FF"/>
                </a:solidFill>
                <a:effectLst>
                  <a:outerShdw blurRad="38100" dist="38100" dir="2700000" algn="tl">
                    <a:srgbClr val="000000">
                      <a:alpha val="43137"/>
                    </a:srgbClr>
                  </a:outerShdw>
                </a:effectLst>
              </a:rPr>
              <a:t>dust</a:t>
            </a:r>
            <a:r>
              <a:rPr lang="en-US" sz="4000" b="1" i="1" dirty="0" smtClean="0">
                <a:solidFill>
                  <a:srgbClr val="0000FF"/>
                </a:solidFill>
              </a:rPr>
              <a:t> </a:t>
            </a:r>
            <a:r>
              <a:rPr lang="en-US" sz="4000" i="1" dirty="0" smtClean="0">
                <a:solidFill>
                  <a:srgbClr val="0000FF"/>
                </a:solidFill>
              </a:rPr>
              <a:t>and </a:t>
            </a:r>
            <a:r>
              <a:rPr lang="en-US" sz="4000" b="1" i="1" dirty="0" smtClean="0">
                <a:solidFill>
                  <a:srgbClr val="0000FF"/>
                </a:solidFill>
                <a:effectLst>
                  <a:outerShdw blurRad="38100" dist="38100" dir="2700000" algn="tl">
                    <a:srgbClr val="000000">
                      <a:alpha val="43137"/>
                    </a:srgbClr>
                  </a:outerShdw>
                </a:effectLst>
              </a:rPr>
              <a:t>divinity</a:t>
            </a:r>
            <a:r>
              <a:rPr lang="en-US" sz="4000" i="1" dirty="0" smtClean="0">
                <a:solidFill>
                  <a:srgbClr val="0000FF"/>
                </a:solidFill>
              </a:rPr>
              <a:t>. </a:t>
            </a:r>
          </a:p>
          <a:p>
            <a:r>
              <a:rPr lang="en-US" sz="3600" i="1" dirty="0" smtClean="0">
                <a:solidFill>
                  <a:srgbClr val="0000FF"/>
                </a:solidFill>
              </a:rPr>
              <a:t>We're all going to </a:t>
            </a:r>
            <a:r>
              <a:rPr lang="en-US" sz="3600" b="1" i="1" dirty="0" smtClean="0">
                <a:solidFill>
                  <a:srgbClr val="0000FF"/>
                </a:solidFill>
                <a:effectLst>
                  <a:outerShdw blurRad="38100" dist="38100" dir="2700000" algn="tl">
                    <a:srgbClr val="000000">
                      <a:alpha val="43137"/>
                    </a:srgbClr>
                  </a:outerShdw>
                </a:effectLst>
              </a:rPr>
              <a:t>die</a:t>
            </a:r>
            <a:r>
              <a:rPr lang="en-US" sz="3600" i="1" dirty="0" smtClean="0">
                <a:solidFill>
                  <a:srgbClr val="0000FF"/>
                </a:solidFill>
              </a:rPr>
              <a:t>, but we'll all </a:t>
            </a:r>
            <a:r>
              <a:rPr lang="en-US" sz="3600" b="1" i="1" dirty="0" smtClean="0">
                <a:solidFill>
                  <a:srgbClr val="0000FF"/>
                </a:solidFill>
                <a:effectLst>
                  <a:outerShdw blurRad="38100" dist="38100" dir="2700000" algn="tl">
                    <a:srgbClr val="000000">
                      <a:alpha val="43137"/>
                    </a:srgbClr>
                  </a:outerShdw>
                </a:effectLst>
              </a:rPr>
              <a:t>live</a:t>
            </a:r>
            <a:r>
              <a:rPr lang="en-US" sz="3600" i="1" dirty="0" smtClean="0">
                <a:solidFill>
                  <a:srgbClr val="0000FF"/>
                </a:solidFill>
                <a:effectLst>
                  <a:outerShdw blurRad="38100" dist="38100" dir="2700000" algn="tl">
                    <a:srgbClr val="000000">
                      <a:alpha val="43137"/>
                    </a:srgbClr>
                  </a:outerShdw>
                </a:effectLst>
              </a:rPr>
              <a:t> </a:t>
            </a:r>
            <a:r>
              <a:rPr lang="en-US" sz="3600" i="1" dirty="0" smtClean="0">
                <a:solidFill>
                  <a:srgbClr val="0000FF"/>
                </a:solidFill>
              </a:rPr>
              <a:t>forever. </a:t>
            </a:r>
          </a:p>
          <a:p>
            <a:r>
              <a:rPr lang="en-US" sz="4000" i="1" dirty="0" smtClean="0">
                <a:solidFill>
                  <a:srgbClr val="0000FF"/>
                </a:solidFill>
              </a:rPr>
              <a:t>We're creatures of </a:t>
            </a:r>
            <a:r>
              <a:rPr lang="en-US" sz="4000" b="1" i="1" dirty="0" smtClean="0">
                <a:solidFill>
                  <a:srgbClr val="0000FF"/>
                </a:solidFill>
                <a:effectLst>
                  <a:outerShdw blurRad="38100" dist="38100" dir="2700000" algn="tl">
                    <a:srgbClr val="000000">
                      <a:alpha val="43137"/>
                    </a:srgbClr>
                  </a:outerShdw>
                </a:effectLst>
              </a:rPr>
              <a:t>time</a:t>
            </a:r>
            <a:r>
              <a:rPr lang="en-US" sz="4000" i="1" dirty="0" smtClean="0">
                <a:solidFill>
                  <a:srgbClr val="0000FF"/>
                </a:solidFill>
              </a:rPr>
              <a:t>, yet at the same time, we're creatures of </a:t>
            </a:r>
            <a:r>
              <a:rPr lang="en-US" sz="4000" b="1" i="1" dirty="0" smtClean="0">
                <a:solidFill>
                  <a:srgbClr val="0000FF"/>
                </a:solidFill>
                <a:effectLst>
                  <a:outerShdw blurRad="38100" dist="38100" dir="2700000" algn="tl">
                    <a:srgbClr val="000000">
                      <a:alpha val="43137"/>
                    </a:srgbClr>
                  </a:outerShdw>
                </a:effectLst>
              </a:rPr>
              <a:t>eternity</a:t>
            </a:r>
            <a:r>
              <a:rPr lang="en-US" sz="4000" i="1" dirty="0" smtClean="0">
                <a:solidFill>
                  <a:srgbClr val="0000FF"/>
                </a:solidFill>
              </a:rPr>
              <a:t>.</a:t>
            </a:r>
          </a:p>
          <a:p>
            <a:r>
              <a:rPr lang="en-US" sz="4000" i="1" dirty="0" smtClean="0">
                <a:solidFill>
                  <a:srgbClr val="0000FF"/>
                </a:solidFill>
              </a:rPr>
              <a:t>What we do </a:t>
            </a:r>
            <a:r>
              <a:rPr lang="en-US" sz="4000" b="1" i="1" dirty="0" smtClean="0">
                <a:solidFill>
                  <a:srgbClr val="0000FF"/>
                </a:solidFill>
                <a:effectLst>
                  <a:outerShdw blurRad="38100" dist="38100" dir="2700000" algn="tl">
                    <a:srgbClr val="000000">
                      <a:alpha val="43137"/>
                    </a:srgbClr>
                  </a:outerShdw>
                </a:effectLst>
              </a:rPr>
              <a:t>here</a:t>
            </a:r>
            <a:r>
              <a:rPr lang="en-US" sz="4000" b="1" i="1" dirty="0" smtClean="0">
                <a:solidFill>
                  <a:srgbClr val="0000FF"/>
                </a:solidFill>
              </a:rPr>
              <a:t> </a:t>
            </a:r>
            <a:r>
              <a:rPr lang="en-US" sz="4000" i="1" dirty="0" smtClean="0">
                <a:solidFill>
                  <a:srgbClr val="0000FF"/>
                </a:solidFill>
              </a:rPr>
              <a:t>determines how we enjoy </a:t>
            </a:r>
            <a:r>
              <a:rPr lang="en-US" sz="4000" b="1" i="1" dirty="0" smtClean="0">
                <a:solidFill>
                  <a:srgbClr val="0000FF"/>
                </a:solidFill>
                <a:effectLst>
                  <a:outerShdw blurRad="38100" dist="38100" dir="2700000" algn="tl">
                    <a:srgbClr val="000000">
                      <a:alpha val="43137"/>
                    </a:srgbClr>
                  </a:outerShdw>
                </a:effectLst>
              </a:rPr>
              <a:t>there</a:t>
            </a:r>
            <a:r>
              <a:rPr lang="en-US" sz="4000" i="1" dirty="0" smtClean="0">
                <a:solidFill>
                  <a:srgbClr val="0000FF"/>
                </a:solidFill>
              </a:rPr>
              <a:t>.</a:t>
            </a:r>
          </a:p>
          <a:p>
            <a:r>
              <a:rPr lang="en-US" sz="3600" i="1" dirty="0" smtClean="0">
                <a:solidFill>
                  <a:srgbClr val="0000FF"/>
                </a:solidFill>
              </a:rPr>
              <a:t>Make sure your </a:t>
            </a:r>
            <a:r>
              <a:rPr lang="en-US" sz="3600" b="1" i="1" dirty="0" smtClean="0">
                <a:solidFill>
                  <a:srgbClr val="0000FF"/>
                </a:solidFill>
                <a:effectLst>
                  <a:outerShdw blurRad="38100" dist="38100" dir="2700000" algn="tl">
                    <a:srgbClr val="000000">
                      <a:alpha val="43137"/>
                    </a:srgbClr>
                  </a:outerShdw>
                </a:effectLst>
              </a:rPr>
              <a:t>time</a:t>
            </a:r>
            <a:r>
              <a:rPr lang="en-US" sz="3600" b="1" i="1" dirty="0" smtClean="0">
                <a:solidFill>
                  <a:srgbClr val="0000FF"/>
                </a:solidFill>
              </a:rPr>
              <a:t> </a:t>
            </a:r>
            <a:r>
              <a:rPr lang="en-US" sz="3600" i="1" dirty="0" smtClean="0">
                <a:solidFill>
                  <a:srgbClr val="0000FF"/>
                </a:solidFill>
              </a:rPr>
              <a:t>counts for </a:t>
            </a:r>
            <a:r>
              <a:rPr lang="en-US" sz="3600" b="1" i="1" dirty="0" smtClean="0">
                <a:solidFill>
                  <a:srgbClr val="0000FF"/>
                </a:solidFill>
                <a:effectLst>
                  <a:outerShdw blurRad="38100" dist="38100" dir="2700000" algn="tl">
                    <a:srgbClr val="000000">
                      <a:alpha val="43137"/>
                    </a:srgbClr>
                  </a:outerShdw>
                </a:effectLst>
              </a:rPr>
              <a:t>eternity</a:t>
            </a:r>
            <a:r>
              <a:rPr lang="en-US" sz="3600" b="1" i="1" dirty="0" smtClean="0">
                <a:solidFill>
                  <a:srgbClr val="0000FF"/>
                </a:solidFill>
              </a:rPr>
              <a:t> </a:t>
            </a:r>
            <a:r>
              <a:rPr lang="en-US" sz="3600" i="1" dirty="0" smtClean="0">
                <a:solidFill>
                  <a:srgbClr val="0000FF"/>
                </a:solidFill>
              </a:rPr>
              <a:t>so that in </a:t>
            </a:r>
            <a:r>
              <a:rPr lang="en-US" sz="3600" i="1" dirty="0" smtClean="0">
                <a:solidFill>
                  <a:srgbClr val="0000FF"/>
                </a:solidFill>
                <a:effectLst>
                  <a:outerShdw blurRad="38100" dist="38100" dir="2700000" algn="tl">
                    <a:srgbClr val="000000">
                      <a:alpha val="43137"/>
                    </a:srgbClr>
                  </a:outerShdw>
                </a:effectLst>
              </a:rPr>
              <a:t>eternity</a:t>
            </a:r>
            <a:r>
              <a:rPr lang="en-US" sz="3600" i="1" dirty="0" smtClean="0">
                <a:solidFill>
                  <a:srgbClr val="0000FF"/>
                </a:solidFill>
              </a:rPr>
              <a:t> you have a </a:t>
            </a:r>
            <a:r>
              <a:rPr lang="en-US" sz="3600" b="1" i="1" dirty="0" smtClean="0">
                <a:solidFill>
                  <a:srgbClr val="0000FF"/>
                </a:solidFill>
                <a:effectLst>
                  <a:outerShdw blurRad="38100" dist="38100" dir="2700000" algn="tl">
                    <a:srgbClr val="000000">
                      <a:alpha val="43137"/>
                    </a:srgbClr>
                  </a:outerShdw>
                </a:effectLst>
              </a:rPr>
              <a:t>great time</a:t>
            </a:r>
            <a:r>
              <a:rPr lang="en-US" sz="3600" i="1" dirty="0" smtClean="0">
                <a:solidFill>
                  <a:srgbClr val="0000FF"/>
                </a:solidFill>
              </a:rPr>
              <a:t>.</a:t>
            </a:r>
            <a:endParaRPr lang="en-US" sz="3600"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style>
          <a:lnRef idx="1">
            <a:schemeClr val="accent3"/>
          </a:lnRef>
          <a:fillRef idx="1001">
            <a:schemeClr val="dk1"/>
          </a:fillRef>
          <a:effectRef idx="1">
            <a:schemeClr val="accent3"/>
          </a:effectRef>
          <a:fontRef idx="minor">
            <a:schemeClr val="dk1"/>
          </a:fontRef>
        </p:style>
        <p:txBody>
          <a:bodyPr>
            <a:noAutofit/>
          </a:bodyPr>
          <a:lstStyle/>
          <a:p>
            <a:r>
              <a:rPr lang="en-US" sz="4000" i="1" dirty="0" smtClean="0">
                <a:solidFill>
                  <a:srgbClr val="FF0000"/>
                </a:solidFill>
                <a:effectLst>
                  <a:outerShdw blurRad="38100" dist="38100" dir="2700000" algn="tl">
                    <a:srgbClr val="000000">
                      <a:alpha val="43137"/>
                    </a:srgbClr>
                  </a:outerShdw>
                </a:effectLst>
              </a:rPr>
              <a:t>How should you live in light of who God is?</a:t>
            </a:r>
            <a:endParaRPr lang="en-US" sz="4000"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609600"/>
            <a:ext cx="9144000" cy="6248400"/>
          </a:xfrm>
        </p:spPr>
        <p:style>
          <a:lnRef idx="1">
            <a:schemeClr val="accent6"/>
          </a:lnRef>
          <a:fillRef idx="2">
            <a:schemeClr val="accent6"/>
          </a:fillRef>
          <a:effectRef idx="1">
            <a:schemeClr val="accent6"/>
          </a:effectRef>
          <a:fontRef idx="minor">
            <a:schemeClr val="dk1"/>
          </a:fontRef>
        </p:style>
        <p:txBody>
          <a:bodyPr/>
          <a:lstStyle/>
          <a:p>
            <a:pPr>
              <a:buNone/>
            </a:pPr>
            <a:r>
              <a:rPr lang="en-US" sz="3000" i="1" dirty="0" smtClean="0">
                <a:solidFill>
                  <a:srgbClr val="0000FF"/>
                </a:solidFill>
              </a:rPr>
              <a:t>“…from </a:t>
            </a:r>
            <a:r>
              <a:rPr lang="en-US" sz="3000" i="1" dirty="0" smtClean="0">
                <a:solidFill>
                  <a:srgbClr val="0000FF"/>
                </a:solidFill>
                <a:effectLst>
                  <a:outerShdw blurRad="38100" dist="38100" dir="2700000" algn="tl">
                    <a:srgbClr val="000000">
                      <a:alpha val="43137"/>
                    </a:srgbClr>
                  </a:outerShdw>
                </a:effectLst>
              </a:rPr>
              <a:t>everlasting</a:t>
            </a:r>
            <a:r>
              <a:rPr lang="en-US" sz="3000" i="1" dirty="0" smtClean="0">
                <a:solidFill>
                  <a:srgbClr val="0000FF"/>
                </a:solidFill>
              </a:rPr>
              <a:t> to </a:t>
            </a:r>
            <a:r>
              <a:rPr lang="en-US" sz="3000" i="1" dirty="0" smtClean="0">
                <a:solidFill>
                  <a:srgbClr val="0000FF"/>
                </a:solidFill>
                <a:effectLst>
                  <a:outerShdw blurRad="38100" dist="38100" dir="2700000" algn="tl">
                    <a:srgbClr val="000000">
                      <a:alpha val="43137"/>
                    </a:srgbClr>
                  </a:outerShdw>
                </a:effectLst>
              </a:rPr>
              <a:t>everlasting</a:t>
            </a:r>
            <a:r>
              <a:rPr lang="en-US" sz="3000" i="1" dirty="0" smtClean="0">
                <a:solidFill>
                  <a:srgbClr val="0000FF"/>
                </a:solidFill>
              </a:rPr>
              <a:t> you are </a:t>
            </a:r>
            <a:r>
              <a:rPr lang="en-US" sz="3000" i="1" dirty="0" smtClean="0">
                <a:solidFill>
                  <a:srgbClr val="0000FF"/>
                </a:solidFill>
                <a:effectLst>
                  <a:outerShdw blurRad="38100" dist="38100" dir="2700000" algn="tl">
                    <a:srgbClr val="000000">
                      <a:alpha val="43137"/>
                    </a:srgbClr>
                  </a:outerShdw>
                </a:effectLst>
              </a:rPr>
              <a:t>God</a:t>
            </a:r>
            <a:r>
              <a:rPr lang="en-US" sz="3000" i="1" dirty="0" smtClean="0">
                <a:solidFill>
                  <a:srgbClr val="0000FF"/>
                </a:solidFill>
              </a:rPr>
              <a:t>” (</a:t>
            </a:r>
            <a:r>
              <a:rPr lang="en-US" sz="3000" i="1" dirty="0" smtClean="0">
                <a:solidFill>
                  <a:srgbClr val="FF0000"/>
                </a:solidFill>
                <a:effectLst>
                  <a:outerShdw blurRad="38100" dist="38100" dir="2700000" algn="tl">
                    <a:srgbClr val="000000">
                      <a:alpha val="43137"/>
                    </a:srgbClr>
                  </a:outerShdw>
                </a:effectLst>
              </a:rPr>
              <a:t>2</a:t>
            </a:r>
            <a:r>
              <a:rPr lang="en-US" sz="3000" i="1" dirty="0" smtClean="0">
                <a:solidFill>
                  <a:srgbClr val="0000FF"/>
                </a:solidFill>
              </a:rPr>
              <a:t>).</a:t>
            </a:r>
            <a:endParaRPr lang="en-US" sz="3000" b="1" i="1" dirty="0" smtClean="0">
              <a:solidFill>
                <a:srgbClr val="0000FF"/>
              </a:solidFill>
              <a:effectLst>
                <a:outerShdw blurRad="38100" dist="38100" dir="2700000" algn="tl">
                  <a:srgbClr val="000000">
                    <a:alpha val="43137"/>
                  </a:srgbClr>
                </a:outerShdw>
              </a:effectLst>
            </a:endParaRPr>
          </a:p>
          <a:p>
            <a:pPr>
              <a:buNone/>
            </a:pPr>
            <a:r>
              <a:rPr lang="en-US" b="1" i="1" dirty="0" smtClean="0">
                <a:solidFill>
                  <a:srgbClr val="C00000"/>
                </a:solidFill>
                <a:effectLst>
                  <a:outerShdw blurRad="38100" dist="38100" dir="2700000" algn="tl">
                    <a:srgbClr val="000000">
                      <a:alpha val="43137"/>
                    </a:srgbClr>
                  </a:outerShdw>
                </a:effectLst>
              </a:rPr>
              <a:t>1</a:t>
            </a:r>
            <a:r>
              <a:rPr lang="en-US" b="1" i="1" dirty="0" smtClean="0">
                <a:solidFill>
                  <a:srgbClr val="0000FF"/>
                </a:solidFill>
                <a:effectLst>
                  <a:outerShdw blurRad="38100" dist="38100" dir="2700000" algn="tl">
                    <a:srgbClr val="000000">
                      <a:alpha val="43137"/>
                    </a:srgbClr>
                  </a:outerShdw>
                </a:effectLst>
              </a:rPr>
              <a:t>. God</a:t>
            </a:r>
            <a:r>
              <a:rPr lang="en-US" i="1" dirty="0" smtClean="0">
                <a:solidFill>
                  <a:srgbClr val="0000FF"/>
                </a:solidFill>
              </a:rPr>
              <a:t> is </a:t>
            </a:r>
            <a:r>
              <a:rPr lang="en-US" b="1" i="1" dirty="0" smtClean="0">
                <a:solidFill>
                  <a:srgbClr val="0000FF"/>
                </a:solidFill>
                <a:effectLst>
                  <a:outerShdw blurRad="38100" dist="38100" dir="2700000" algn="tl">
                    <a:srgbClr val="000000">
                      <a:alpha val="43137"/>
                    </a:srgbClr>
                  </a:outerShdw>
                </a:effectLst>
              </a:rPr>
              <a:t>great</a:t>
            </a:r>
            <a:r>
              <a:rPr lang="en-US" i="1" dirty="0" smtClean="0">
                <a:solidFill>
                  <a:srgbClr val="0000FF"/>
                </a:solidFill>
              </a:rPr>
              <a:t>--</a:t>
            </a:r>
            <a:r>
              <a:rPr lang="en-US" b="1" i="1" dirty="0" smtClean="0">
                <a:solidFill>
                  <a:srgbClr val="0000FF"/>
                </a:solidFill>
                <a:effectLst>
                  <a:outerShdw blurRad="38100" dist="38100" dir="2700000" algn="tl">
                    <a:srgbClr val="000000">
                      <a:alpha val="43137"/>
                    </a:srgbClr>
                  </a:outerShdw>
                </a:effectLst>
              </a:rPr>
              <a:t>magnify</a:t>
            </a:r>
            <a:r>
              <a:rPr lang="en-US" b="1" i="1" dirty="0" smtClean="0">
                <a:solidFill>
                  <a:srgbClr val="0000FF"/>
                </a:solidFill>
              </a:rPr>
              <a:t> </a:t>
            </a:r>
            <a:r>
              <a:rPr lang="en-US" i="1" dirty="0" smtClean="0">
                <a:solidFill>
                  <a:srgbClr val="0000FF"/>
                </a:solidFill>
              </a:rPr>
              <a:t>Him (</a:t>
            </a:r>
            <a:r>
              <a:rPr lang="en-US" i="1" dirty="0" smtClean="0">
                <a:solidFill>
                  <a:srgbClr val="FF0000"/>
                </a:solidFill>
                <a:effectLst>
                  <a:outerShdw blurRad="38100" dist="38100" dir="2700000" algn="tl">
                    <a:srgbClr val="000000">
                      <a:alpha val="43137"/>
                    </a:srgbClr>
                  </a:outerShdw>
                </a:effectLst>
              </a:rPr>
              <a:t>Ps 90:1-2</a:t>
            </a:r>
            <a:r>
              <a:rPr lang="en-US" i="1" dirty="0" smtClean="0">
                <a:solidFill>
                  <a:srgbClr val="0000FF"/>
                </a:solidFill>
              </a:rPr>
              <a:t>).</a:t>
            </a:r>
          </a:p>
          <a:p>
            <a:pPr>
              <a:buNone/>
            </a:pPr>
            <a:r>
              <a:rPr lang="en-US" i="1" dirty="0" smtClean="0">
                <a:solidFill>
                  <a:srgbClr val="0000FF"/>
                </a:solidFill>
              </a:rPr>
              <a:t>“You turn people back to </a:t>
            </a:r>
            <a:r>
              <a:rPr lang="en-US" i="1" dirty="0" smtClean="0">
                <a:solidFill>
                  <a:srgbClr val="0000FF"/>
                </a:solidFill>
                <a:effectLst>
                  <a:outerShdw blurRad="38100" dist="38100" dir="2700000" algn="tl">
                    <a:srgbClr val="000000">
                      <a:alpha val="43137"/>
                    </a:srgbClr>
                  </a:outerShdw>
                </a:effectLst>
              </a:rPr>
              <a:t>dust</a:t>
            </a:r>
            <a:r>
              <a:rPr lang="en-US" i="1" dirty="0" smtClean="0">
                <a:solidFill>
                  <a:srgbClr val="0000FF"/>
                </a:solidFill>
              </a:rPr>
              <a:t>” (</a:t>
            </a:r>
            <a:r>
              <a:rPr lang="en-US" i="1" dirty="0" smtClean="0">
                <a:solidFill>
                  <a:srgbClr val="FF0000"/>
                </a:solidFill>
                <a:effectLst>
                  <a:outerShdw blurRad="38100" dist="38100" dir="2700000" algn="tl">
                    <a:srgbClr val="000000">
                      <a:alpha val="43137"/>
                    </a:srgbClr>
                  </a:outerShdw>
                </a:effectLst>
              </a:rPr>
              <a:t>3</a:t>
            </a:r>
            <a:r>
              <a:rPr lang="en-US" i="1" dirty="0" smtClean="0">
                <a:solidFill>
                  <a:srgbClr val="0000FF"/>
                </a:solidFill>
              </a:rPr>
              <a:t>).</a:t>
            </a:r>
            <a:endParaRPr lang="en-US" b="1" i="1" dirty="0" smtClean="0">
              <a:solidFill>
                <a:srgbClr val="0000FF"/>
              </a:solidFill>
            </a:endParaRPr>
          </a:p>
          <a:p>
            <a:pPr>
              <a:buNone/>
            </a:pPr>
            <a:r>
              <a:rPr lang="en-US" b="1" i="1" dirty="0" smtClean="0">
                <a:solidFill>
                  <a:srgbClr val="C00000"/>
                </a:solidFill>
                <a:effectLst>
                  <a:outerShdw blurRad="38100" dist="38100" dir="2700000" algn="tl">
                    <a:srgbClr val="000000">
                      <a:alpha val="43137"/>
                    </a:srgbClr>
                  </a:outerShdw>
                </a:effectLst>
              </a:rPr>
              <a:t>2</a:t>
            </a:r>
            <a:r>
              <a:rPr lang="en-US" b="1" i="1" dirty="0" smtClean="0">
                <a:solidFill>
                  <a:srgbClr val="0000FF"/>
                </a:solidFill>
                <a:effectLst>
                  <a:outerShdw blurRad="38100" dist="38100" dir="2700000" algn="tl">
                    <a:srgbClr val="000000">
                      <a:alpha val="43137"/>
                    </a:srgbClr>
                  </a:outerShdw>
                </a:effectLst>
              </a:rPr>
              <a:t>. You</a:t>
            </a:r>
            <a:r>
              <a:rPr lang="en-US" b="1" i="1" dirty="0" smtClean="0">
                <a:solidFill>
                  <a:srgbClr val="0000FF"/>
                </a:solidFill>
              </a:rPr>
              <a:t> </a:t>
            </a:r>
            <a:r>
              <a:rPr lang="en-US" i="1" dirty="0" smtClean="0">
                <a:solidFill>
                  <a:srgbClr val="0000FF"/>
                </a:solidFill>
              </a:rPr>
              <a:t>are </a:t>
            </a:r>
            <a:r>
              <a:rPr lang="en-US" b="1" i="1" dirty="0" smtClean="0">
                <a:solidFill>
                  <a:srgbClr val="0000FF"/>
                </a:solidFill>
                <a:effectLst>
                  <a:outerShdw blurRad="38100" dist="38100" dir="2700000" algn="tl">
                    <a:srgbClr val="000000">
                      <a:alpha val="43137"/>
                    </a:srgbClr>
                  </a:outerShdw>
                </a:effectLst>
              </a:rPr>
              <a:t>frail</a:t>
            </a:r>
            <a:r>
              <a:rPr lang="en-US" i="1" dirty="0" smtClean="0">
                <a:solidFill>
                  <a:srgbClr val="0000FF"/>
                </a:solidFill>
              </a:rPr>
              <a:t>--</a:t>
            </a:r>
            <a:r>
              <a:rPr lang="en-US" b="1" i="1" dirty="0" smtClean="0">
                <a:solidFill>
                  <a:srgbClr val="0000FF"/>
                </a:solidFill>
                <a:effectLst>
                  <a:outerShdw blurRad="38100" dist="38100" dir="2700000" algn="tl">
                    <a:srgbClr val="000000">
                      <a:alpha val="43137"/>
                    </a:srgbClr>
                  </a:outerShdw>
                </a:effectLst>
              </a:rPr>
              <a:t>rest</a:t>
            </a:r>
            <a:r>
              <a:rPr lang="en-US" b="1" i="1" dirty="0" smtClean="0">
                <a:solidFill>
                  <a:srgbClr val="0000FF"/>
                </a:solidFill>
              </a:rPr>
              <a:t> </a:t>
            </a:r>
            <a:r>
              <a:rPr lang="en-US" i="1" dirty="0" smtClean="0">
                <a:solidFill>
                  <a:srgbClr val="0000FF"/>
                </a:solidFill>
              </a:rPr>
              <a:t>in Him (</a:t>
            </a:r>
            <a:r>
              <a:rPr lang="en-US" i="1" dirty="0" smtClean="0">
                <a:solidFill>
                  <a:srgbClr val="FF0000"/>
                </a:solidFill>
                <a:effectLst>
                  <a:outerShdw blurRad="38100" dist="38100" dir="2700000" algn="tl">
                    <a:srgbClr val="000000">
                      <a:alpha val="43137"/>
                    </a:srgbClr>
                  </a:outerShdw>
                </a:effectLst>
              </a:rPr>
              <a:t>Ps 90:3-8</a:t>
            </a:r>
            <a:r>
              <a:rPr lang="en-US" i="1" dirty="0" smtClean="0">
                <a:solidFill>
                  <a:srgbClr val="0000FF"/>
                </a:solidFill>
              </a:rPr>
              <a:t>). Time heals all wounds, but it’s a poor beautician.</a:t>
            </a:r>
          </a:p>
          <a:p>
            <a:pPr>
              <a:buNone/>
            </a:pPr>
            <a:r>
              <a:rPr lang="en-US" i="1" dirty="0" smtClean="0">
                <a:solidFill>
                  <a:srgbClr val="0000FF"/>
                </a:solidFill>
              </a:rPr>
              <a:t>“Our </a:t>
            </a:r>
            <a:r>
              <a:rPr lang="en-US" i="1" dirty="0" smtClean="0">
                <a:solidFill>
                  <a:srgbClr val="0000FF"/>
                </a:solidFill>
                <a:effectLst>
                  <a:outerShdw blurRad="38100" dist="38100" dir="2700000" algn="tl">
                    <a:srgbClr val="000000">
                      <a:alpha val="43137"/>
                    </a:srgbClr>
                  </a:outerShdw>
                </a:effectLst>
              </a:rPr>
              <a:t>days</a:t>
            </a:r>
            <a:r>
              <a:rPr lang="en-US" i="1" dirty="0" smtClean="0">
                <a:solidFill>
                  <a:srgbClr val="0000FF"/>
                </a:solidFill>
              </a:rPr>
              <a:t>…</a:t>
            </a:r>
            <a:r>
              <a:rPr lang="en-US" i="1" dirty="0" smtClean="0">
                <a:solidFill>
                  <a:srgbClr val="0000FF"/>
                </a:solidFill>
                <a:effectLst>
                  <a:outerShdw blurRad="38100" dist="38100" dir="2700000" algn="tl">
                    <a:srgbClr val="000000">
                      <a:alpha val="43137"/>
                    </a:srgbClr>
                  </a:outerShdw>
                </a:effectLst>
              </a:rPr>
              <a:t>quickly pass</a:t>
            </a:r>
            <a:r>
              <a:rPr lang="en-US" i="1" dirty="0" smtClean="0">
                <a:solidFill>
                  <a:srgbClr val="0000FF"/>
                </a:solidFill>
              </a:rPr>
              <a:t>, and we </a:t>
            </a:r>
            <a:r>
              <a:rPr lang="en-US" i="1" dirty="0" smtClean="0">
                <a:solidFill>
                  <a:srgbClr val="0000FF"/>
                </a:solidFill>
                <a:effectLst>
                  <a:outerShdw blurRad="38100" dist="38100" dir="2700000" algn="tl">
                    <a:srgbClr val="000000">
                      <a:alpha val="43137"/>
                    </a:srgbClr>
                  </a:outerShdw>
                </a:effectLst>
              </a:rPr>
              <a:t>fly away</a:t>
            </a:r>
            <a:r>
              <a:rPr lang="en-US" i="1" dirty="0" smtClean="0">
                <a:solidFill>
                  <a:srgbClr val="0000FF"/>
                </a:solidFill>
              </a:rPr>
              <a:t>” (</a:t>
            </a:r>
            <a:r>
              <a:rPr lang="en-US" i="1" dirty="0" smtClean="0">
                <a:solidFill>
                  <a:srgbClr val="FF0000"/>
                </a:solidFill>
                <a:effectLst>
                  <a:outerShdw blurRad="38100" dist="38100" dir="2700000" algn="tl">
                    <a:srgbClr val="000000">
                      <a:alpha val="43137"/>
                    </a:srgbClr>
                  </a:outerShdw>
                </a:effectLst>
              </a:rPr>
              <a:t>10</a:t>
            </a:r>
            <a:r>
              <a:rPr lang="en-US" i="1" dirty="0" smtClean="0">
                <a:solidFill>
                  <a:srgbClr val="0000FF"/>
                </a:solidFill>
              </a:rPr>
              <a:t>).</a:t>
            </a:r>
          </a:p>
          <a:p>
            <a:pPr>
              <a:buNone/>
            </a:pPr>
            <a:r>
              <a:rPr lang="en-US" b="1" i="1" dirty="0" smtClean="0">
                <a:solidFill>
                  <a:srgbClr val="C00000"/>
                </a:solidFill>
                <a:effectLst>
                  <a:outerShdw blurRad="38100" dist="38100" dir="2700000" algn="tl">
                    <a:srgbClr val="000000">
                      <a:alpha val="43137"/>
                    </a:srgbClr>
                  </a:outerShdw>
                </a:effectLst>
              </a:rPr>
              <a:t>3</a:t>
            </a:r>
            <a:r>
              <a:rPr lang="en-US" b="1" i="1" dirty="0" smtClean="0">
                <a:solidFill>
                  <a:srgbClr val="0000FF"/>
                </a:solidFill>
                <a:effectLst>
                  <a:outerShdw blurRad="38100" dist="38100" dir="2700000" algn="tl">
                    <a:srgbClr val="000000">
                      <a:alpha val="43137"/>
                    </a:srgbClr>
                  </a:outerShdw>
                </a:effectLst>
              </a:rPr>
              <a:t>. Life</a:t>
            </a:r>
            <a:r>
              <a:rPr lang="en-US" i="1" dirty="0" smtClean="0">
                <a:solidFill>
                  <a:srgbClr val="0000FF"/>
                </a:solidFill>
              </a:rPr>
              <a:t> is </a:t>
            </a:r>
            <a:r>
              <a:rPr lang="en-US" b="1" i="1" dirty="0" smtClean="0">
                <a:solidFill>
                  <a:srgbClr val="0000FF"/>
                </a:solidFill>
                <a:effectLst>
                  <a:outerShdw blurRad="38100" dist="38100" dir="2700000" algn="tl">
                    <a:srgbClr val="000000">
                      <a:alpha val="43137"/>
                    </a:srgbClr>
                  </a:outerShdw>
                </a:effectLst>
              </a:rPr>
              <a:t>short</a:t>
            </a:r>
            <a:r>
              <a:rPr lang="en-US" i="1" dirty="0" smtClean="0">
                <a:solidFill>
                  <a:srgbClr val="0000FF"/>
                </a:solidFill>
              </a:rPr>
              <a:t>--</a:t>
            </a:r>
            <a:r>
              <a:rPr lang="en-US" b="1" i="1" dirty="0" smtClean="0">
                <a:solidFill>
                  <a:srgbClr val="0000FF"/>
                </a:solidFill>
                <a:effectLst>
                  <a:outerShdw blurRad="38100" dist="38100" dir="2700000" algn="tl">
                    <a:srgbClr val="000000">
                      <a:alpha val="43137"/>
                    </a:srgbClr>
                  </a:outerShdw>
                </a:effectLst>
              </a:rPr>
              <a:t>live</a:t>
            </a:r>
            <a:r>
              <a:rPr lang="en-US" b="1" i="1" dirty="0" smtClean="0">
                <a:solidFill>
                  <a:srgbClr val="0000FF"/>
                </a:solidFill>
              </a:rPr>
              <a:t> </a:t>
            </a:r>
            <a:r>
              <a:rPr lang="en-US" i="1" dirty="0" smtClean="0">
                <a:solidFill>
                  <a:srgbClr val="0000FF"/>
                </a:solidFill>
              </a:rPr>
              <a:t>for him (</a:t>
            </a:r>
            <a:r>
              <a:rPr lang="en-US" i="1" dirty="0" smtClean="0">
                <a:solidFill>
                  <a:srgbClr val="FF0000"/>
                </a:solidFill>
                <a:effectLst>
                  <a:outerShdw blurRad="38100" dist="38100" dir="2700000" algn="tl">
                    <a:srgbClr val="000000">
                      <a:alpha val="43137"/>
                    </a:srgbClr>
                  </a:outerShdw>
                </a:effectLst>
              </a:rPr>
              <a:t>Ps 90:9-12</a:t>
            </a:r>
            <a:r>
              <a:rPr lang="en-US" i="1" dirty="0" smtClean="0">
                <a:solidFill>
                  <a:srgbClr val="0000FF"/>
                </a:solidFill>
              </a:rPr>
              <a:t>).</a:t>
            </a:r>
            <a:endParaRPr lang="en-US" dirty="0" smtClean="0">
              <a:solidFill>
                <a:srgbClr val="0000FF"/>
              </a:solidFill>
            </a:endParaRPr>
          </a:p>
          <a:p>
            <a:pPr>
              <a:buNone/>
            </a:pPr>
            <a:r>
              <a:rPr lang="en-US" sz="2800" i="1" dirty="0" smtClean="0">
                <a:solidFill>
                  <a:srgbClr val="0000FF"/>
                </a:solidFill>
              </a:rPr>
              <a:t>“Make us </a:t>
            </a:r>
            <a:r>
              <a:rPr lang="en-US" sz="2800" i="1" dirty="0" smtClean="0">
                <a:solidFill>
                  <a:srgbClr val="0000FF"/>
                </a:solidFill>
                <a:effectLst>
                  <a:outerShdw blurRad="38100" dist="38100" dir="2700000" algn="tl">
                    <a:srgbClr val="000000">
                      <a:alpha val="43137"/>
                    </a:srgbClr>
                  </a:outerShdw>
                </a:effectLst>
              </a:rPr>
              <a:t>glad</a:t>
            </a:r>
            <a:r>
              <a:rPr lang="en-US" sz="2800" i="1" dirty="0" smtClean="0">
                <a:solidFill>
                  <a:srgbClr val="0000FF"/>
                </a:solidFill>
              </a:rPr>
              <a:t> for as many days as you have </a:t>
            </a:r>
            <a:r>
              <a:rPr lang="en-US" sz="2800" i="1" dirty="0" smtClean="0">
                <a:solidFill>
                  <a:srgbClr val="0000FF"/>
                </a:solidFill>
                <a:effectLst>
                  <a:outerShdw blurRad="38100" dist="38100" dir="2700000" algn="tl">
                    <a:srgbClr val="000000">
                      <a:alpha val="43137"/>
                    </a:srgbClr>
                  </a:outerShdw>
                </a:effectLst>
              </a:rPr>
              <a:t>afflicted</a:t>
            </a:r>
            <a:r>
              <a:rPr lang="en-US" sz="2800" i="1" dirty="0" smtClean="0">
                <a:solidFill>
                  <a:srgbClr val="0000FF"/>
                </a:solidFill>
              </a:rPr>
              <a:t> us” (</a:t>
            </a:r>
            <a:r>
              <a:rPr lang="en-US" sz="2800" i="1" dirty="0" smtClean="0">
                <a:solidFill>
                  <a:srgbClr val="FF0000"/>
                </a:solidFill>
                <a:effectLst>
                  <a:outerShdw blurRad="38100" dist="38100" dir="2700000" algn="tl">
                    <a:srgbClr val="000000">
                      <a:alpha val="43137"/>
                    </a:srgbClr>
                  </a:outerShdw>
                </a:effectLst>
              </a:rPr>
              <a:t>15</a:t>
            </a:r>
            <a:r>
              <a:rPr lang="en-US" sz="2800" i="1" dirty="0" smtClean="0">
                <a:solidFill>
                  <a:srgbClr val="0000FF"/>
                </a:solidFill>
              </a:rPr>
              <a:t>).</a:t>
            </a:r>
            <a:endParaRPr lang="en-US" sz="2800" b="1" i="1" dirty="0" smtClean="0">
              <a:solidFill>
                <a:srgbClr val="0000FF"/>
              </a:solidFill>
              <a:effectLst>
                <a:outerShdw blurRad="38100" dist="38100" dir="2700000" algn="tl">
                  <a:srgbClr val="000000">
                    <a:alpha val="43137"/>
                  </a:srgbClr>
                </a:outerShdw>
              </a:effectLst>
            </a:endParaRPr>
          </a:p>
          <a:p>
            <a:pPr>
              <a:buNone/>
            </a:pPr>
            <a:r>
              <a:rPr lang="en-US" b="1" i="1" dirty="0" smtClean="0">
                <a:solidFill>
                  <a:srgbClr val="C00000"/>
                </a:solidFill>
                <a:effectLst>
                  <a:outerShdw blurRad="38100" dist="38100" dir="2700000" algn="tl">
                    <a:srgbClr val="000000">
                      <a:alpha val="43137"/>
                    </a:srgbClr>
                  </a:outerShdw>
                </a:effectLst>
              </a:rPr>
              <a:t>4</a:t>
            </a:r>
            <a:r>
              <a:rPr lang="en-US" b="1" i="1" dirty="0" smtClean="0">
                <a:solidFill>
                  <a:srgbClr val="0000FF"/>
                </a:solidFill>
                <a:effectLst>
                  <a:outerShdw blurRad="38100" dist="38100" dir="2700000" algn="tl">
                    <a:srgbClr val="000000">
                      <a:alpha val="43137"/>
                    </a:srgbClr>
                  </a:outerShdw>
                </a:effectLst>
              </a:rPr>
              <a:t>. Joy</a:t>
            </a:r>
            <a:r>
              <a:rPr lang="en-US" b="1" i="1" dirty="0" smtClean="0">
                <a:solidFill>
                  <a:srgbClr val="0000FF"/>
                </a:solidFill>
              </a:rPr>
              <a:t> </a:t>
            </a:r>
            <a:r>
              <a:rPr lang="en-US" i="1" dirty="0" smtClean="0">
                <a:solidFill>
                  <a:srgbClr val="0000FF"/>
                </a:solidFill>
              </a:rPr>
              <a:t>is </a:t>
            </a:r>
            <a:r>
              <a:rPr lang="en-US" b="1" i="1" dirty="0" smtClean="0">
                <a:solidFill>
                  <a:srgbClr val="0000FF"/>
                </a:solidFill>
                <a:effectLst>
                  <a:outerShdw blurRad="38100" dist="38100" dir="2700000" algn="tl">
                    <a:srgbClr val="000000">
                      <a:alpha val="43137"/>
                    </a:srgbClr>
                  </a:outerShdw>
                </a:effectLst>
              </a:rPr>
              <a:t>possible</a:t>
            </a:r>
            <a:r>
              <a:rPr lang="en-US" i="1" dirty="0" smtClean="0">
                <a:solidFill>
                  <a:srgbClr val="0000FF"/>
                </a:solidFill>
              </a:rPr>
              <a:t>--</a:t>
            </a:r>
            <a:r>
              <a:rPr lang="en-US" b="1" i="1" dirty="0" smtClean="0">
                <a:solidFill>
                  <a:srgbClr val="0000FF"/>
                </a:solidFill>
                <a:effectLst>
                  <a:outerShdw blurRad="38100" dist="38100" dir="2700000" algn="tl">
                    <a:srgbClr val="000000">
                      <a:alpha val="43137"/>
                    </a:srgbClr>
                  </a:outerShdw>
                </a:effectLst>
              </a:rPr>
              <a:t>depend</a:t>
            </a:r>
            <a:r>
              <a:rPr lang="en-US" b="1" i="1" dirty="0" smtClean="0">
                <a:solidFill>
                  <a:srgbClr val="0000FF"/>
                </a:solidFill>
              </a:rPr>
              <a:t> </a:t>
            </a:r>
            <a:r>
              <a:rPr lang="en-US" i="1" dirty="0" smtClean="0">
                <a:solidFill>
                  <a:srgbClr val="0000FF"/>
                </a:solidFill>
              </a:rPr>
              <a:t>on him (</a:t>
            </a:r>
            <a:r>
              <a:rPr lang="en-US" i="1" dirty="0" smtClean="0">
                <a:solidFill>
                  <a:srgbClr val="FF0000"/>
                </a:solidFill>
                <a:effectLst>
                  <a:outerShdw blurRad="38100" dist="38100" dir="2700000" algn="tl">
                    <a:srgbClr val="000000">
                      <a:alpha val="43137"/>
                    </a:srgbClr>
                  </a:outerShdw>
                </a:effectLst>
              </a:rPr>
              <a:t>Ps 90:13-15</a:t>
            </a:r>
            <a:r>
              <a:rPr lang="en-US" i="1" dirty="0" smtClean="0">
                <a:solidFill>
                  <a:srgbClr val="0000FF"/>
                </a:solidFill>
              </a:rPr>
              <a:t>).</a:t>
            </a:r>
          </a:p>
          <a:p>
            <a:pPr>
              <a:buNone/>
            </a:pPr>
            <a:r>
              <a:rPr lang="en-US" i="1" dirty="0" smtClean="0">
                <a:solidFill>
                  <a:srgbClr val="0000FF"/>
                </a:solidFill>
              </a:rPr>
              <a:t>“…establish the </a:t>
            </a:r>
            <a:r>
              <a:rPr lang="en-US" i="1" dirty="0" smtClean="0">
                <a:solidFill>
                  <a:srgbClr val="0000FF"/>
                </a:solidFill>
                <a:effectLst>
                  <a:outerShdw blurRad="38100" dist="38100" dir="2700000" algn="tl">
                    <a:srgbClr val="000000">
                      <a:alpha val="43137"/>
                    </a:srgbClr>
                  </a:outerShdw>
                </a:effectLst>
              </a:rPr>
              <a:t>work</a:t>
            </a:r>
            <a:r>
              <a:rPr lang="en-US" i="1" dirty="0" smtClean="0">
                <a:solidFill>
                  <a:srgbClr val="0000FF"/>
                </a:solidFill>
              </a:rPr>
              <a:t> of our hands for us” (</a:t>
            </a:r>
            <a:r>
              <a:rPr lang="en-US" i="1" dirty="0" smtClean="0">
                <a:solidFill>
                  <a:srgbClr val="FF0000"/>
                </a:solidFill>
                <a:effectLst>
                  <a:outerShdw blurRad="38100" dist="38100" dir="2700000" algn="tl">
                    <a:srgbClr val="000000">
                      <a:alpha val="43137"/>
                    </a:srgbClr>
                  </a:outerShdw>
                </a:effectLst>
              </a:rPr>
              <a:t>17</a:t>
            </a:r>
            <a:r>
              <a:rPr lang="en-US" i="1" dirty="0" smtClean="0">
                <a:solidFill>
                  <a:srgbClr val="0000FF"/>
                </a:solidFill>
              </a:rPr>
              <a:t>).</a:t>
            </a:r>
          </a:p>
          <a:p>
            <a:pPr>
              <a:buNone/>
            </a:pPr>
            <a:r>
              <a:rPr lang="en-US" b="1" i="1" dirty="0" smtClean="0">
                <a:solidFill>
                  <a:srgbClr val="C00000"/>
                </a:solidFill>
                <a:effectLst>
                  <a:outerShdw blurRad="38100" dist="38100" dir="2700000" algn="tl">
                    <a:srgbClr val="000000">
                      <a:alpha val="43137"/>
                    </a:srgbClr>
                  </a:outerShdw>
                </a:effectLst>
              </a:rPr>
              <a:t>5</a:t>
            </a:r>
            <a:r>
              <a:rPr lang="en-US" i="1" dirty="0" smtClean="0">
                <a:solidFill>
                  <a:srgbClr val="0000FF"/>
                </a:solidFill>
              </a:rPr>
              <a:t>. There is a </a:t>
            </a:r>
            <a:r>
              <a:rPr lang="en-US" b="1" i="1" dirty="0" smtClean="0">
                <a:solidFill>
                  <a:srgbClr val="0000FF"/>
                </a:solidFill>
                <a:effectLst>
                  <a:outerShdw blurRad="38100" dist="38100" dir="2700000" algn="tl">
                    <a:srgbClr val="000000">
                      <a:alpha val="43137"/>
                    </a:srgbClr>
                  </a:outerShdw>
                </a:effectLst>
              </a:rPr>
              <a:t>purpose</a:t>
            </a:r>
            <a:r>
              <a:rPr lang="en-US" i="1" dirty="0" smtClean="0">
                <a:solidFill>
                  <a:srgbClr val="0000FF"/>
                </a:solidFill>
              </a:rPr>
              <a:t>--</a:t>
            </a:r>
            <a:r>
              <a:rPr lang="en-US" b="1" i="1" dirty="0" smtClean="0">
                <a:solidFill>
                  <a:srgbClr val="0000FF"/>
                </a:solidFill>
                <a:effectLst>
                  <a:outerShdw blurRad="38100" dist="38100" dir="2700000" algn="tl">
                    <a:srgbClr val="000000">
                      <a:alpha val="43137"/>
                    </a:srgbClr>
                  </a:outerShdw>
                </a:effectLst>
              </a:rPr>
              <a:t>work</a:t>
            </a:r>
            <a:r>
              <a:rPr lang="en-US" b="1" i="1" dirty="0" smtClean="0">
                <a:solidFill>
                  <a:srgbClr val="0000FF"/>
                </a:solidFill>
              </a:rPr>
              <a:t> </a:t>
            </a:r>
            <a:r>
              <a:rPr lang="en-US" i="1" dirty="0" smtClean="0">
                <a:solidFill>
                  <a:srgbClr val="0000FF"/>
                </a:solidFill>
              </a:rPr>
              <a:t>for him (</a:t>
            </a:r>
            <a:r>
              <a:rPr lang="en-US" i="1" dirty="0" smtClean="0">
                <a:solidFill>
                  <a:srgbClr val="FF0000"/>
                </a:solidFill>
                <a:effectLst>
                  <a:outerShdw blurRad="38100" dist="38100" dir="2700000" algn="tl">
                    <a:srgbClr val="000000">
                      <a:alpha val="43137"/>
                    </a:srgbClr>
                  </a:outerShdw>
                </a:effectLst>
              </a:rPr>
              <a:t>Ps 90:16-17</a:t>
            </a:r>
            <a:r>
              <a:rPr lang="en-US" i="1" dirty="0" smtClean="0">
                <a:solidFill>
                  <a:srgbClr val="0000FF"/>
                </a:solidFill>
              </a:rPr>
              <a:t>).</a:t>
            </a:r>
            <a:endParaRPr lang="en-US" dirty="0" smtClean="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style>
          <a:lnRef idx="1">
            <a:schemeClr val="accent3"/>
          </a:lnRef>
          <a:fillRef idx="1001">
            <a:schemeClr val="dk2"/>
          </a:fillRef>
          <a:effectRef idx="1">
            <a:schemeClr val="accent3"/>
          </a:effectRef>
          <a:fontRef idx="minor">
            <a:schemeClr val="dk1"/>
          </a:fontRef>
        </p:style>
        <p:txBody>
          <a:bodyPr/>
          <a:lstStyle/>
          <a:p>
            <a:r>
              <a:rPr lang="en-US" i="1" dirty="0" smtClean="0">
                <a:solidFill>
                  <a:srgbClr val="FF0000"/>
                </a:solidFill>
                <a:effectLst>
                  <a:outerShdw blurRad="38100" dist="38100" dir="2700000" algn="tl">
                    <a:srgbClr val="000000">
                      <a:alpha val="43137"/>
                    </a:srgbClr>
                  </a:outerShdw>
                </a:effectLst>
              </a:rPr>
              <a:t>How does </a:t>
            </a:r>
            <a:r>
              <a:rPr lang="en-US" b="1" i="1" dirty="0" smtClean="0">
                <a:solidFill>
                  <a:srgbClr val="FF0000"/>
                </a:solidFill>
                <a:effectLst>
                  <a:outerShdw blurRad="38100" dist="38100" dir="2700000" algn="tl">
                    <a:srgbClr val="000000">
                      <a:alpha val="43137"/>
                    </a:srgbClr>
                  </a:outerShdw>
                </a:effectLst>
              </a:rPr>
              <a:t>Psalm 90 </a:t>
            </a:r>
            <a:r>
              <a:rPr lang="en-US" i="1" dirty="0" smtClean="0">
                <a:solidFill>
                  <a:srgbClr val="FF0000"/>
                </a:solidFill>
                <a:effectLst>
                  <a:outerShdw blurRad="38100" dist="38100" dir="2700000" algn="tl">
                    <a:srgbClr val="000000">
                      <a:alpha val="43137"/>
                    </a:srgbClr>
                  </a:outerShdw>
                </a:effectLst>
              </a:rPr>
              <a:t>point to </a:t>
            </a:r>
            <a:r>
              <a:rPr lang="en-US" b="1" i="1" dirty="0" smtClean="0">
                <a:solidFill>
                  <a:srgbClr val="FF0000"/>
                </a:solidFill>
                <a:effectLst>
                  <a:outerShdw blurRad="38100" dist="38100" dir="2700000" algn="tl">
                    <a:srgbClr val="000000">
                      <a:alpha val="43137"/>
                    </a:srgbClr>
                  </a:outerShdw>
                </a:effectLst>
              </a:rPr>
              <a:t>Christ</a:t>
            </a:r>
            <a:r>
              <a:rPr lang="en-US" i="1" dirty="0" smtClean="0">
                <a:solidFill>
                  <a:srgbClr val="FF0000"/>
                </a:solidFill>
                <a:effectLst>
                  <a:outerShdw blurRad="38100" dist="38100" dir="2700000" algn="tl">
                    <a:srgbClr val="000000">
                      <a:alpha val="43137"/>
                    </a:srgbClr>
                  </a:outerShdw>
                </a:effectLst>
              </a:rPr>
              <a:t>?</a:t>
            </a:r>
            <a:endParaRPr lang="en-US"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609600"/>
            <a:ext cx="9144000" cy="62484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buNone/>
            </a:pPr>
            <a:r>
              <a:rPr lang="en-US" i="1" dirty="0" smtClean="0">
                <a:solidFill>
                  <a:srgbClr val="C00000"/>
                </a:solidFill>
                <a:effectLst>
                  <a:outerShdw blurRad="38100" dist="38100" dir="2700000" algn="tl">
                    <a:srgbClr val="000000">
                      <a:alpha val="43137"/>
                    </a:srgbClr>
                  </a:outerShdw>
                </a:effectLst>
              </a:rPr>
              <a:t>1</a:t>
            </a:r>
            <a:r>
              <a:rPr lang="en-US" i="1" dirty="0" smtClean="0">
                <a:solidFill>
                  <a:srgbClr val="0000FF"/>
                </a:solidFill>
                <a:effectLst>
                  <a:outerShdw blurRad="38100" dist="38100" dir="2700000" algn="tl">
                    <a:srgbClr val="000000">
                      <a:alpha val="43137"/>
                    </a:srgbClr>
                  </a:outerShdw>
                </a:effectLst>
              </a:rPr>
              <a:t>. </a:t>
            </a:r>
            <a:r>
              <a:rPr lang="en-US" sz="4000" b="1" i="1" dirty="0" smtClean="0">
                <a:solidFill>
                  <a:srgbClr val="0000FF"/>
                </a:solidFill>
                <a:effectLst>
                  <a:outerShdw blurRad="38100" dist="38100" dir="2700000" algn="tl">
                    <a:srgbClr val="000000">
                      <a:alpha val="43137"/>
                    </a:srgbClr>
                  </a:outerShdw>
                </a:effectLst>
              </a:rPr>
              <a:t>Jesus</a:t>
            </a:r>
            <a:r>
              <a:rPr lang="en-US" sz="4000" i="1" dirty="0" smtClean="0">
                <a:solidFill>
                  <a:srgbClr val="0000FF"/>
                </a:solidFill>
                <a:effectLst>
                  <a:outerShdw blurRad="38100" dist="38100" dir="2700000" algn="tl">
                    <a:srgbClr val="000000">
                      <a:alpha val="43137"/>
                    </a:srgbClr>
                  </a:outerShdw>
                </a:effectLst>
              </a:rPr>
              <a:t> is our </a:t>
            </a:r>
            <a:r>
              <a:rPr lang="en-US" sz="4000" b="1" i="1" dirty="0" smtClean="0">
                <a:solidFill>
                  <a:srgbClr val="0000FF"/>
                </a:solidFill>
                <a:effectLst>
                  <a:outerShdw blurRad="38100" dist="38100" dir="2700000" algn="tl">
                    <a:srgbClr val="000000">
                      <a:alpha val="43137"/>
                    </a:srgbClr>
                  </a:outerShdw>
                </a:effectLst>
              </a:rPr>
              <a:t>dwelling place </a:t>
            </a:r>
            <a:r>
              <a:rPr lang="en-US" sz="4000" i="1" dirty="0" smtClean="0">
                <a:solidFill>
                  <a:srgbClr val="0000FF"/>
                </a:solidFill>
                <a:effectLst>
                  <a:outerShdw blurRad="38100" dist="38100" dir="2700000" algn="tl">
                    <a:srgbClr val="000000">
                      <a:alpha val="43137"/>
                    </a:srgbClr>
                  </a:outerShdw>
                </a:effectLst>
              </a:rPr>
              <a:t>(</a:t>
            </a:r>
            <a:r>
              <a:rPr lang="en-US" sz="4000" i="1" dirty="0" smtClean="0">
                <a:solidFill>
                  <a:srgbClr val="FF0000"/>
                </a:solidFill>
                <a:effectLst>
                  <a:outerShdw blurRad="38100" dist="38100" dir="2700000" algn="tl">
                    <a:srgbClr val="000000">
                      <a:alpha val="43137"/>
                    </a:srgbClr>
                  </a:outerShdw>
                </a:effectLst>
              </a:rPr>
              <a:t>Ps 90:1</a:t>
            </a:r>
            <a:r>
              <a:rPr lang="en-US" sz="4000" i="1" dirty="0" smtClean="0">
                <a:solidFill>
                  <a:srgbClr val="0000FF"/>
                </a:solidFill>
                <a:effectLst>
                  <a:outerShdw blurRad="38100" dist="38100" dir="2700000" algn="tl">
                    <a:srgbClr val="000000">
                      <a:alpha val="43137"/>
                    </a:srgbClr>
                  </a:outerShdw>
                </a:effectLst>
              </a:rPr>
              <a:t>).</a:t>
            </a:r>
          </a:p>
          <a:p>
            <a:pPr marL="514350" indent="-514350">
              <a:buNone/>
            </a:pPr>
            <a:r>
              <a:rPr lang="en-US" i="1" dirty="0" smtClean="0">
                <a:solidFill>
                  <a:srgbClr val="0000FF"/>
                </a:solidFill>
              </a:rPr>
              <a:t>	“</a:t>
            </a:r>
            <a:r>
              <a:rPr lang="en-US" i="1" dirty="0" smtClean="0">
                <a:solidFill>
                  <a:srgbClr val="0000FF"/>
                </a:solidFill>
                <a:effectLst>
                  <a:outerShdw blurRad="38100" dist="38100" dir="2700000" algn="tl">
                    <a:srgbClr val="000000">
                      <a:alpha val="43137"/>
                    </a:srgbClr>
                  </a:outerShdw>
                </a:effectLst>
              </a:rPr>
              <a:t>Remain</a:t>
            </a:r>
            <a:r>
              <a:rPr lang="en-US" i="1" dirty="0" smtClean="0">
                <a:solidFill>
                  <a:srgbClr val="0000FF"/>
                </a:solidFill>
              </a:rPr>
              <a:t> in me, as </a:t>
            </a:r>
            <a:r>
              <a:rPr lang="en-US" i="1" dirty="0" smtClean="0">
                <a:solidFill>
                  <a:srgbClr val="0000FF"/>
                </a:solidFill>
                <a:effectLst>
                  <a:outerShdw blurRad="38100" dist="38100" dir="2700000" algn="tl">
                    <a:srgbClr val="000000">
                      <a:alpha val="43137"/>
                    </a:srgbClr>
                  </a:outerShdw>
                </a:effectLst>
              </a:rPr>
              <a:t>I also remain in you</a:t>
            </a:r>
            <a:r>
              <a:rPr lang="en-US" i="1" dirty="0" smtClean="0">
                <a:solidFill>
                  <a:srgbClr val="0000FF"/>
                </a:solidFill>
              </a:rPr>
              <a:t>” (</a:t>
            </a:r>
            <a:r>
              <a:rPr lang="en-US" i="1" dirty="0" err="1" smtClean="0">
                <a:solidFill>
                  <a:srgbClr val="FF0000"/>
                </a:solidFill>
                <a:effectLst>
                  <a:outerShdw blurRad="38100" dist="38100" dir="2700000" algn="tl">
                    <a:srgbClr val="000000">
                      <a:alpha val="43137"/>
                    </a:srgbClr>
                  </a:outerShdw>
                </a:effectLst>
              </a:rPr>
              <a:t>Jn</a:t>
            </a:r>
            <a:r>
              <a:rPr lang="en-US" i="1" dirty="0" smtClean="0">
                <a:solidFill>
                  <a:srgbClr val="FF0000"/>
                </a:solidFill>
                <a:effectLst>
                  <a:outerShdw blurRad="38100" dist="38100" dir="2700000" algn="tl">
                    <a:srgbClr val="000000">
                      <a:alpha val="43137"/>
                    </a:srgbClr>
                  </a:outerShdw>
                </a:effectLst>
              </a:rPr>
              <a:t> 15:4a</a:t>
            </a:r>
            <a:r>
              <a:rPr lang="en-US" i="1" dirty="0" smtClean="0">
                <a:solidFill>
                  <a:srgbClr val="0000FF"/>
                </a:solidFill>
                <a:effectLst>
                  <a:outerShdw blurRad="38100" dist="38100" dir="2700000" algn="tl">
                    <a:srgbClr val="000000">
                      <a:alpha val="43137"/>
                    </a:srgbClr>
                  </a:outerShdw>
                </a:effectLst>
              </a:rPr>
              <a:t>).</a:t>
            </a:r>
          </a:p>
          <a:p>
            <a:pPr marL="514350" indent="-514350">
              <a:buNone/>
            </a:pPr>
            <a:r>
              <a:rPr lang="en-US" i="1" dirty="0" smtClean="0">
                <a:solidFill>
                  <a:srgbClr val="C00000"/>
                </a:solidFill>
                <a:effectLst>
                  <a:outerShdw blurRad="38100" dist="38100" dir="2700000" algn="tl">
                    <a:srgbClr val="000000">
                      <a:alpha val="43137"/>
                    </a:srgbClr>
                  </a:outerShdw>
                </a:effectLst>
              </a:rPr>
              <a:t>2</a:t>
            </a:r>
            <a:r>
              <a:rPr lang="en-US" i="1" dirty="0" smtClean="0">
                <a:solidFill>
                  <a:srgbClr val="0000FF"/>
                </a:solidFill>
                <a:effectLst>
                  <a:outerShdw blurRad="38100" dist="38100" dir="2700000" algn="tl">
                    <a:srgbClr val="000000">
                      <a:alpha val="43137"/>
                    </a:srgbClr>
                  </a:outerShdw>
                </a:effectLst>
              </a:rPr>
              <a:t>. </a:t>
            </a:r>
            <a:r>
              <a:rPr lang="en-US" sz="4000" b="1" i="1" dirty="0" smtClean="0">
                <a:solidFill>
                  <a:srgbClr val="0000FF"/>
                </a:solidFill>
                <a:effectLst>
                  <a:outerShdw blurRad="38100" dist="38100" dir="2700000" algn="tl">
                    <a:srgbClr val="000000">
                      <a:alpha val="43137"/>
                    </a:srgbClr>
                  </a:outerShdw>
                </a:effectLst>
              </a:rPr>
              <a:t>Jesus</a:t>
            </a:r>
            <a:r>
              <a:rPr lang="en-US" sz="4000" i="1" dirty="0" smtClean="0">
                <a:solidFill>
                  <a:srgbClr val="0000FF"/>
                </a:solidFill>
                <a:effectLst>
                  <a:outerShdw blurRad="38100" dist="38100" dir="2700000" algn="tl">
                    <a:srgbClr val="000000">
                      <a:alpha val="43137"/>
                    </a:srgbClr>
                  </a:outerShdw>
                </a:effectLst>
              </a:rPr>
              <a:t> is the </a:t>
            </a:r>
            <a:r>
              <a:rPr lang="en-US" sz="4000" b="1" i="1" dirty="0" smtClean="0">
                <a:solidFill>
                  <a:srgbClr val="0000FF"/>
                </a:solidFill>
                <a:effectLst>
                  <a:outerShdw blurRad="38100" dist="38100" dir="2700000" algn="tl">
                    <a:srgbClr val="000000">
                      <a:alpha val="43137"/>
                    </a:srgbClr>
                  </a:outerShdw>
                </a:effectLst>
              </a:rPr>
              <a:t>everlasting God </a:t>
            </a:r>
            <a:r>
              <a:rPr lang="en-US" sz="4000" i="1" dirty="0" smtClean="0">
                <a:solidFill>
                  <a:srgbClr val="0000FF"/>
                </a:solidFill>
                <a:effectLst>
                  <a:outerShdw blurRad="38100" dist="38100" dir="2700000" algn="tl">
                    <a:srgbClr val="000000">
                      <a:alpha val="43137"/>
                    </a:srgbClr>
                  </a:outerShdw>
                </a:effectLst>
              </a:rPr>
              <a:t>(</a:t>
            </a:r>
            <a:r>
              <a:rPr lang="en-US" sz="4000" i="1" dirty="0" smtClean="0">
                <a:solidFill>
                  <a:srgbClr val="FF0000"/>
                </a:solidFill>
                <a:effectLst>
                  <a:outerShdw blurRad="38100" dist="38100" dir="2700000" algn="tl">
                    <a:srgbClr val="000000">
                      <a:alpha val="43137"/>
                    </a:srgbClr>
                  </a:outerShdw>
                </a:effectLst>
              </a:rPr>
              <a:t>Ps 90:2</a:t>
            </a:r>
            <a:r>
              <a:rPr lang="en-US" sz="4000" i="1" dirty="0" smtClean="0">
                <a:solidFill>
                  <a:srgbClr val="0000FF"/>
                </a:solidFill>
                <a:effectLst>
                  <a:outerShdw blurRad="38100" dist="38100" dir="2700000" algn="tl">
                    <a:srgbClr val="000000">
                      <a:alpha val="43137"/>
                    </a:srgbClr>
                  </a:outerShdw>
                </a:effectLst>
              </a:rPr>
              <a:t>).</a:t>
            </a:r>
          </a:p>
          <a:p>
            <a:pPr marL="514350" indent="-514350">
              <a:buNone/>
            </a:pPr>
            <a:r>
              <a:rPr lang="en-US" dirty="0" smtClean="0"/>
              <a:t>	</a:t>
            </a:r>
            <a:r>
              <a:rPr lang="en-US" sz="2800" i="1" dirty="0" smtClean="0">
                <a:solidFill>
                  <a:srgbClr val="0000FF"/>
                </a:solidFill>
              </a:rPr>
              <a:t>“He will..be called the Son of the Most High..he will reign.. forever; his kingdom will never end” (</a:t>
            </a:r>
            <a:r>
              <a:rPr lang="en-US" sz="2800" i="1" dirty="0" err="1" smtClean="0">
                <a:solidFill>
                  <a:srgbClr val="FF0000"/>
                </a:solidFill>
                <a:effectLst>
                  <a:outerShdw blurRad="38100" dist="38100" dir="2700000" algn="tl">
                    <a:srgbClr val="000000">
                      <a:alpha val="43137"/>
                    </a:srgbClr>
                  </a:outerShdw>
                </a:effectLst>
              </a:rPr>
              <a:t>Lk</a:t>
            </a:r>
            <a:r>
              <a:rPr lang="en-US" sz="2800" i="1" dirty="0" smtClean="0">
                <a:solidFill>
                  <a:srgbClr val="FF0000"/>
                </a:solidFill>
                <a:effectLst>
                  <a:outerShdw blurRad="38100" dist="38100" dir="2700000" algn="tl">
                    <a:srgbClr val="000000">
                      <a:alpha val="43137"/>
                    </a:srgbClr>
                  </a:outerShdw>
                </a:effectLst>
              </a:rPr>
              <a:t> 1:32-33</a:t>
            </a:r>
            <a:r>
              <a:rPr lang="en-US" sz="2800" i="1" dirty="0" smtClean="0">
                <a:solidFill>
                  <a:srgbClr val="0000FF"/>
                </a:solidFill>
                <a:effectLst>
                  <a:outerShdw blurRad="38100" dist="38100" dir="2700000" algn="tl">
                    <a:srgbClr val="000000">
                      <a:alpha val="43137"/>
                    </a:srgbClr>
                  </a:outerShdw>
                </a:effectLst>
              </a:rPr>
              <a:t>; </a:t>
            </a:r>
            <a:r>
              <a:rPr lang="en-US" sz="2800" i="1" dirty="0" smtClean="0">
                <a:solidFill>
                  <a:srgbClr val="FF0000"/>
                </a:solidFill>
                <a:effectLst>
                  <a:outerShdw blurRad="38100" dist="38100" dir="2700000" algn="tl">
                    <a:srgbClr val="000000">
                      <a:alpha val="43137"/>
                    </a:srgbClr>
                  </a:outerShdw>
                </a:effectLst>
              </a:rPr>
              <a:t>Rev 1:8</a:t>
            </a:r>
            <a:r>
              <a:rPr lang="en-US" sz="2800" i="1" dirty="0" smtClean="0">
                <a:solidFill>
                  <a:srgbClr val="0000FF"/>
                </a:solidFill>
                <a:effectLst>
                  <a:outerShdw blurRad="38100" dist="38100" dir="2700000" algn="tl">
                    <a:srgbClr val="000000">
                      <a:alpha val="43137"/>
                    </a:srgbClr>
                  </a:outerShdw>
                </a:effectLst>
              </a:rPr>
              <a:t>).</a:t>
            </a:r>
          </a:p>
          <a:p>
            <a:pPr marL="514350" indent="-514350">
              <a:buNone/>
            </a:pPr>
            <a:r>
              <a:rPr lang="en-US" i="1" dirty="0" smtClean="0">
                <a:solidFill>
                  <a:srgbClr val="C00000"/>
                </a:solidFill>
                <a:effectLst>
                  <a:outerShdw blurRad="38100" dist="38100" dir="2700000" algn="tl">
                    <a:srgbClr val="000000">
                      <a:alpha val="43137"/>
                    </a:srgbClr>
                  </a:outerShdw>
                </a:effectLst>
              </a:rPr>
              <a:t>3</a:t>
            </a:r>
            <a:r>
              <a:rPr lang="en-US" i="1" dirty="0" smtClean="0">
                <a:solidFill>
                  <a:srgbClr val="0000FF"/>
                </a:solidFill>
                <a:effectLst>
                  <a:outerShdw blurRad="38100" dist="38100" dir="2700000" algn="tl">
                    <a:srgbClr val="000000">
                      <a:alpha val="43137"/>
                    </a:srgbClr>
                  </a:outerShdw>
                </a:effectLst>
              </a:rPr>
              <a:t>. </a:t>
            </a:r>
            <a:r>
              <a:rPr lang="en-US" sz="3600" b="1" i="1" dirty="0" smtClean="0">
                <a:solidFill>
                  <a:srgbClr val="0000FF"/>
                </a:solidFill>
                <a:effectLst>
                  <a:outerShdw blurRad="38100" dist="38100" dir="2700000" algn="tl">
                    <a:srgbClr val="000000">
                      <a:alpha val="43137"/>
                    </a:srgbClr>
                  </a:outerShdw>
                </a:effectLst>
              </a:rPr>
              <a:t>Jesus</a:t>
            </a:r>
            <a:r>
              <a:rPr lang="en-US" sz="3600" i="1" dirty="0" smtClean="0">
                <a:solidFill>
                  <a:srgbClr val="0000FF"/>
                </a:solidFill>
                <a:effectLst>
                  <a:outerShdw blurRad="38100" dist="38100" dir="2700000" algn="tl">
                    <a:srgbClr val="000000">
                      <a:alpha val="43137"/>
                    </a:srgbClr>
                  </a:outerShdw>
                </a:effectLst>
              </a:rPr>
              <a:t> </a:t>
            </a:r>
            <a:r>
              <a:rPr lang="en-US" sz="3600" b="1" i="1" dirty="0" smtClean="0">
                <a:solidFill>
                  <a:srgbClr val="0000FF"/>
                </a:solidFill>
                <a:effectLst>
                  <a:outerShdw blurRad="38100" dist="38100" dir="2700000" algn="tl">
                    <a:srgbClr val="000000">
                      <a:alpha val="43137"/>
                    </a:srgbClr>
                  </a:outerShdw>
                </a:effectLst>
              </a:rPr>
              <a:t>bore</a:t>
            </a:r>
            <a:r>
              <a:rPr lang="en-US" sz="3600" i="1" dirty="0" smtClean="0">
                <a:solidFill>
                  <a:srgbClr val="0000FF"/>
                </a:solidFill>
                <a:effectLst>
                  <a:outerShdw blurRad="38100" dist="38100" dir="2700000" algn="tl">
                    <a:srgbClr val="000000">
                      <a:alpha val="43137"/>
                    </a:srgbClr>
                  </a:outerShdw>
                </a:effectLst>
              </a:rPr>
              <a:t> our </a:t>
            </a:r>
            <a:r>
              <a:rPr lang="en-US" sz="3600" b="1" i="1" dirty="0" smtClean="0">
                <a:solidFill>
                  <a:srgbClr val="0000FF"/>
                </a:solidFill>
                <a:effectLst>
                  <a:outerShdw blurRad="38100" dist="38100" dir="2700000" algn="tl">
                    <a:srgbClr val="000000">
                      <a:alpha val="43137"/>
                    </a:srgbClr>
                  </a:outerShdw>
                </a:effectLst>
              </a:rPr>
              <a:t>sins</a:t>
            </a:r>
            <a:r>
              <a:rPr lang="en-US" sz="3600" i="1" dirty="0" smtClean="0">
                <a:solidFill>
                  <a:srgbClr val="0000FF"/>
                </a:solidFill>
                <a:effectLst>
                  <a:outerShdw blurRad="38100" dist="38100" dir="2700000" algn="tl">
                    <a:srgbClr val="000000">
                      <a:alpha val="43137"/>
                    </a:srgbClr>
                  </a:outerShdw>
                </a:effectLst>
              </a:rPr>
              <a:t> and </a:t>
            </a:r>
            <a:r>
              <a:rPr lang="en-US" sz="3600" b="1" i="1" dirty="0" smtClean="0">
                <a:solidFill>
                  <a:srgbClr val="0000FF"/>
                </a:solidFill>
                <a:effectLst>
                  <a:outerShdw blurRad="38100" dist="38100" dir="2700000" algn="tl">
                    <a:srgbClr val="000000">
                      <a:alpha val="43137"/>
                    </a:srgbClr>
                  </a:outerShdw>
                </a:effectLst>
              </a:rPr>
              <a:t>iniquities</a:t>
            </a:r>
            <a:r>
              <a:rPr lang="en-US" sz="3600" i="1" dirty="0" smtClean="0">
                <a:solidFill>
                  <a:srgbClr val="0000FF"/>
                </a:solidFill>
                <a:effectLst>
                  <a:outerShdw blurRad="38100" dist="38100" dir="2700000" algn="tl">
                    <a:srgbClr val="000000">
                      <a:alpha val="43137"/>
                    </a:srgbClr>
                  </a:outerShdw>
                </a:effectLst>
              </a:rPr>
              <a:t> on the cross </a:t>
            </a:r>
            <a:r>
              <a:rPr lang="en-US" i="1" dirty="0" smtClean="0">
                <a:solidFill>
                  <a:srgbClr val="0000FF"/>
                </a:solidFill>
                <a:effectLst>
                  <a:outerShdw blurRad="38100" dist="38100" dir="2700000" algn="tl">
                    <a:srgbClr val="000000">
                      <a:alpha val="43137"/>
                    </a:srgbClr>
                  </a:outerShdw>
                </a:effectLst>
              </a:rPr>
              <a:t>(</a:t>
            </a:r>
            <a:r>
              <a:rPr lang="en-US" i="1" dirty="0" smtClean="0">
                <a:solidFill>
                  <a:srgbClr val="FF0000"/>
                </a:solidFill>
                <a:effectLst>
                  <a:outerShdw blurRad="38100" dist="38100" dir="2700000" algn="tl">
                    <a:srgbClr val="000000">
                      <a:alpha val="43137"/>
                    </a:srgbClr>
                  </a:outerShdw>
                </a:effectLst>
              </a:rPr>
              <a:t>Ps 90:8</a:t>
            </a:r>
            <a:r>
              <a:rPr lang="en-US" i="1" dirty="0" smtClean="0">
                <a:solidFill>
                  <a:srgbClr val="0000FF"/>
                </a:solidFill>
                <a:effectLst>
                  <a:outerShdw blurRad="38100" dist="38100" dir="2700000" algn="tl">
                    <a:srgbClr val="000000">
                      <a:alpha val="43137"/>
                    </a:srgbClr>
                  </a:outerShdw>
                </a:effectLst>
              </a:rPr>
              <a:t>).</a:t>
            </a:r>
            <a:r>
              <a:rPr lang="en-US" dirty="0" smtClean="0"/>
              <a:t> </a:t>
            </a:r>
            <a:r>
              <a:rPr lang="en-US" sz="2800" i="1" dirty="0" smtClean="0">
                <a:solidFill>
                  <a:srgbClr val="0000FF"/>
                </a:solidFill>
              </a:rPr>
              <a:t>“He himself bore our sins” in his body on the cross, </a:t>
            </a:r>
            <a:r>
              <a:rPr lang="en-US" sz="2700" i="1" dirty="0" smtClean="0">
                <a:solidFill>
                  <a:srgbClr val="0000FF"/>
                </a:solidFill>
              </a:rPr>
              <a:t>so that we might die to sins and live for righteousness; </a:t>
            </a:r>
            <a:r>
              <a:rPr lang="en-US" sz="2800" i="1" dirty="0" smtClean="0">
                <a:solidFill>
                  <a:srgbClr val="0000FF"/>
                </a:solidFill>
              </a:rPr>
              <a:t>“by his wounds you have been healed”</a:t>
            </a:r>
            <a:r>
              <a:rPr lang="en-US" sz="2800" i="1" dirty="0" smtClean="0">
                <a:solidFill>
                  <a:srgbClr val="0000FF"/>
                </a:solidFill>
                <a:effectLst>
                  <a:outerShdw blurRad="38100" dist="38100" dir="2700000" algn="tl">
                    <a:srgbClr val="000000">
                      <a:alpha val="43137"/>
                    </a:srgbClr>
                  </a:outerShdw>
                </a:effectLst>
              </a:rPr>
              <a:t> (</a:t>
            </a:r>
            <a:r>
              <a:rPr lang="en-US" sz="2800" i="1" dirty="0" smtClean="0">
                <a:solidFill>
                  <a:srgbClr val="FF0000"/>
                </a:solidFill>
                <a:effectLst>
                  <a:outerShdw blurRad="38100" dist="38100" dir="2700000" algn="tl">
                    <a:srgbClr val="000000">
                      <a:alpha val="43137"/>
                    </a:srgbClr>
                  </a:outerShdw>
                </a:effectLst>
              </a:rPr>
              <a:t>1 Pet 2:24</a:t>
            </a:r>
            <a:r>
              <a:rPr lang="en-US" sz="2800" i="1" dirty="0" smtClean="0">
                <a:solidFill>
                  <a:srgbClr val="0000FF"/>
                </a:solidFill>
                <a:effectLst>
                  <a:outerShdw blurRad="38100" dist="38100" dir="2700000" algn="tl">
                    <a:srgbClr val="000000">
                      <a:alpha val="43137"/>
                    </a:srgbClr>
                  </a:outerShdw>
                </a:effectLst>
              </a:rPr>
              <a:t>).</a:t>
            </a:r>
          </a:p>
          <a:p>
            <a:pPr marL="514350" indent="-514350">
              <a:buNone/>
            </a:pPr>
            <a:r>
              <a:rPr lang="en-US" sz="3600" i="1" dirty="0" smtClean="0">
                <a:solidFill>
                  <a:srgbClr val="C00000"/>
                </a:solidFill>
                <a:effectLst>
                  <a:outerShdw blurRad="38100" dist="38100" dir="2700000" algn="tl">
                    <a:srgbClr val="000000">
                      <a:alpha val="43137"/>
                    </a:srgbClr>
                  </a:outerShdw>
                </a:effectLst>
              </a:rPr>
              <a:t>4</a:t>
            </a:r>
            <a:r>
              <a:rPr lang="en-US" sz="3600" i="1" dirty="0" smtClean="0">
                <a:solidFill>
                  <a:srgbClr val="0000FF"/>
                </a:solidFill>
                <a:effectLst>
                  <a:outerShdw blurRad="38100" dist="38100" dir="2700000" algn="tl">
                    <a:srgbClr val="000000">
                      <a:alpha val="43137"/>
                    </a:srgbClr>
                  </a:outerShdw>
                </a:effectLst>
              </a:rPr>
              <a:t>. </a:t>
            </a:r>
            <a:r>
              <a:rPr lang="en-US" sz="3600" b="1" i="1" dirty="0" smtClean="0">
                <a:solidFill>
                  <a:srgbClr val="0000FF"/>
                </a:solidFill>
                <a:effectLst>
                  <a:outerShdw blurRad="38100" dist="38100" dir="2700000" algn="tl">
                    <a:srgbClr val="000000">
                      <a:alpha val="43137"/>
                    </a:srgbClr>
                  </a:outerShdw>
                </a:effectLst>
              </a:rPr>
              <a:t>Jesus </a:t>
            </a:r>
            <a:r>
              <a:rPr lang="en-US" sz="3600" i="1" dirty="0" smtClean="0">
                <a:solidFill>
                  <a:srgbClr val="0000FF"/>
                </a:solidFill>
                <a:effectLst>
                  <a:outerShdw blurRad="38100" dist="38100" dir="2700000" algn="tl">
                    <a:srgbClr val="000000">
                      <a:alpha val="43137"/>
                    </a:srgbClr>
                  </a:outerShdw>
                </a:effectLst>
              </a:rPr>
              <a:t>is the</a:t>
            </a:r>
            <a:r>
              <a:rPr lang="en-US" sz="3600" b="1" i="1" dirty="0" smtClean="0">
                <a:solidFill>
                  <a:srgbClr val="0000FF"/>
                </a:solidFill>
                <a:effectLst>
                  <a:outerShdw blurRad="38100" dist="38100" dir="2700000" algn="tl">
                    <a:srgbClr val="000000">
                      <a:alpha val="43137"/>
                    </a:srgbClr>
                  </a:outerShdw>
                </a:effectLst>
              </a:rPr>
              <a:t> mercy </a:t>
            </a:r>
            <a:r>
              <a:rPr lang="en-US" sz="3600" i="1" dirty="0" smtClean="0">
                <a:solidFill>
                  <a:srgbClr val="0000FF"/>
                </a:solidFill>
                <a:effectLst>
                  <a:outerShdw blurRad="38100" dist="38100" dir="2700000" algn="tl">
                    <a:srgbClr val="000000">
                      <a:alpha val="43137"/>
                    </a:srgbClr>
                  </a:outerShdw>
                </a:effectLst>
              </a:rPr>
              <a:t>of </a:t>
            </a:r>
            <a:r>
              <a:rPr lang="en-US" sz="3600" b="1" i="1" dirty="0" smtClean="0">
                <a:solidFill>
                  <a:srgbClr val="0000FF"/>
                </a:solidFill>
                <a:effectLst>
                  <a:outerShdw blurRad="38100" dist="38100" dir="2700000" algn="tl">
                    <a:srgbClr val="000000">
                      <a:alpha val="43137"/>
                    </a:srgbClr>
                  </a:outerShdw>
                </a:effectLst>
              </a:rPr>
              <a:t>God</a:t>
            </a:r>
            <a:r>
              <a:rPr lang="en-US" sz="3600" i="1" dirty="0" smtClean="0">
                <a:solidFill>
                  <a:srgbClr val="0000FF"/>
                </a:solidFill>
                <a:effectLst>
                  <a:outerShdw blurRad="38100" dist="38100" dir="2700000" algn="tl">
                    <a:srgbClr val="000000">
                      <a:alpha val="43137"/>
                    </a:srgbClr>
                  </a:outerShdw>
                </a:effectLst>
              </a:rPr>
              <a:t> (</a:t>
            </a:r>
            <a:r>
              <a:rPr lang="en-US" sz="3600" i="1" dirty="0" smtClean="0">
                <a:solidFill>
                  <a:srgbClr val="FF0000"/>
                </a:solidFill>
                <a:effectLst>
                  <a:outerShdw blurRad="38100" dist="38100" dir="2700000" algn="tl">
                    <a:srgbClr val="000000">
                      <a:alpha val="43137"/>
                    </a:srgbClr>
                  </a:outerShdw>
                </a:effectLst>
              </a:rPr>
              <a:t>Ps 90:13</a:t>
            </a:r>
            <a:r>
              <a:rPr lang="en-US" sz="3600" i="1" dirty="0" smtClean="0">
                <a:solidFill>
                  <a:srgbClr val="0000FF"/>
                </a:solidFill>
                <a:effectLst>
                  <a:outerShdw blurRad="38100" dist="38100" dir="2700000" algn="tl">
                    <a:srgbClr val="000000">
                      <a:alpha val="43137"/>
                    </a:srgbClr>
                  </a:outerShdw>
                </a:effectLst>
              </a:rPr>
              <a:t>)</a:t>
            </a:r>
            <a:r>
              <a:rPr lang="en-US" sz="2800" i="1" dirty="0" smtClean="0">
                <a:solidFill>
                  <a:srgbClr val="0000FF"/>
                </a:solidFill>
                <a:effectLst>
                  <a:outerShdw blurRad="38100" dist="38100" dir="2700000" algn="tl">
                    <a:srgbClr val="000000">
                      <a:alpha val="43137"/>
                    </a:srgbClr>
                  </a:outerShdw>
                </a:effectLst>
              </a:rPr>
              <a:t>.</a:t>
            </a:r>
          </a:p>
          <a:p>
            <a:pPr marL="514350" indent="-514350">
              <a:buNone/>
            </a:pPr>
            <a:r>
              <a:rPr lang="en-US" sz="2800" i="1" dirty="0" smtClean="0">
                <a:solidFill>
                  <a:srgbClr val="0000FF"/>
                </a:solidFill>
                <a:effectLst>
                  <a:outerShdw blurRad="38100" dist="38100" dir="2700000" algn="tl">
                    <a:srgbClr val="000000">
                      <a:alpha val="43137"/>
                    </a:srgbClr>
                  </a:outerShdw>
                </a:effectLst>
              </a:rPr>
              <a:t>	“</a:t>
            </a:r>
            <a:r>
              <a:rPr lang="en-US" sz="2800" i="1" dirty="0" smtClean="0">
                <a:solidFill>
                  <a:srgbClr val="0000FF"/>
                </a:solidFill>
              </a:rPr>
              <a:t>Be merciful, just as your Father is merciful”</a:t>
            </a:r>
            <a:r>
              <a:rPr lang="en-US" sz="2400" i="1" dirty="0" smtClean="0">
                <a:solidFill>
                  <a:srgbClr val="0000FF"/>
                </a:solidFill>
              </a:rPr>
              <a:t> (</a:t>
            </a:r>
            <a:r>
              <a:rPr lang="en-US" sz="2400" i="1" dirty="0" err="1" smtClean="0">
                <a:solidFill>
                  <a:srgbClr val="FF0000"/>
                </a:solidFill>
                <a:effectLst>
                  <a:outerShdw blurRad="38100" dist="38100" dir="2700000" algn="tl">
                    <a:srgbClr val="000000">
                      <a:alpha val="43137"/>
                    </a:srgbClr>
                  </a:outerShdw>
                </a:effectLst>
              </a:rPr>
              <a:t>Lk</a:t>
            </a:r>
            <a:r>
              <a:rPr lang="en-US" sz="2400" i="1" dirty="0" smtClean="0">
                <a:solidFill>
                  <a:srgbClr val="FF0000"/>
                </a:solidFill>
                <a:effectLst>
                  <a:outerShdw blurRad="38100" dist="38100" dir="2700000" algn="tl">
                    <a:srgbClr val="000000">
                      <a:alpha val="43137"/>
                    </a:srgbClr>
                  </a:outerShdw>
                </a:effectLst>
              </a:rPr>
              <a:t> 6:36</a:t>
            </a:r>
            <a:r>
              <a:rPr lang="en-US" sz="2400" i="1" smtClean="0">
                <a:solidFill>
                  <a:srgbClr val="FF0000"/>
                </a:solidFill>
                <a:effectLst>
                  <a:outerShdw blurRad="38100" dist="38100" dir="2700000" algn="tl">
                    <a:srgbClr val="000000">
                      <a:alpha val="43137"/>
                    </a:srgbClr>
                  </a:outerShdw>
                </a:effectLst>
              </a:rPr>
              <a:t>; 23:34</a:t>
            </a:r>
            <a:r>
              <a:rPr lang="en-US" sz="2400" i="1" smtClean="0">
                <a:solidFill>
                  <a:srgbClr val="0000FF"/>
                </a:solidFill>
              </a:rPr>
              <a:t>).</a:t>
            </a:r>
            <a:endParaRPr lang="en-US" sz="2400" i="1" dirty="0">
              <a:solidFill>
                <a:srgbClr val="0000FF"/>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257800"/>
            <a:ext cx="8382000" cy="1401762"/>
          </a:xfrm>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b="1" i="1" dirty="0" smtClean="0">
                <a:solidFill>
                  <a:srgbClr val="FF0000"/>
                </a:solidFill>
                <a:effectLst>
                  <a:outerShdw blurRad="38100" dist="38100" dir="2700000" algn="tl">
                    <a:srgbClr val="000000">
                      <a:alpha val="43137"/>
                    </a:srgbClr>
                  </a:outerShdw>
                </a:effectLst>
              </a:rPr>
              <a:t>Jesus </a:t>
            </a:r>
            <a:r>
              <a:rPr lang="en-US" b="1" i="1" dirty="0" smtClean="0">
                <a:solidFill>
                  <a:srgbClr val="C00000"/>
                </a:solidFill>
                <a:effectLst>
                  <a:outerShdw blurRad="38100" dist="38100" dir="2700000" algn="tl">
                    <a:srgbClr val="000000">
                      <a:alpha val="43137"/>
                    </a:srgbClr>
                  </a:outerShdw>
                </a:effectLst>
              </a:rPr>
              <a:t>suffered our mortality </a:t>
            </a:r>
            <a:r>
              <a:rPr lang="en-US" i="1" dirty="0" smtClean="0">
                <a:solidFill>
                  <a:srgbClr val="00B050"/>
                </a:solidFill>
                <a:effectLst>
                  <a:outerShdw blurRad="38100" dist="38100" dir="2700000" algn="tl">
                    <a:srgbClr val="000000">
                      <a:alpha val="43137"/>
                    </a:srgbClr>
                  </a:outerShdw>
                </a:effectLst>
              </a:rPr>
              <a:t>(</a:t>
            </a:r>
            <a:r>
              <a:rPr lang="en-US" i="1" dirty="0" smtClean="0">
                <a:solidFill>
                  <a:srgbClr val="FF0000"/>
                </a:solidFill>
                <a:effectLst>
                  <a:outerShdw blurRad="38100" dist="38100" dir="2700000" algn="tl">
                    <a:srgbClr val="000000">
                      <a:alpha val="43137"/>
                    </a:srgbClr>
                  </a:outerShdw>
                </a:effectLst>
              </a:rPr>
              <a:t>3</a:t>
            </a:r>
            <a:r>
              <a:rPr lang="en-US" i="1" dirty="0" smtClean="0">
                <a:solidFill>
                  <a:srgbClr val="00B050"/>
                </a:solidFill>
                <a:effectLst>
                  <a:outerShdw blurRad="38100" dist="38100" dir="2700000" algn="tl">
                    <a:srgbClr val="000000">
                      <a:alpha val="43137"/>
                    </a:srgbClr>
                  </a:outerShdw>
                </a:effectLst>
              </a:rPr>
              <a:t>)</a:t>
            </a:r>
            <a:r>
              <a:rPr lang="en-US" i="1" dirty="0" smtClean="0">
                <a:solidFill>
                  <a:srgbClr val="FF0000"/>
                </a:solidFill>
                <a:effectLst>
                  <a:outerShdw blurRad="38100" dist="38100" dir="2700000" algn="tl">
                    <a:srgbClr val="000000">
                      <a:alpha val="43137"/>
                    </a:srgbClr>
                  </a:outerShdw>
                </a:effectLst>
              </a:rPr>
              <a:t> so that </a:t>
            </a:r>
            <a:r>
              <a:rPr lang="en-US" sz="4900" b="1" i="1" dirty="0" smtClean="0">
                <a:solidFill>
                  <a:srgbClr val="FF0000"/>
                </a:solidFill>
                <a:effectLst>
                  <a:outerShdw blurRad="38100" dist="38100" dir="2700000" algn="tl">
                    <a:srgbClr val="000000">
                      <a:alpha val="43137"/>
                    </a:srgbClr>
                  </a:outerShdw>
                </a:effectLst>
              </a:rPr>
              <a:t>we can enjoy God</a:t>
            </a:r>
            <a:r>
              <a:rPr lang="en-US" sz="4900" i="1" dirty="0" smtClean="0">
                <a:solidFill>
                  <a:srgbClr val="FF0000"/>
                </a:solidFill>
                <a:effectLst>
                  <a:outerShdw blurRad="38100" dist="38100" dir="2700000" algn="tl">
                    <a:srgbClr val="000000">
                      <a:alpha val="43137"/>
                    </a:srgbClr>
                  </a:outerShdw>
                </a:effectLst>
              </a:rPr>
              <a:t>’s</a:t>
            </a:r>
            <a:r>
              <a:rPr lang="en-US" sz="4900" b="1" i="1" dirty="0" smtClean="0">
                <a:solidFill>
                  <a:srgbClr val="FF0000"/>
                </a:solidFill>
                <a:effectLst>
                  <a:outerShdw blurRad="38100" dist="38100" dir="2700000" algn="tl">
                    <a:srgbClr val="000000">
                      <a:alpha val="43137"/>
                    </a:srgbClr>
                  </a:outerShdw>
                </a:effectLst>
              </a:rPr>
              <a:t> eternity </a:t>
            </a:r>
            <a:r>
              <a:rPr lang="en-US" sz="4900" i="1" dirty="0" smtClean="0">
                <a:solidFill>
                  <a:srgbClr val="00B050"/>
                </a:solidFill>
                <a:effectLst>
                  <a:outerShdw blurRad="38100" dist="38100" dir="2700000" algn="tl">
                    <a:srgbClr val="000000">
                      <a:alpha val="43137"/>
                    </a:srgbClr>
                  </a:outerShdw>
                </a:effectLst>
              </a:rPr>
              <a:t>(</a:t>
            </a:r>
            <a:r>
              <a:rPr lang="en-US" sz="4900" i="1" dirty="0" smtClean="0">
                <a:solidFill>
                  <a:srgbClr val="FF0000"/>
                </a:solidFill>
                <a:effectLst>
                  <a:outerShdw blurRad="38100" dist="38100" dir="2700000" algn="tl">
                    <a:srgbClr val="000000">
                      <a:alpha val="43137"/>
                    </a:srgbClr>
                  </a:outerShdw>
                </a:effectLst>
              </a:rPr>
              <a:t>1-2</a:t>
            </a:r>
            <a:r>
              <a:rPr lang="en-US" sz="4900" i="1" dirty="0" smtClean="0">
                <a:solidFill>
                  <a:srgbClr val="00B050"/>
                </a:solidFill>
                <a:effectLst>
                  <a:outerShdw blurRad="38100" dist="38100" dir="2700000" algn="tl">
                    <a:srgbClr val="000000">
                      <a:alpha val="43137"/>
                    </a:srgbClr>
                  </a:outerShdw>
                </a:effectLst>
              </a:rPr>
              <a:t>).</a:t>
            </a:r>
            <a:endParaRPr lang="en-US" sz="4900" dirty="0">
              <a:solidFill>
                <a:srgbClr val="00B050"/>
              </a:solidFill>
            </a:endParaRPr>
          </a:p>
        </p:txBody>
      </p:sp>
      <p:sp>
        <p:nvSpPr>
          <p:cNvPr id="3" name="Content Placeholder 2"/>
          <p:cNvSpPr>
            <a:spLocks noGrp="1"/>
          </p:cNvSpPr>
          <p:nvPr>
            <p:ph idx="1"/>
          </p:nvPr>
        </p:nvSpPr>
        <p:spPr>
          <a:xfrm>
            <a:off x="381000" y="304800"/>
            <a:ext cx="8382000" cy="4724400"/>
          </a:xfrm>
        </p:spPr>
        <p:style>
          <a:lnRef idx="1">
            <a:schemeClr val="accent6"/>
          </a:lnRef>
          <a:fillRef idx="2">
            <a:schemeClr val="accent6"/>
          </a:fillRef>
          <a:effectRef idx="1">
            <a:schemeClr val="accent6"/>
          </a:effectRef>
          <a:fontRef idx="minor">
            <a:schemeClr val="dk1"/>
          </a:fontRef>
        </p:style>
        <p:txBody>
          <a:bodyPr>
            <a:noAutofit/>
          </a:bodyPr>
          <a:lstStyle/>
          <a:p>
            <a:pPr>
              <a:buNone/>
            </a:pPr>
            <a:r>
              <a:rPr lang="en-US" sz="3600" i="1" dirty="0" smtClean="0">
                <a:solidFill>
                  <a:srgbClr val="0000FF"/>
                </a:solidFill>
                <a:effectLst>
                  <a:outerShdw blurRad="38100" dist="38100" dir="2700000" algn="tl">
                    <a:srgbClr val="000000">
                      <a:alpha val="43137"/>
                    </a:srgbClr>
                  </a:outerShdw>
                </a:effectLst>
              </a:rPr>
              <a:t>Jesus became like the grass that withers (</a:t>
            </a:r>
            <a:r>
              <a:rPr lang="en-US" sz="3600" i="1" dirty="0" smtClean="0">
                <a:solidFill>
                  <a:srgbClr val="FF0000"/>
                </a:solidFill>
                <a:effectLst>
                  <a:outerShdw blurRad="38100" dist="38100" dir="2700000" algn="tl">
                    <a:srgbClr val="000000">
                      <a:alpha val="43137"/>
                    </a:srgbClr>
                  </a:outerShdw>
                </a:effectLst>
              </a:rPr>
              <a:t>5-6</a:t>
            </a:r>
            <a:r>
              <a:rPr lang="en-US" sz="3600" i="1" dirty="0" smtClean="0">
                <a:solidFill>
                  <a:srgbClr val="0000FF"/>
                </a:solidFill>
                <a:effectLst>
                  <a:outerShdw blurRad="38100" dist="38100" dir="2700000" algn="tl">
                    <a:srgbClr val="000000">
                      <a:alpha val="43137"/>
                    </a:srgbClr>
                  </a:outerShdw>
                </a:effectLst>
              </a:rPr>
              <a:t>) </a:t>
            </a:r>
            <a:r>
              <a:rPr lang="en-US" sz="3600" i="1" dirty="0" smtClean="0">
                <a:solidFill>
                  <a:srgbClr val="0000FF"/>
                </a:solidFill>
                <a:effectLst>
                  <a:outerShdw blurRad="38100" dist="38100" dir="2700000" algn="tl">
                    <a:srgbClr val="000000">
                      <a:alpha val="43137"/>
                    </a:srgbClr>
                  </a:outerShdw>
                </a:effectLst>
              </a:rPr>
              <a:t>for us to become flowers </a:t>
            </a:r>
            <a:r>
              <a:rPr lang="en-US" sz="3600" i="1" dirty="0" smtClean="0">
                <a:solidFill>
                  <a:srgbClr val="0000FF"/>
                </a:solidFill>
                <a:effectLst>
                  <a:outerShdw blurRad="38100" dist="38100" dir="2700000" algn="tl">
                    <a:srgbClr val="000000">
                      <a:alpha val="43137"/>
                    </a:srgbClr>
                  </a:outerShdw>
                </a:effectLst>
              </a:rPr>
              <a:t>that stay in </a:t>
            </a:r>
            <a:r>
              <a:rPr lang="en-US" sz="3600" i="1" dirty="0" smtClean="0">
                <a:solidFill>
                  <a:srgbClr val="0000FF"/>
                </a:solidFill>
                <a:effectLst>
                  <a:outerShdw blurRad="38100" dist="38100" dir="2700000" algn="tl">
                    <a:srgbClr val="000000">
                      <a:alpha val="43137"/>
                    </a:srgbClr>
                  </a:outerShdw>
                </a:effectLst>
              </a:rPr>
              <a:t>bloom forever.</a:t>
            </a:r>
          </a:p>
          <a:p>
            <a:pPr>
              <a:buNone/>
            </a:pPr>
            <a:r>
              <a:rPr lang="en-US" sz="3600" i="1" dirty="0" smtClean="0">
                <a:solidFill>
                  <a:srgbClr val="0000FF"/>
                </a:solidFill>
                <a:effectLst>
                  <a:outerShdw blurRad="38100" dist="38100" dir="2700000" algn="tl">
                    <a:srgbClr val="000000">
                      <a:alpha val="43137"/>
                    </a:srgbClr>
                  </a:outerShdw>
                </a:effectLst>
              </a:rPr>
              <a:t>Jesus faced God’s terror and anger (</a:t>
            </a:r>
            <a:r>
              <a:rPr lang="en-US" sz="3600" i="1" dirty="0" smtClean="0">
                <a:solidFill>
                  <a:srgbClr val="FF0000"/>
                </a:solidFill>
                <a:effectLst>
                  <a:outerShdw blurRad="38100" dist="38100" dir="2700000" algn="tl">
                    <a:srgbClr val="000000">
                      <a:alpha val="43137"/>
                    </a:srgbClr>
                  </a:outerShdw>
                </a:effectLst>
              </a:rPr>
              <a:t>7</a:t>
            </a:r>
            <a:r>
              <a:rPr lang="en-US" sz="3600" i="1" dirty="0" smtClean="0">
                <a:solidFill>
                  <a:srgbClr val="0000FF"/>
                </a:solidFill>
                <a:effectLst>
                  <a:outerShdw blurRad="38100" dist="38100" dir="2700000" algn="tl">
                    <a:srgbClr val="000000">
                      <a:alpha val="43137"/>
                    </a:srgbClr>
                  </a:outerShdw>
                </a:effectLst>
              </a:rPr>
              <a:t>) for us to know God’s acceptance and embrace.</a:t>
            </a:r>
          </a:p>
          <a:p>
            <a:pPr>
              <a:buNone/>
            </a:pPr>
            <a:r>
              <a:rPr lang="en-US" sz="3600" i="1" dirty="0" smtClean="0">
                <a:solidFill>
                  <a:srgbClr val="0000FF"/>
                </a:solidFill>
                <a:effectLst>
                  <a:outerShdw blurRad="38100" dist="38100" dir="2700000" algn="tl">
                    <a:srgbClr val="000000">
                      <a:alpha val="43137"/>
                    </a:srgbClr>
                  </a:outerShdw>
                </a:effectLst>
              </a:rPr>
              <a:t>Jesus went through trouble, sorrow (</a:t>
            </a:r>
            <a:r>
              <a:rPr lang="en-US" sz="3600" i="1" dirty="0" smtClean="0">
                <a:solidFill>
                  <a:srgbClr val="FF0000"/>
                </a:solidFill>
                <a:effectLst>
                  <a:outerShdw blurRad="38100" dist="38100" dir="2700000" algn="tl">
                    <a:srgbClr val="000000">
                      <a:alpha val="43137"/>
                    </a:srgbClr>
                  </a:outerShdw>
                </a:effectLst>
              </a:rPr>
              <a:t>10</a:t>
            </a:r>
            <a:r>
              <a:rPr lang="en-US" sz="3600" i="1" dirty="0" smtClean="0">
                <a:solidFill>
                  <a:srgbClr val="0000FF"/>
                </a:solidFill>
                <a:effectLst>
                  <a:outerShdw blurRad="38100" dist="38100" dir="2700000" algn="tl">
                    <a:srgbClr val="000000">
                      <a:alpha val="43137"/>
                    </a:srgbClr>
                  </a:outerShdw>
                </a:effectLst>
              </a:rPr>
              <a:t>) and affliction (</a:t>
            </a:r>
            <a:r>
              <a:rPr lang="en-US" sz="3600" i="1" dirty="0" smtClean="0">
                <a:solidFill>
                  <a:srgbClr val="FF0000"/>
                </a:solidFill>
                <a:effectLst>
                  <a:outerShdw blurRad="38100" dist="38100" dir="2700000" algn="tl">
                    <a:srgbClr val="000000">
                      <a:alpha val="43137"/>
                    </a:srgbClr>
                  </a:outerShdw>
                </a:effectLst>
              </a:rPr>
              <a:t>15</a:t>
            </a:r>
            <a:r>
              <a:rPr lang="en-US" sz="3600" i="1" dirty="0" smtClean="0">
                <a:solidFill>
                  <a:srgbClr val="0000FF"/>
                </a:solidFill>
                <a:effectLst>
                  <a:outerShdw blurRad="38100" dist="38100" dir="2700000" algn="tl">
                    <a:srgbClr val="000000">
                      <a:alpha val="43137"/>
                    </a:srgbClr>
                  </a:outerShdw>
                </a:effectLst>
              </a:rPr>
              <a:t>) for us to experience love, joy and peace.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90600"/>
          </a:xfrm>
        </p:spPr>
        <p:style>
          <a:lnRef idx="0">
            <a:scrgbClr r="0" g="0" b="0"/>
          </a:lnRef>
          <a:fillRef idx="1001">
            <a:schemeClr val="dk2"/>
          </a:fillRef>
          <a:effectRef idx="0">
            <a:scrgbClr r="0" g="0" b="0"/>
          </a:effectRef>
          <a:fontRef idx="major"/>
        </p:style>
        <p:txBody>
          <a:bodyPr>
            <a:normAutofit/>
          </a:bodyPr>
          <a:lstStyle/>
          <a:p>
            <a:r>
              <a:rPr lang="en-US" sz="2800" i="1" dirty="0" smtClean="0">
                <a:solidFill>
                  <a:srgbClr val="00B050"/>
                </a:solidFill>
              </a:rPr>
              <a:t>“</a:t>
            </a:r>
            <a:r>
              <a:rPr lang="en-US" sz="2800" b="1" i="1" dirty="0" smtClean="0">
                <a:solidFill>
                  <a:srgbClr val="FFFF00"/>
                </a:solidFill>
                <a:effectLst>
                  <a:outerShdw blurRad="38100" dist="38100" dir="2700000" algn="tl">
                    <a:srgbClr val="000000">
                      <a:alpha val="43137"/>
                    </a:srgbClr>
                  </a:outerShdw>
                </a:effectLst>
              </a:rPr>
              <a:t>Satisfy</a:t>
            </a:r>
            <a:r>
              <a:rPr lang="en-US" sz="2800" i="1" dirty="0" smtClean="0">
                <a:solidFill>
                  <a:srgbClr val="FFFF00"/>
                </a:solidFill>
              </a:rPr>
              <a:t> us in the </a:t>
            </a:r>
            <a:r>
              <a:rPr lang="en-US" sz="2800" b="1" i="1" dirty="0" smtClean="0">
                <a:solidFill>
                  <a:srgbClr val="FFFF00"/>
                </a:solidFill>
                <a:effectLst>
                  <a:outerShdw blurRad="38100" dist="38100" dir="2700000" algn="tl">
                    <a:srgbClr val="000000">
                      <a:alpha val="43137"/>
                    </a:srgbClr>
                  </a:outerShdw>
                </a:effectLst>
              </a:rPr>
              <a:t>morning</a:t>
            </a:r>
            <a:r>
              <a:rPr lang="en-US" sz="2800" i="1" dirty="0" smtClean="0">
                <a:solidFill>
                  <a:srgbClr val="FFFF00"/>
                </a:solidFill>
              </a:rPr>
              <a:t> with your </a:t>
            </a:r>
            <a:r>
              <a:rPr lang="en-US" sz="2800" b="1" i="1" dirty="0" smtClean="0">
                <a:solidFill>
                  <a:srgbClr val="FFFF00"/>
                </a:solidFill>
                <a:effectLst>
                  <a:outerShdw blurRad="38100" dist="38100" dir="2700000" algn="tl">
                    <a:srgbClr val="000000">
                      <a:alpha val="43137"/>
                    </a:srgbClr>
                  </a:outerShdw>
                </a:effectLst>
              </a:rPr>
              <a:t>unfailing</a:t>
            </a:r>
            <a:r>
              <a:rPr lang="en-US" sz="2800" b="1" i="1" dirty="0" smtClean="0">
                <a:solidFill>
                  <a:srgbClr val="FFFF00"/>
                </a:solidFill>
              </a:rPr>
              <a:t> </a:t>
            </a:r>
            <a:r>
              <a:rPr lang="en-US" sz="2800" b="1" i="1" dirty="0" smtClean="0">
                <a:solidFill>
                  <a:srgbClr val="FFFF00"/>
                </a:solidFill>
                <a:effectLst>
                  <a:outerShdw blurRad="38100" dist="38100" dir="2700000" algn="tl">
                    <a:srgbClr val="000000">
                      <a:alpha val="43137"/>
                    </a:srgbClr>
                  </a:outerShdw>
                </a:effectLst>
              </a:rPr>
              <a:t>love</a:t>
            </a:r>
            <a:r>
              <a:rPr lang="en-US" sz="2800" i="1" dirty="0" smtClean="0">
                <a:solidFill>
                  <a:srgbClr val="FFFF00"/>
                </a:solidFill>
              </a:rPr>
              <a:t>, that we may </a:t>
            </a:r>
            <a:r>
              <a:rPr lang="en-US" sz="2800" b="1" i="1" dirty="0" smtClean="0">
                <a:solidFill>
                  <a:srgbClr val="FFFF00"/>
                </a:solidFill>
                <a:effectLst>
                  <a:outerShdw blurRad="38100" dist="38100" dir="2700000" algn="tl">
                    <a:srgbClr val="000000">
                      <a:alpha val="43137"/>
                    </a:srgbClr>
                  </a:outerShdw>
                </a:effectLst>
              </a:rPr>
              <a:t>sing</a:t>
            </a:r>
            <a:r>
              <a:rPr lang="en-US" sz="2800" i="1" dirty="0" smtClean="0">
                <a:solidFill>
                  <a:srgbClr val="FFFF00"/>
                </a:solidFill>
              </a:rPr>
              <a:t> for </a:t>
            </a:r>
            <a:r>
              <a:rPr lang="en-US" sz="2800" b="1" i="1" dirty="0" smtClean="0">
                <a:solidFill>
                  <a:srgbClr val="FFFF00"/>
                </a:solidFill>
              </a:rPr>
              <a:t>joy</a:t>
            </a:r>
            <a:r>
              <a:rPr lang="en-US" sz="2800" i="1" dirty="0" smtClean="0">
                <a:solidFill>
                  <a:srgbClr val="FFFF00"/>
                </a:solidFill>
              </a:rPr>
              <a:t> and be </a:t>
            </a:r>
            <a:r>
              <a:rPr lang="en-US" sz="2800" b="1" i="1" dirty="0" smtClean="0">
                <a:solidFill>
                  <a:srgbClr val="FFFF00"/>
                </a:solidFill>
              </a:rPr>
              <a:t>glad</a:t>
            </a:r>
            <a:r>
              <a:rPr lang="en-US" sz="2800" i="1" dirty="0" smtClean="0">
                <a:solidFill>
                  <a:srgbClr val="FFFF00"/>
                </a:solidFill>
              </a:rPr>
              <a:t> all our days</a:t>
            </a:r>
            <a:r>
              <a:rPr lang="en-US" sz="2800" i="1" dirty="0" smtClean="0">
                <a:solidFill>
                  <a:srgbClr val="00B050"/>
                </a:solidFill>
              </a:rPr>
              <a:t>”</a:t>
            </a:r>
            <a:r>
              <a:rPr lang="en-US" sz="2800" i="1" dirty="0" smtClean="0">
                <a:solidFill>
                  <a:srgbClr val="FF0000"/>
                </a:solidFill>
              </a:rPr>
              <a:t> </a:t>
            </a:r>
            <a:r>
              <a:rPr lang="en-US" sz="2800" i="1" dirty="0" smtClean="0">
                <a:solidFill>
                  <a:srgbClr val="00B050"/>
                </a:solidFill>
              </a:rPr>
              <a:t>(</a:t>
            </a:r>
            <a:r>
              <a:rPr lang="en-US" sz="2800" i="1" dirty="0" smtClean="0">
                <a:solidFill>
                  <a:srgbClr val="FF0000"/>
                </a:solidFill>
                <a:effectLst>
                  <a:outerShdw blurRad="38100" dist="38100" dir="2700000" algn="tl">
                    <a:srgbClr val="000000">
                      <a:alpha val="43137"/>
                    </a:srgbClr>
                  </a:outerShdw>
                </a:effectLst>
              </a:rPr>
              <a:t>Psalm 90:14</a:t>
            </a:r>
            <a:r>
              <a:rPr lang="en-US" sz="2800" i="1" dirty="0" smtClean="0">
                <a:solidFill>
                  <a:srgbClr val="00B050"/>
                </a:solidFill>
              </a:rPr>
              <a:t>).</a:t>
            </a:r>
            <a:endParaRPr lang="en-US" sz="2800" i="1" dirty="0" smtClean="0">
              <a:solidFill>
                <a:srgbClr val="00B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838200"/>
            <a:ext cx="9144000" cy="60198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buNone/>
            </a:pPr>
            <a:r>
              <a:rPr lang="en-US" i="1" dirty="0" smtClean="0">
                <a:solidFill>
                  <a:srgbClr val="0000FF"/>
                </a:solidFill>
                <a:effectLst>
                  <a:outerShdw blurRad="38100" dist="38100" dir="2700000" algn="tl">
                    <a:srgbClr val="000000">
                      <a:alpha val="43137"/>
                    </a:srgbClr>
                  </a:outerShdw>
                </a:effectLst>
              </a:rPr>
              <a:t>“Let the </a:t>
            </a:r>
            <a:r>
              <a:rPr lang="en-US" b="1" i="1" dirty="0" smtClean="0">
                <a:solidFill>
                  <a:srgbClr val="0000FF"/>
                </a:solidFill>
                <a:effectLst>
                  <a:outerShdw blurRad="38100" dist="38100" dir="2700000" algn="tl">
                    <a:srgbClr val="000000">
                      <a:alpha val="43137"/>
                    </a:srgbClr>
                  </a:outerShdw>
                </a:effectLst>
              </a:rPr>
              <a:t>morning</a:t>
            </a:r>
            <a:r>
              <a:rPr lang="en-US" i="1" dirty="0" smtClean="0">
                <a:solidFill>
                  <a:srgbClr val="0000FF"/>
                </a:solidFill>
                <a:effectLst>
                  <a:outerShdw blurRad="38100" dist="38100" dir="2700000" algn="tl">
                    <a:srgbClr val="000000">
                      <a:alpha val="43137"/>
                    </a:srgbClr>
                  </a:outerShdw>
                </a:effectLst>
              </a:rPr>
              <a:t> bring me word of your unfailing love</a:t>
            </a:r>
            <a:r>
              <a:rPr lang="en-US" i="1" dirty="0" smtClean="0">
                <a:solidFill>
                  <a:srgbClr val="0000FF"/>
                </a:solidFill>
              </a:rPr>
              <a:t>, for I have put my trust in you. Show me the way I should go, </a:t>
            </a:r>
            <a:r>
              <a:rPr lang="en-US" sz="2800" i="1" dirty="0" smtClean="0">
                <a:solidFill>
                  <a:srgbClr val="0000FF"/>
                </a:solidFill>
              </a:rPr>
              <a:t>for to you I entrust my life”</a:t>
            </a:r>
            <a:r>
              <a:rPr lang="en-US" sz="2800" i="1" dirty="0" smtClean="0">
                <a:solidFill>
                  <a:srgbClr val="0000FF"/>
                </a:solidFill>
                <a:effectLst>
                  <a:outerShdw blurRad="38100" dist="38100" dir="2700000" algn="tl">
                    <a:srgbClr val="000000">
                      <a:alpha val="43137"/>
                    </a:srgbClr>
                  </a:outerShdw>
                </a:effectLst>
              </a:rPr>
              <a:t> (</a:t>
            </a:r>
            <a:r>
              <a:rPr lang="en-US" sz="2800" i="1" dirty="0" smtClean="0">
                <a:solidFill>
                  <a:srgbClr val="FF0000"/>
                </a:solidFill>
                <a:effectLst>
                  <a:outerShdw blurRad="38100" dist="38100" dir="2700000" algn="tl">
                    <a:srgbClr val="000000">
                      <a:alpha val="43137"/>
                    </a:srgbClr>
                  </a:outerShdw>
                </a:effectLst>
              </a:rPr>
              <a:t>Ps 143:8</a:t>
            </a:r>
            <a:r>
              <a:rPr lang="en-US" sz="2800" i="1" dirty="0" smtClean="0">
                <a:solidFill>
                  <a:srgbClr val="0000FF"/>
                </a:solidFill>
                <a:effectLst>
                  <a:outerShdw blurRad="38100" dist="38100" dir="2700000" algn="tl">
                    <a:srgbClr val="000000">
                      <a:alpha val="43137"/>
                    </a:srgbClr>
                  </a:outerShdw>
                </a:effectLst>
              </a:rPr>
              <a:t>).</a:t>
            </a:r>
          </a:p>
          <a:p>
            <a:pPr>
              <a:buNone/>
            </a:pPr>
            <a:r>
              <a:rPr lang="en-US" sz="2800" i="1" dirty="0" smtClean="0">
                <a:solidFill>
                  <a:srgbClr val="0000FF"/>
                </a:solidFill>
              </a:rPr>
              <a:t>“In the </a:t>
            </a:r>
            <a:r>
              <a:rPr lang="en-US" sz="2800" b="1" i="1" dirty="0" smtClean="0">
                <a:solidFill>
                  <a:srgbClr val="0000FF"/>
                </a:solidFill>
                <a:effectLst>
                  <a:outerShdw blurRad="38100" dist="38100" dir="2700000" algn="tl">
                    <a:srgbClr val="000000">
                      <a:alpha val="43137"/>
                    </a:srgbClr>
                  </a:outerShdw>
                </a:effectLst>
              </a:rPr>
              <a:t>morning</a:t>
            </a:r>
            <a:r>
              <a:rPr lang="en-US" sz="2800" i="1" dirty="0" smtClean="0">
                <a:solidFill>
                  <a:srgbClr val="0000FF"/>
                </a:solidFill>
              </a:rPr>
              <a:t>, </a:t>
            </a:r>
            <a:r>
              <a:rPr lang="en-US" sz="2800" i="1" cap="small" dirty="0" smtClean="0">
                <a:solidFill>
                  <a:srgbClr val="0000FF"/>
                </a:solidFill>
              </a:rPr>
              <a:t>Lord</a:t>
            </a:r>
            <a:r>
              <a:rPr lang="en-US" sz="2800" i="1" dirty="0" smtClean="0">
                <a:solidFill>
                  <a:srgbClr val="0000FF"/>
                </a:solidFill>
              </a:rPr>
              <a:t>, you hear my voice; in the </a:t>
            </a:r>
            <a:r>
              <a:rPr lang="en-US" sz="2800" b="1" i="1" dirty="0" smtClean="0">
                <a:solidFill>
                  <a:srgbClr val="0000FF"/>
                </a:solidFill>
                <a:effectLst>
                  <a:outerShdw blurRad="38100" dist="38100" dir="2700000" algn="tl">
                    <a:srgbClr val="000000">
                      <a:alpha val="43137"/>
                    </a:srgbClr>
                  </a:outerShdw>
                </a:effectLst>
              </a:rPr>
              <a:t>morning</a:t>
            </a:r>
            <a:r>
              <a:rPr lang="en-US" sz="2800" i="1" dirty="0" smtClean="0">
                <a:solidFill>
                  <a:srgbClr val="0000FF"/>
                </a:solidFill>
                <a:effectLst>
                  <a:outerShdw blurRad="38100" dist="38100" dir="2700000" algn="tl">
                    <a:srgbClr val="000000">
                      <a:alpha val="43137"/>
                    </a:srgbClr>
                  </a:outerShdw>
                </a:effectLst>
              </a:rPr>
              <a:t> </a:t>
            </a:r>
            <a:r>
              <a:rPr lang="en-US" sz="2800" i="1" dirty="0" smtClean="0">
                <a:solidFill>
                  <a:srgbClr val="0000FF"/>
                </a:solidFill>
              </a:rPr>
              <a:t>I lay my requests before you and wait expectantly” (</a:t>
            </a:r>
            <a:r>
              <a:rPr lang="en-US" sz="2800" i="1" dirty="0" smtClean="0">
                <a:solidFill>
                  <a:srgbClr val="FF0000"/>
                </a:solidFill>
                <a:effectLst>
                  <a:outerShdw blurRad="38100" dist="38100" dir="2700000" algn="tl">
                    <a:srgbClr val="000000">
                      <a:alpha val="43137"/>
                    </a:srgbClr>
                  </a:outerShdw>
                </a:effectLst>
              </a:rPr>
              <a:t>Ps 5:3</a:t>
            </a:r>
            <a:r>
              <a:rPr lang="en-US" sz="2800" i="1" dirty="0" smtClean="0">
                <a:solidFill>
                  <a:srgbClr val="0000FF"/>
                </a:solidFill>
              </a:rPr>
              <a:t>).</a:t>
            </a:r>
            <a:r>
              <a:rPr lang="en-US" sz="2800" i="1" dirty="0" smtClean="0">
                <a:solidFill>
                  <a:srgbClr val="0000FF"/>
                </a:solidFill>
                <a:effectLst>
                  <a:outerShdw blurRad="38100" dist="38100" dir="2700000" algn="tl">
                    <a:srgbClr val="000000">
                      <a:alpha val="43137"/>
                    </a:srgbClr>
                  </a:outerShdw>
                </a:effectLst>
              </a:rPr>
              <a:t> </a:t>
            </a:r>
          </a:p>
          <a:p>
            <a:pPr>
              <a:buNone/>
            </a:pPr>
            <a:r>
              <a:rPr lang="en-US" sz="3100" i="1" dirty="0" smtClean="0">
                <a:solidFill>
                  <a:srgbClr val="0000FF"/>
                </a:solidFill>
              </a:rPr>
              <a:t>“</a:t>
            </a:r>
            <a:r>
              <a:rPr lang="en-US" sz="3100" i="1" dirty="0" smtClean="0">
                <a:solidFill>
                  <a:srgbClr val="0000FF"/>
                </a:solidFill>
                <a:effectLst>
                  <a:outerShdw blurRad="38100" dist="38100" dir="2700000" algn="tl">
                    <a:srgbClr val="000000">
                      <a:alpha val="43137"/>
                    </a:srgbClr>
                  </a:outerShdw>
                </a:effectLst>
              </a:rPr>
              <a:t>But I cry to you for help</a:t>
            </a:r>
            <a:r>
              <a:rPr lang="en-US" sz="3100" i="1" dirty="0" smtClean="0">
                <a:solidFill>
                  <a:srgbClr val="0000FF"/>
                </a:solidFill>
              </a:rPr>
              <a:t>,</a:t>
            </a:r>
            <a:r>
              <a:rPr lang="en-US" sz="3100" i="1" dirty="0" smtClean="0">
                <a:solidFill>
                  <a:srgbClr val="0000FF"/>
                </a:solidFill>
                <a:effectLst>
                  <a:outerShdw blurRad="38100" dist="38100" dir="2700000" algn="tl">
                    <a:srgbClr val="000000">
                      <a:alpha val="43137"/>
                    </a:srgbClr>
                  </a:outerShdw>
                </a:effectLst>
              </a:rPr>
              <a:t> </a:t>
            </a:r>
            <a:r>
              <a:rPr lang="en-US" sz="3100" i="1" cap="small" dirty="0" smtClean="0">
                <a:solidFill>
                  <a:srgbClr val="0000FF"/>
                </a:solidFill>
                <a:effectLst>
                  <a:outerShdw blurRad="38100" dist="38100" dir="2700000" algn="tl">
                    <a:srgbClr val="000000">
                      <a:alpha val="43137"/>
                    </a:srgbClr>
                  </a:outerShdw>
                </a:effectLst>
              </a:rPr>
              <a:t>Lord</a:t>
            </a:r>
            <a:r>
              <a:rPr lang="en-US" sz="3100" i="1" dirty="0" smtClean="0">
                <a:solidFill>
                  <a:srgbClr val="0000FF"/>
                </a:solidFill>
              </a:rPr>
              <a:t>; in the </a:t>
            </a:r>
            <a:r>
              <a:rPr lang="en-US" sz="3100" b="1" i="1" dirty="0" smtClean="0">
                <a:solidFill>
                  <a:srgbClr val="0000FF"/>
                </a:solidFill>
                <a:effectLst>
                  <a:outerShdw blurRad="38100" dist="38100" dir="2700000" algn="tl">
                    <a:srgbClr val="000000">
                      <a:alpha val="43137"/>
                    </a:srgbClr>
                  </a:outerShdw>
                </a:effectLst>
              </a:rPr>
              <a:t>morning</a:t>
            </a:r>
            <a:r>
              <a:rPr lang="en-US" sz="3100" i="1" dirty="0" smtClean="0">
                <a:solidFill>
                  <a:srgbClr val="0000FF"/>
                </a:solidFill>
              </a:rPr>
              <a:t> my prayer comes before you” (</a:t>
            </a:r>
            <a:r>
              <a:rPr lang="en-US" sz="3100" i="1" dirty="0" smtClean="0">
                <a:solidFill>
                  <a:srgbClr val="FF0000"/>
                </a:solidFill>
                <a:effectLst>
                  <a:outerShdw blurRad="38100" dist="38100" dir="2700000" algn="tl">
                    <a:srgbClr val="000000">
                      <a:alpha val="43137"/>
                    </a:srgbClr>
                  </a:outerShdw>
                </a:effectLst>
              </a:rPr>
              <a:t>Psalm 88:13</a:t>
            </a:r>
            <a:r>
              <a:rPr lang="en-US" sz="3100" i="1" dirty="0" smtClean="0">
                <a:solidFill>
                  <a:srgbClr val="0000FF"/>
                </a:solidFill>
              </a:rPr>
              <a:t>).</a:t>
            </a:r>
          </a:p>
          <a:p>
            <a:pPr>
              <a:buNone/>
            </a:pPr>
            <a:r>
              <a:rPr lang="en-US" i="1" dirty="0" smtClean="0">
                <a:solidFill>
                  <a:srgbClr val="0000FF"/>
                </a:solidFill>
              </a:rPr>
              <a:t>“</a:t>
            </a:r>
            <a:r>
              <a:rPr lang="en-US" i="1" dirty="0" smtClean="0">
                <a:solidFill>
                  <a:srgbClr val="0000FF"/>
                </a:solidFill>
                <a:effectLst>
                  <a:outerShdw blurRad="38100" dist="38100" dir="2700000" algn="tl">
                    <a:srgbClr val="000000">
                      <a:alpha val="43137"/>
                    </a:srgbClr>
                  </a:outerShdw>
                </a:effectLst>
              </a:rPr>
              <a:t>Evening</a:t>
            </a:r>
            <a:r>
              <a:rPr lang="en-US" i="1" dirty="0" smtClean="0">
                <a:solidFill>
                  <a:srgbClr val="0000FF"/>
                </a:solidFill>
              </a:rPr>
              <a:t>, </a:t>
            </a:r>
            <a:r>
              <a:rPr lang="en-US" b="1" i="1" dirty="0" smtClean="0">
                <a:solidFill>
                  <a:srgbClr val="0000FF"/>
                </a:solidFill>
                <a:effectLst>
                  <a:outerShdw blurRad="38100" dist="38100" dir="2700000" algn="tl">
                    <a:srgbClr val="000000">
                      <a:alpha val="43137"/>
                    </a:srgbClr>
                  </a:outerShdw>
                </a:effectLst>
              </a:rPr>
              <a:t>morning</a:t>
            </a:r>
            <a:r>
              <a:rPr lang="en-US" i="1" dirty="0" smtClean="0">
                <a:solidFill>
                  <a:srgbClr val="0000FF"/>
                </a:solidFill>
              </a:rPr>
              <a:t> and </a:t>
            </a:r>
            <a:r>
              <a:rPr lang="en-US" i="1" dirty="0" smtClean="0">
                <a:solidFill>
                  <a:srgbClr val="0000FF"/>
                </a:solidFill>
                <a:effectLst>
                  <a:outerShdw blurRad="38100" dist="38100" dir="2700000" algn="tl">
                    <a:srgbClr val="000000">
                      <a:alpha val="43137"/>
                    </a:srgbClr>
                  </a:outerShdw>
                </a:effectLst>
              </a:rPr>
              <a:t>noon</a:t>
            </a:r>
            <a:r>
              <a:rPr lang="en-US" i="1" dirty="0" smtClean="0">
                <a:solidFill>
                  <a:srgbClr val="0000FF"/>
                </a:solidFill>
              </a:rPr>
              <a:t> I cry out in </a:t>
            </a:r>
            <a:r>
              <a:rPr lang="en-US" i="1" dirty="0" smtClean="0">
                <a:solidFill>
                  <a:srgbClr val="0000FF"/>
                </a:solidFill>
                <a:effectLst>
                  <a:outerShdw blurRad="38100" dist="38100" dir="2700000" algn="tl">
                    <a:srgbClr val="000000">
                      <a:alpha val="43137"/>
                    </a:srgbClr>
                  </a:outerShdw>
                </a:effectLst>
              </a:rPr>
              <a:t>distress</a:t>
            </a:r>
            <a:r>
              <a:rPr lang="en-US" i="1" dirty="0" smtClean="0">
                <a:solidFill>
                  <a:srgbClr val="0000FF"/>
                </a:solidFill>
              </a:rPr>
              <a:t>, and he hears my voice” (</a:t>
            </a:r>
            <a:r>
              <a:rPr lang="en-US" i="1" dirty="0" smtClean="0">
                <a:solidFill>
                  <a:srgbClr val="FF0000"/>
                </a:solidFill>
                <a:effectLst>
                  <a:outerShdw blurRad="38100" dist="38100" dir="2700000" algn="tl">
                    <a:srgbClr val="000000">
                      <a:alpha val="43137"/>
                    </a:srgbClr>
                  </a:outerShdw>
                </a:effectLst>
              </a:rPr>
              <a:t>Psalm 55:17</a:t>
            </a:r>
            <a:r>
              <a:rPr lang="en-US" i="1" dirty="0" smtClean="0">
                <a:solidFill>
                  <a:srgbClr val="0000FF"/>
                </a:solidFill>
              </a:rPr>
              <a:t>).</a:t>
            </a:r>
          </a:p>
          <a:p>
            <a:pPr>
              <a:buNone/>
            </a:pPr>
            <a:r>
              <a:rPr lang="en-US" i="1" dirty="0" smtClean="0">
                <a:solidFill>
                  <a:srgbClr val="0000FF"/>
                </a:solidFill>
              </a:rPr>
              <a:t>“All day long I have been </a:t>
            </a:r>
            <a:r>
              <a:rPr lang="en-US" i="1" dirty="0" smtClean="0">
                <a:solidFill>
                  <a:srgbClr val="0000FF"/>
                </a:solidFill>
                <a:effectLst>
                  <a:outerShdw blurRad="38100" dist="38100" dir="2700000" algn="tl">
                    <a:srgbClr val="000000">
                      <a:alpha val="43137"/>
                    </a:srgbClr>
                  </a:outerShdw>
                </a:effectLst>
              </a:rPr>
              <a:t>afflicted</a:t>
            </a:r>
            <a:r>
              <a:rPr lang="en-US" i="1" dirty="0" smtClean="0">
                <a:solidFill>
                  <a:srgbClr val="0000FF"/>
                </a:solidFill>
              </a:rPr>
              <a:t>, and every </a:t>
            </a:r>
            <a:r>
              <a:rPr lang="en-US" b="1" i="1" dirty="0" smtClean="0">
                <a:solidFill>
                  <a:srgbClr val="0000FF"/>
                </a:solidFill>
                <a:effectLst>
                  <a:outerShdw blurRad="38100" dist="38100" dir="2700000" algn="tl">
                    <a:srgbClr val="000000">
                      <a:alpha val="43137"/>
                    </a:srgbClr>
                  </a:outerShdw>
                </a:effectLst>
              </a:rPr>
              <a:t>morning</a:t>
            </a:r>
            <a:r>
              <a:rPr lang="en-US" i="1" dirty="0" smtClean="0">
                <a:solidFill>
                  <a:srgbClr val="0000FF"/>
                </a:solidFill>
                <a:effectLst>
                  <a:outerShdw blurRad="38100" dist="38100" dir="2700000" algn="tl">
                    <a:srgbClr val="000000">
                      <a:alpha val="43137"/>
                    </a:srgbClr>
                  </a:outerShdw>
                </a:effectLst>
              </a:rPr>
              <a:t> </a:t>
            </a:r>
            <a:r>
              <a:rPr lang="en-US" i="1" dirty="0" smtClean="0">
                <a:solidFill>
                  <a:srgbClr val="0000FF"/>
                </a:solidFill>
              </a:rPr>
              <a:t>brings new </a:t>
            </a:r>
            <a:r>
              <a:rPr lang="en-US" i="1" dirty="0" smtClean="0">
                <a:solidFill>
                  <a:srgbClr val="0000FF"/>
                </a:solidFill>
                <a:effectLst>
                  <a:outerShdw blurRad="38100" dist="38100" dir="2700000" algn="tl">
                    <a:srgbClr val="000000">
                      <a:alpha val="43137"/>
                    </a:srgbClr>
                  </a:outerShdw>
                </a:effectLst>
              </a:rPr>
              <a:t>punishments</a:t>
            </a:r>
            <a:r>
              <a:rPr lang="en-US" i="1" dirty="0" smtClean="0">
                <a:solidFill>
                  <a:srgbClr val="0000FF"/>
                </a:solidFill>
              </a:rPr>
              <a:t>” (</a:t>
            </a:r>
            <a:r>
              <a:rPr lang="en-US" i="1" dirty="0" smtClean="0">
                <a:solidFill>
                  <a:srgbClr val="FF0000"/>
                </a:solidFill>
                <a:effectLst>
                  <a:outerShdw blurRad="38100" dist="38100" dir="2700000" algn="tl">
                    <a:srgbClr val="000000">
                      <a:alpha val="43137"/>
                    </a:srgbClr>
                  </a:outerShdw>
                </a:effectLst>
              </a:rPr>
              <a:t>Psalm 73:14</a:t>
            </a:r>
            <a:r>
              <a:rPr lang="en-US" i="1" dirty="0" smtClean="0">
                <a:solidFill>
                  <a:srgbClr val="0000FF"/>
                </a:solidFill>
              </a:rPr>
              <a:t>).</a:t>
            </a:r>
          </a:p>
          <a:p>
            <a:pPr>
              <a:buNone/>
            </a:pPr>
            <a:r>
              <a:rPr lang="en-US" sz="2800" i="1" dirty="0" smtClean="0">
                <a:solidFill>
                  <a:srgbClr val="0000FF"/>
                </a:solidFill>
              </a:rPr>
              <a:t>“I wait for the Lord </a:t>
            </a:r>
            <a:r>
              <a:rPr lang="en-US" sz="2700" i="1" dirty="0" smtClean="0">
                <a:solidFill>
                  <a:srgbClr val="0000FF"/>
                </a:solidFill>
              </a:rPr>
              <a:t>more than watchmen wait for the </a:t>
            </a:r>
            <a:r>
              <a:rPr lang="en-US" sz="2800" b="1" i="1" dirty="0" smtClean="0">
                <a:solidFill>
                  <a:srgbClr val="0000FF"/>
                </a:solidFill>
                <a:effectLst>
                  <a:outerShdw blurRad="38100" dist="38100" dir="2700000" algn="tl">
                    <a:srgbClr val="000000">
                      <a:alpha val="43137"/>
                    </a:srgbClr>
                  </a:outerShdw>
                </a:effectLst>
              </a:rPr>
              <a:t>morning</a:t>
            </a:r>
            <a:r>
              <a:rPr lang="en-US" sz="2800" i="1" dirty="0" smtClean="0">
                <a:solidFill>
                  <a:srgbClr val="0000FF"/>
                </a:solidFill>
              </a:rPr>
              <a:t>, more than watchmen wait for the </a:t>
            </a:r>
            <a:r>
              <a:rPr lang="en-US" sz="2800" b="1" i="1" dirty="0" smtClean="0">
                <a:solidFill>
                  <a:srgbClr val="0000FF"/>
                </a:solidFill>
                <a:effectLst>
                  <a:outerShdw blurRad="38100" dist="38100" dir="2700000" algn="tl">
                    <a:srgbClr val="000000">
                      <a:alpha val="43137"/>
                    </a:srgbClr>
                  </a:outerShdw>
                </a:effectLst>
              </a:rPr>
              <a:t>morning</a:t>
            </a:r>
            <a:r>
              <a:rPr lang="en-US" sz="2800" i="1" dirty="0" smtClean="0">
                <a:solidFill>
                  <a:srgbClr val="0000FF"/>
                </a:solidFill>
              </a:rPr>
              <a:t>” (</a:t>
            </a:r>
            <a:r>
              <a:rPr lang="en-US" sz="2800" i="1" dirty="0" smtClean="0">
                <a:solidFill>
                  <a:srgbClr val="FF0000"/>
                </a:solidFill>
                <a:effectLst>
                  <a:outerShdw blurRad="38100" dist="38100" dir="2700000" algn="tl">
                    <a:srgbClr val="000000">
                      <a:alpha val="43137"/>
                    </a:srgbClr>
                  </a:outerShdw>
                </a:effectLst>
              </a:rPr>
              <a:t>Ps 130:6</a:t>
            </a:r>
            <a:r>
              <a:rPr lang="en-US" sz="2800" i="1" dirty="0" smtClean="0">
                <a:solidFill>
                  <a:srgbClr val="0000FF"/>
                </a:solidFill>
              </a:rPr>
              <a:t>).</a:t>
            </a:r>
            <a:endParaRPr lang="en-US" sz="2800" i="1" dirty="0">
              <a:solidFill>
                <a:srgbClr val="0000FF"/>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838200"/>
          </a:xfrm>
        </p:spPr>
        <p:style>
          <a:lnRef idx="0">
            <a:scrgbClr r="0" g="0" b="0"/>
          </a:lnRef>
          <a:fillRef idx="1001">
            <a:schemeClr val="dk2"/>
          </a:fillRef>
          <a:effectRef idx="0">
            <a:scrgbClr r="0" g="0" b="0"/>
          </a:effectRef>
          <a:fontRef idx="major"/>
        </p:style>
        <p:txBody>
          <a:bodyPr>
            <a:normAutofit/>
          </a:bodyPr>
          <a:lstStyle/>
          <a:p>
            <a:r>
              <a:rPr lang="en-US" i="1" dirty="0" smtClean="0">
                <a:solidFill>
                  <a:srgbClr val="FF0000"/>
                </a:solidFill>
                <a:effectLst>
                  <a:outerShdw blurRad="38100" dist="38100" dir="2700000" algn="tl">
                    <a:srgbClr val="000000">
                      <a:alpha val="43137"/>
                    </a:srgbClr>
                  </a:outerShdw>
                </a:effectLst>
              </a:rPr>
              <a:t>What do Rabbis say about the Psalms?</a:t>
            </a:r>
            <a:endParaRPr lang="en-US"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762000"/>
            <a:ext cx="9144000" cy="533400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r>
              <a:rPr lang="en-US" i="1" dirty="0" smtClean="0">
                <a:solidFill>
                  <a:srgbClr val="0000FF"/>
                </a:solidFill>
              </a:rPr>
              <a:t>“The </a:t>
            </a:r>
            <a:r>
              <a:rPr lang="en-US" b="1" i="1" dirty="0" smtClean="0">
                <a:solidFill>
                  <a:srgbClr val="FF0000"/>
                </a:solidFill>
                <a:effectLst>
                  <a:outerShdw blurRad="38100" dist="38100" dir="2700000" algn="tl">
                    <a:srgbClr val="000000">
                      <a:alpha val="43137"/>
                    </a:srgbClr>
                  </a:outerShdw>
                </a:effectLst>
              </a:rPr>
              <a:t>Psalms</a:t>
            </a:r>
            <a:r>
              <a:rPr lang="en-US" i="1" dirty="0" smtClean="0">
                <a:solidFill>
                  <a:srgbClr val="0000FF"/>
                </a:solidFill>
                <a:effectLst>
                  <a:outerShdw blurRad="38100" dist="38100" dir="2700000" algn="tl">
                    <a:srgbClr val="000000">
                      <a:alpha val="43137"/>
                    </a:srgbClr>
                  </a:outerShdw>
                </a:effectLst>
              </a:rPr>
              <a:t> </a:t>
            </a:r>
            <a:r>
              <a:rPr lang="en-US" i="1" dirty="0" smtClean="0">
                <a:solidFill>
                  <a:srgbClr val="0000FF"/>
                </a:solidFill>
              </a:rPr>
              <a:t>are a testament to the </a:t>
            </a:r>
            <a:r>
              <a:rPr lang="en-US" i="1" dirty="0" smtClean="0">
                <a:solidFill>
                  <a:srgbClr val="0000FF"/>
                </a:solidFill>
                <a:effectLst>
                  <a:outerShdw blurRad="38100" dist="38100" dir="2700000" algn="tl">
                    <a:srgbClr val="000000">
                      <a:alpha val="43137"/>
                    </a:srgbClr>
                  </a:outerShdw>
                </a:effectLst>
              </a:rPr>
              <a:t>enduring power </a:t>
            </a:r>
            <a:r>
              <a:rPr lang="en-US" i="1" dirty="0" smtClean="0">
                <a:solidFill>
                  <a:srgbClr val="0000FF"/>
                </a:solidFill>
              </a:rPr>
              <a:t>of </a:t>
            </a:r>
            <a:r>
              <a:rPr lang="en-US" i="1" dirty="0" smtClean="0">
                <a:solidFill>
                  <a:srgbClr val="0000FF"/>
                </a:solidFill>
                <a:effectLst>
                  <a:outerShdw blurRad="38100" dist="38100" dir="2700000" algn="tl">
                    <a:srgbClr val="000000">
                      <a:alpha val="43137"/>
                    </a:srgbClr>
                  </a:outerShdw>
                </a:effectLst>
              </a:rPr>
              <a:t>faith</a:t>
            </a:r>
            <a:r>
              <a:rPr lang="en-US" i="1" dirty="0" smtClean="0">
                <a:solidFill>
                  <a:srgbClr val="0000FF"/>
                </a:solidFill>
              </a:rPr>
              <a:t> and the resilience of the human spirit in the face of </a:t>
            </a:r>
            <a:r>
              <a:rPr lang="en-US" i="1" dirty="0" smtClean="0">
                <a:solidFill>
                  <a:srgbClr val="0000FF"/>
                </a:solidFill>
                <a:effectLst>
                  <a:outerShdw blurRad="38100" dist="38100" dir="2700000" algn="tl">
                    <a:srgbClr val="000000">
                      <a:alpha val="43137"/>
                    </a:srgbClr>
                  </a:outerShdw>
                </a:effectLst>
              </a:rPr>
              <a:t>adversity</a:t>
            </a:r>
            <a:r>
              <a:rPr lang="en-US" i="1" dirty="0" smtClean="0">
                <a:solidFill>
                  <a:srgbClr val="0000FF"/>
                </a:solidFill>
              </a:rPr>
              <a:t>.” </a:t>
            </a:r>
            <a:r>
              <a:rPr lang="en-US" i="1" dirty="0" smtClean="0">
                <a:solidFill>
                  <a:srgbClr val="C00000"/>
                </a:solidFill>
              </a:rPr>
              <a:t>R. Abraham Joshua </a:t>
            </a:r>
            <a:r>
              <a:rPr lang="en-US" i="1" dirty="0" err="1" smtClean="0">
                <a:solidFill>
                  <a:srgbClr val="C00000"/>
                </a:solidFill>
              </a:rPr>
              <a:t>Heschel</a:t>
            </a:r>
            <a:r>
              <a:rPr lang="en-US" i="1" dirty="0" smtClean="0">
                <a:solidFill>
                  <a:srgbClr val="0000FF"/>
                </a:solidFill>
              </a:rPr>
              <a:t>, 1972.</a:t>
            </a:r>
            <a:endParaRPr lang="en-US" dirty="0" smtClean="0">
              <a:solidFill>
                <a:srgbClr val="0000FF"/>
              </a:solidFill>
            </a:endParaRPr>
          </a:p>
          <a:p>
            <a:r>
              <a:rPr lang="en-US" i="1" dirty="0" smtClean="0">
                <a:solidFill>
                  <a:srgbClr val="0000FF"/>
                </a:solidFill>
              </a:rPr>
              <a:t>“The </a:t>
            </a:r>
            <a:r>
              <a:rPr lang="en-US" b="1" i="1" dirty="0" smtClean="0">
                <a:solidFill>
                  <a:srgbClr val="FF0000"/>
                </a:solidFill>
                <a:effectLst>
                  <a:outerShdw blurRad="38100" dist="38100" dir="2700000" algn="tl">
                    <a:srgbClr val="000000">
                      <a:alpha val="43137"/>
                    </a:srgbClr>
                  </a:outerShdw>
                </a:effectLst>
              </a:rPr>
              <a:t>Psalms</a:t>
            </a:r>
            <a:r>
              <a:rPr lang="en-US" i="1" dirty="0" smtClean="0">
                <a:solidFill>
                  <a:srgbClr val="0000FF"/>
                </a:solidFill>
                <a:effectLst>
                  <a:outerShdw blurRad="38100" dist="38100" dir="2700000" algn="tl">
                    <a:srgbClr val="000000">
                      <a:alpha val="43137"/>
                    </a:srgbClr>
                  </a:outerShdw>
                </a:effectLst>
              </a:rPr>
              <a:t> </a:t>
            </a:r>
            <a:r>
              <a:rPr lang="en-US" i="1" dirty="0" smtClean="0">
                <a:solidFill>
                  <a:srgbClr val="0000FF"/>
                </a:solidFill>
              </a:rPr>
              <a:t>are a source of </a:t>
            </a:r>
            <a:r>
              <a:rPr lang="en-US" i="1" dirty="0" smtClean="0">
                <a:solidFill>
                  <a:srgbClr val="0000FF"/>
                </a:solidFill>
                <a:effectLst>
                  <a:outerShdw blurRad="38100" dist="38100" dir="2700000" algn="tl">
                    <a:srgbClr val="000000">
                      <a:alpha val="43137"/>
                    </a:srgbClr>
                  </a:outerShdw>
                </a:effectLst>
              </a:rPr>
              <a:t>comfort</a:t>
            </a:r>
            <a:r>
              <a:rPr lang="en-US" i="1" dirty="0" smtClean="0">
                <a:solidFill>
                  <a:srgbClr val="0000FF"/>
                </a:solidFill>
              </a:rPr>
              <a:t> and </a:t>
            </a:r>
            <a:r>
              <a:rPr lang="en-US" i="1" dirty="0" smtClean="0">
                <a:solidFill>
                  <a:srgbClr val="0000FF"/>
                </a:solidFill>
                <a:effectLst>
                  <a:outerShdw blurRad="38100" dist="38100" dir="2700000" algn="tl">
                    <a:srgbClr val="000000">
                      <a:alpha val="43137"/>
                    </a:srgbClr>
                  </a:outerShdw>
                </a:effectLst>
              </a:rPr>
              <a:t>strength</a:t>
            </a:r>
            <a:r>
              <a:rPr lang="en-US" i="1" dirty="0" smtClean="0">
                <a:solidFill>
                  <a:srgbClr val="0000FF"/>
                </a:solidFill>
              </a:rPr>
              <a:t> for the weary soul, a balm for the </a:t>
            </a:r>
            <a:r>
              <a:rPr lang="en-US" i="1" dirty="0" smtClean="0">
                <a:solidFill>
                  <a:srgbClr val="0000FF"/>
                </a:solidFill>
                <a:effectLst>
                  <a:outerShdw blurRad="38100" dist="38100" dir="2700000" algn="tl">
                    <a:srgbClr val="000000">
                      <a:alpha val="43137"/>
                    </a:srgbClr>
                  </a:outerShdw>
                </a:effectLst>
              </a:rPr>
              <a:t>wounded heart</a:t>
            </a:r>
            <a:r>
              <a:rPr lang="en-US" i="1" dirty="0" smtClean="0">
                <a:solidFill>
                  <a:srgbClr val="0000FF"/>
                </a:solidFill>
              </a:rPr>
              <a:t>.” </a:t>
            </a:r>
            <a:r>
              <a:rPr lang="en-US" i="1" dirty="0" smtClean="0">
                <a:solidFill>
                  <a:srgbClr val="C00000"/>
                </a:solidFill>
              </a:rPr>
              <a:t>R. Meir </a:t>
            </a:r>
            <a:r>
              <a:rPr lang="en-US" i="1" dirty="0" err="1" smtClean="0">
                <a:solidFill>
                  <a:srgbClr val="C00000"/>
                </a:solidFill>
              </a:rPr>
              <a:t>Leibush</a:t>
            </a:r>
            <a:r>
              <a:rPr lang="en-US" i="1" dirty="0" smtClean="0">
                <a:solidFill>
                  <a:srgbClr val="C00000"/>
                </a:solidFill>
              </a:rPr>
              <a:t> </a:t>
            </a:r>
            <a:r>
              <a:rPr lang="en-US" i="1" dirty="0" err="1" smtClean="0">
                <a:solidFill>
                  <a:srgbClr val="C00000"/>
                </a:solidFill>
              </a:rPr>
              <a:t>ben</a:t>
            </a:r>
            <a:r>
              <a:rPr lang="en-US" i="1" dirty="0" smtClean="0">
                <a:solidFill>
                  <a:srgbClr val="C00000"/>
                </a:solidFill>
              </a:rPr>
              <a:t> </a:t>
            </a:r>
            <a:r>
              <a:rPr lang="en-US" i="1" dirty="0" err="1" smtClean="0">
                <a:solidFill>
                  <a:srgbClr val="C00000"/>
                </a:solidFill>
              </a:rPr>
              <a:t>Yehiel</a:t>
            </a:r>
            <a:r>
              <a:rPr lang="en-US" i="1" dirty="0" smtClean="0">
                <a:solidFill>
                  <a:srgbClr val="C00000"/>
                </a:solidFill>
              </a:rPr>
              <a:t> Michel </a:t>
            </a:r>
            <a:r>
              <a:rPr lang="en-US" i="1" dirty="0" err="1" smtClean="0">
                <a:solidFill>
                  <a:srgbClr val="C00000"/>
                </a:solidFill>
              </a:rPr>
              <a:t>Wisser</a:t>
            </a:r>
            <a:r>
              <a:rPr lang="en-US" i="1" dirty="0" smtClean="0">
                <a:solidFill>
                  <a:srgbClr val="C00000"/>
                </a:solidFill>
              </a:rPr>
              <a:t> (</a:t>
            </a:r>
            <a:r>
              <a:rPr lang="en-US" i="1" dirty="0" err="1" smtClean="0">
                <a:solidFill>
                  <a:srgbClr val="C00000"/>
                </a:solidFill>
              </a:rPr>
              <a:t>Malbim</a:t>
            </a:r>
            <a:r>
              <a:rPr lang="en-US" i="1" dirty="0" smtClean="0">
                <a:solidFill>
                  <a:srgbClr val="C00000"/>
                </a:solidFill>
              </a:rPr>
              <a:t>)</a:t>
            </a:r>
            <a:r>
              <a:rPr lang="en-US" i="1" dirty="0" smtClean="0">
                <a:solidFill>
                  <a:srgbClr val="0000FF"/>
                </a:solidFill>
              </a:rPr>
              <a:t>, 1879</a:t>
            </a:r>
            <a:endParaRPr lang="en-US" dirty="0" smtClean="0">
              <a:solidFill>
                <a:srgbClr val="0000FF"/>
              </a:solidFill>
            </a:endParaRPr>
          </a:p>
          <a:p>
            <a:r>
              <a:rPr lang="en-US" i="1" dirty="0" smtClean="0">
                <a:solidFill>
                  <a:srgbClr val="0000FF"/>
                </a:solidFill>
              </a:rPr>
              <a:t>“The </a:t>
            </a:r>
            <a:r>
              <a:rPr lang="en-US" b="1" i="1" dirty="0" smtClean="0">
                <a:solidFill>
                  <a:srgbClr val="FF0000"/>
                </a:solidFill>
                <a:effectLst>
                  <a:outerShdw blurRad="38100" dist="38100" dir="2700000" algn="tl">
                    <a:srgbClr val="000000">
                      <a:alpha val="43137"/>
                    </a:srgbClr>
                  </a:outerShdw>
                </a:effectLst>
              </a:rPr>
              <a:t>Psalms</a:t>
            </a:r>
            <a:r>
              <a:rPr lang="en-US" i="1" dirty="0" smtClean="0">
                <a:solidFill>
                  <a:srgbClr val="0000FF"/>
                </a:solidFill>
                <a:effectLst>
                  <a:outerShdw blurRad="38100" dist="38100" dir="2700000" algn="tl">
                    <a:srgbClr val="000000">
                      <a:alpha val="43137"/>
                    </a:srgbClr>
                  </a:outerShdw>
                </a:effectLst>
              </a:rPr>
              <a:t> </a:t>
            </a:r>
            <a:r>
              <a:rPr lang="en-US" i="1" dirty="0" smtClean="0">
                <a:solidFill>
                  <a:srgbClr val="0000FF"/>
                </a:solidFill>
              </a:rPr>
              <a:t>are the epitome of the whole Bible, because they express the whole range of human emotion and experience.” </a:t>
            </a:r>
            <a:r>
              <a:rPr lang="en-US" i="1" dirty="0" smtClean="0">
                <a:solidFill>
                  <a:srgbClr val="C00000"/>
                </a:solidFill>
              </a:rPr>
              <a:t>R. Joseph Hertz</a:t>
            </a:r>
            <a:r>
              <a:rPr lang="en-US" i="1" dirty="0" smtClean="0">
                <a:solidFill>
                  <a:srgbClr val="0000FF"/>
                </a:solidFill>
              </a:rPr>
              <a:t>, 1946.</a:t>
            </a:r>
            <a:endParaRPr lang="en-US" dirty="0" smtClean="0">
              <a:solidFill>
                <a:srgbClr val="0000FF"/>
              </a:solidFill>
            </a:endParaRPr>
          </a:p>
          <a:p>
            <a:r>
              <a:rPr lang="en-US" i="1" dirty="0" smtClean="0">
                <a:solidFill>
                  <a:srgbClr val="0000FF"/>
                </a:solidFill>
              </a:rPr>
              <a:t>“When you read the </a:t>
            </a:r>
            <a:r>
              <a:rPr lang="en-US" b="1" i="1" dirty="0" smtClean="0">
                <a:solidFill>
                  <a:srgbClr val="FF0000"/>
                </a:solidFill>
                <a:effectLst>
                  <a:outerShdw blurRad="38100" dist="38100" dir="2700000" algn="tl">
                    <a:srgbClr val="000000">
                      <a:alpha val="43137"/>
                    </a:srgbClr>
                  </a:outerShdw>
                </a:effectLst>
              </a:rPr>
              <a:t>Psalms</a:t>
            </a:r>
            <a:r>
              <a:rPr lang="en-US" i="1" dirty="0" smtClean="0">
                <a:solidFill>
                  <a:srgbClr val="0000FF"/>
                </a:solidFill>
              </a:rPr>
              <a:t>, you are speaking directly to God, and God is speaking directly to you.” </a:t>
            </a:r>
            <a:r>
              <a:rPr lang="en-US" i="1" dirty="0" smtClean="0">
                <a:solidFill>
                  <a:srgbClr val="C00000"/>
                </a:solidFill>
              </a:rPr>
              <a:t>R. </a:t>
            </a:r>
            <a:r>
              <a:rPr lang="en-US" i="1" dirty="0" err="1" smtClean="0">
                <a:solidFill>
                  <a:srgbClr val="C00000"/>
                </a:solidFill>
              </a:rPr>
              <a:t>Nachman</a:t>
            </a:r>
            <a:r>
              <a:rPr lang="en-US" i="1" dirty="0" smtClean="0">
                <a:solidFill>
                  <a:srgbClr val="C00000"/>
                </a:solidFill>
              </a:rPr>
              <a:t> of </a:t>
            </a:r>
            <a:r>
              <a:rPr lang="en-US" i="1" dirty="0" err="1" smtClean="0">
                <a:solidFill>
                  <a:srgbClr val="C00000"/>
                </a:solidFill>
              </a:rPr>
              <a:t>Breslov</a:t>
            </a:r>
            <a:r>
              <a:rPr lang="en-US" i="1" dirty="0" smtClean="0">
                <a:solidFill>
                  <a:srgbClr val="0000FF"/>
                </a:solidFill>
              </a:rPr>
              <a:t>, 1810.</a:t>
            </a:r>
            <a:endParaRPr lang="en-US" dirty="0" smtClean="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905000"/>
            <a:ext cx="9144000" cy="914400"/>
          </a:xfrm>
        </p:spPr>
        <p:style>
          <a:lnRef idx="1">
            <a:schemeClr val="accent3"/>
          </a:lnRef>
          <a:fillRef idx="2">
            <a:schemeClr val="accent3"/>
          </a:fillRef>
          <a:effectRef idx="1">
            <a:schemeClr val="accent3"/>
          </a:effectRef>
          <a:fontRef idx="minor">
            <a:schemeClr val="dk1"/>
          </a:fontRef>
        </p:style>
        <p:txBody>
          <a:bodyPr>
            <a:normAutofit/>
          </a:bodyPr>
          <a:lstStyle/>
          <a:p>
            <a:r>
              <a:rPr lang="en-US" i="1" dirty="0" smtClean="0">
                <a:solidFill>
                  <a:srgbClr val="0000FF"/>
                </a:solidFill>
                <a:effectLst>
                  <a:outerShdw blurRad="38100" dist="38100" dir="2700000" algn="tl">
                    <a:srgbClr val="000000">
                      <a:alpha val="43137"/>
                    </a:srgbClr>
                  </a:outerShdw>
                </a:effectLst>
              </a:rPr>
              <a:t>A </a:t>
            </a:r>
            <a:r>
              <a:rPr lang="en-US" b="1" i="1" dirty="0" smtClean="0">
                <a:solidFill>
                  <a:srgbClr val="0000FF"/>
                </a:solidFill>
                <a:effectLst>
                  <a:outerShdw blurRad="38100" dist="38100" dir="2700000" algn="tl">
                    <a:srgbClr val="000000">
                      <a:alpha val="43137"/>
                    </a:srgbClr>
                  </a:outerShdw>
                </a:effectLst>
              </a:rPr>
              <a:t>Homeland</a:t>
            </a:r>
            <a:r>
              <a:rPr lang="en-US" i="1" dirty="0" smtClean="0">
                <a:solidFill>
                  <a:srgbClr val="0000FF"/>
                </a:solidFill>
                <a:effectLst>
                  <a:outerShdw blurRad="38100" dist="38100" dir="2700000" algn="tl">
                    <a:srgbClr val="000000">
                      <a:alpha val="43137"/>
                    </a:srgbClr>
                  </a:outerShdw>
                </a:effectLst>
              </a:rPr>
              <a:t> for the </a:t>
            </a:r>
            <a:r>
              <a:rPr lang="en-US" b="1" i="1" dirty="0" smtClean="0">
                <a:solidFill>
                  <a:srgbClr val="0000FF"/>
                </a:solidFill>
                <a:effectLst>
                  <a:outerShdw blurRad="38100" dist="38100" dir="2700000" algn="tl">
                    <a:srgbClr val="000000">
                      <a:alpha val="43137"/>
                    </a:srgbClr>
                  </a:outerShdw>
                </a:effectLst>
              </a:rPr>
              <a:t>Homeless </a:t>
            </a:r>
            <a:r>
              <a:rPr lang="en-US" sz="3600" i="1" dirty="0" smtClean="0">
                <a:solidFill>
                  <a:srgbClr val="0000FF"/>
                </a:solidFill>
                <a:effectLst>
                  <a:outerShdw blurRad="38100" dist="38100" dir="2700000" algn="tl">
                    <a:srgbClr val="000000">
                      <a:alpha val="43137"/>
                    </a:srgbClr>
                  </a:outerShdw>
                </a:effectLst>
              </a:rPr>
              <a:t>(</a:t>
            </a:r>
            <a:r>
              <a:rPr lang="en-US" sz="3600" i="1" dirty="0" smtClean="0">
                <a:solidFill>
                  <a:srgbClr val="FF0000"/>
                </a:solidFill>
                <a:effectLst>
                  <a:outerShdw blurRad="38100" dist="38100" dir="2700000" algn="tl">
                    <a:srgbClr val="000000">
                      <a:alpha val="43137"/>
                    </a:srgbClr>
                  </a:outerShdw>
                </a:effectLst>
              </a:rPr>
              <a:t>Psalm 90</a:t>
            </a:r>
            <a:r>
              <a:rPr lang="en-US" sz="3600" i="1" dirty="0" smtClean="0">
                <a:solidFill>
                  <a:srgbClr val="0000FF"/>
                </a:solidFill>
                <a:effectLst>
                  <a:outerShdw blurRad="38100" dist="38100" dir="2700000" algn="tl">
                    <a:srgbClr val="000000">
                      <a:alpha val="43137"/>
                    </a:srgbClr>
                  </a:outerShdw>
                </a:effectLst>
              </a:rPr>
              <a:t>)</a:t>
            </a:r>
            <a:endParaRPr lang="en-US" sz="3600" i="1" dirty="0">
              <a:solidFill>
                <a:srgbClr val="0000FF"/>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304800" y="2971800"/>
            <a:ext cx="8458200" cy="18288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r>
              <a:rPr lang="en-US" sz="3800" b="1" dirty="0" smtClean="0">
                <a:solidFill>
                  <a:srgbClr val="0070C0"/>
                </a:solidFill>
              </a:rPr>
              <a:t>A prayer of Moses the man of God</a:t>
            </a:r>
            <a:r>
              <a:rPr lang="en-US" sz="3800" dirty="0" smtClean="0">
                <a:solidFill>
                  <a:srgbClr val="0070C0"/>
                </a:solidFill>
              </a:rPr>
              <a:t>.</a:t>
            </a:r>
            <a:endParaRPr lang="en-US" sz="3800" i="1" dirty="0" smtClean="0">
              <a:solidFill>
                <a:srgbClr val="0070C0"/>
              </a:solidFill>
              <a:effectLst>
                <a:outerShdw blurRad="38100" dist="38100" dir="2700000" algn="tl">
                  <a:srgbClr val="000000">
                    <a:alpha val="43137"/>
                  </a:srgbClr>
                </a:outerShdw>
              </a:effectLst>
            </a:endParaRPr>
          </a:p>
          <a:p>
            <a:r>
              <a:rPr lang="en-US" sz="3800" i="1" dirty="0" smtClean="0">
                <a:solidFill>
                  <a:srgbClr val="0000FF"/>
                </a:solidFill>
                <a:effectLst>
                  <a:outerShdw blurRad="38100" dist="38100" dir="2700000" algn="tl">
                    <a:srgbClr val="000000">
                      <a:alpha val="43137"/>
                    </a:srgbClr>
                  </a:outerShdw>
                </a:effectLst>
              </a:rPr>
              <a:t>“</a:t>
            </a:r>
            <a:r>
              <a:rPr lang="en-US" sz="3800" b="1" i="1" dirty="0" smtClean="0">
                <a:solidFill>
                  <a:srgbClr val="0000FF"/>
                </a:solidFill>
                <a:effectLst>
                  <a:outerShdw blurRad="38100" dist="38100" dir="2700000" algn="tl">
                    <a:srgbClr val="000000">
                      <a:alpha val="43137"/>
                    </a:srgbClr>
                  </a:outerShdw>
                </a:effectLst>
              </a:rPr>
              <a:t>Lord</a:t>
            </a:r>
            <a:r>
              <a:rPr lang="en-US" sz="3800" i="1" dirty="0">
                <a:solidFill>
                  <a:srgbClr val="0000FF"/>
                </a:solidFill>
                <a:effectLst>
                  <a:outerShdw blurRad="38100" dist="38100" dir="2700000" algn="tl">
                    <a:srgbClr val="000000">
                      <a:alpha val="43137"/>
                    </a:srgbClr>
                  </a:outerShdw>
                </a:effectLst>
              </a:rPr>
              <a:t>, </a:t>
            </a:r>
            <a:r>
              <a:rPr lang="en-US" sz="3800" b="1" i="1" dirty="0">
                <a:solidFill>
                  <a:srgbClr val="0000FF"/>
                </a:solidFill>
                <a:effectLst>
                  <a:outerShdw blurRad="38100" dist="38100" dir="2700000" algn="tl">
                    <a:srgbClr val="000000">
                      <a:alpha val="43137"/>
                    </a:srgbClr>
                  </a:outerShdw>
                </a:effectLst>
              </a:rPr>
              <a:t>you</a:t>
            </a:r>
            <a:r>
              <a:rPr lang="en-US" sz="3800" i="1" dirty="0">
                <a:solidFill>
                  <a:srgbClr val="0000FF"/>
                </a:solidFill>
                <a:effectLst>
                  <a:outerShdw blurRad="38100" dist="38100" dir="2700000" algn="tl">
                    <a:srgbClr val="000000">
                      <a:alpha val="43137"/>
                    </a:srgbClr>
                  </a:outerShdw>
                </a:effectLst>
              </a:rPr>
              <a:t> have been </a:t>
            </a:r>
            <a:r>
              <a:rPr lang="en-US" sz="3800" b="1" i="1" dirty="0">
                <a:solidFill>
                  <a:srgbClr val="0000FF"/>
                </a:solidFill>
                <a:effectLst>
                  <a:outerShdw blurRad="38100" dist="38100" dir="2700000" algn="tl">
                    <a:srgbClr val="000000">
                      <a:alpha val="43137"/>
                    </a:srgbClr>
                  </a:outerShdw>
                </a:effectLst>
              </a:rPr>
              <a:t>our </a:t>
            </a:r>
            <a:r>
              <a:rPr lang="en-US" sz="3800" b="1" i="1" dirty="0" smtClean="0">
                <a:solidFill>
                  <a:srgbClr val="0000FF"/>
                </a:solidFill>
                <a:effectLst>
                  <a:outerShdw blurRad="38100" dist="38100" dir="2700000" algn="tl">
                    <a:srgbClr val="000000">
                      <a:alpha val="43137"/>
                    </a:srgbClr>
                  </a:outerShdw>
                </a:effectLst>
              </a:rPr>
              <a:t>dwelling place throughout </a:t>
            </a:r>
            <a:r>
              <a:rPr lang="en-US" sz="3800" b="1" i="1" dirty="0">
                <a:solidFill>
                  <a:srgbClr val="0000FF"/>
                </a:solidFill>
                <a:effectLst>
                  <a:outerShdw blurRad="38100" dist="38100" dir="2700000" algn="tl">
                    <a:srgbClr val="000000">
                      <a:alpha val="43137"/>
                    </a:srgbClr>
                  </a:outerShdw>
                </a:effectLst>
              </a:rPr>
              <a:t>all </a:t>
            </a:r>
            <a:r>
              <a:rPr lang="en-US" sz="3800" b="1" i="1" dirty="0" smtClean="0">
                <a:solidFill>
                  <a:srgbClr val="0000FF"/>
                </a:solidFill>
                <a:effectLst>
                  <a:outerShdw blurRad="38100" dist="38100" dir="2700000" algn="tl">
                    <a:srgbClr val="000000">
                      <a:alpha val="43137"/>
                    </a:srgbClr>
                  </a:outerShdw>
                </a:effectLst>
              </a:rPr>
              <a:t>generations</a:t>
            </a:r>
            <a:r>
              <a:rPr lang="en-US" sz="3800" i="1" dirty="0" smtClean="0">
                <a:solidFill>
                  <a:srgbClr val="0000FF"/>
                </a:solidFill>
                <a:effectLst>
                  <a:outerShdw blurRad="38100" dist="38100" dir="2700000" algn="tl">
                    <a:srgbClr val="000000">
                      <a:alpha val="43137"/>
                    </a:srgbClr>
                  </a:outerShdw>
                </a:effectLst>
              </a:rPr>
              <a:t>” (</a:t>
            </a:r>
            <a:r>
              <a:rPr lang="en-US" sz="3800" i="1" dirty="0" smtClean="0">
                <a:solidFill>
                  <a:srgbClr val="FF0000"/>
                </a:solidFill>
                <a:effectLst>
                  <a:outerShdw blurRad="38100" dist="38100" dir="2700000" algn="tl">
                    <a:srgbClr val="000000">
                      <a:alpha val="43137"/>
                    </a:srgbClr>
                  </a:outerShdw>
                </a:effectLst>
              </a:rPr>
              <a:t>Psalm 90:1</a:t>
            </a:r>
            <a:r>
              <a:rPr lang="en-US" sz="3800" i="1" dirty="0" smtClean="0">
                <a:solidFill>
                  <a:srgbClr val="0000FF"/>
                </a:solidFill>
                <a:effectLst>
                  <a:outerShdw blurRad="38100" dist="38100" dir="2700000" algn="tl">
                    <a:srgbClr val="000000">
                      <a:alpha val="43137"/>
                    </a:srgbClr>
                  </a:outerShdw>
                </a:effectLst>
              </a:rPr>
              <a:t>).</a:t>
            </a:r>
            <a:endParaRPr lang="en-US" sz="3800" i="1" dirty="0">
              <a:solidFill>
                <a:srgbClr val="0000FF"/>
              </a:solidFill>
              <a:effectLst>
                <a:outerShdw blurRad="38100" dist="38100" dir="2700000" algn="tl">
                  <a:srgbClr val="000000">
                    <a:alpha val="43137"/>
                  </a:srgbClr>
                </a:outerShdw>
              </a:effectLst>
            </a:endParaRPr>
          </a:p>
        </p:txBody>
      </p:sp>
      <p:sp>
        <p:nvSpPr>
          <p:cNvPr id="4" name="TextBox 3"/>
          <p:cNvSpPr txBox="1"/>
          <p:nvPr/>
        </p:nvSpPr>
        <p:spPr>
          <a:xfrm>
            <a:off x="0" y="1213247"/>
            <a:ext cx="9144000" cy="615553"/>
          </a:xfrm>
          <a:prstGeom prst="rect">
            <a:avLst/>
          </a:prstGeom>
        </p:spPr>
        <p:style>
          <a:lnRef idx="0">
            <a:scrgbClr r="0" g="0" b="0"/>
          </a:lnRef>
          <a:fillRef idx="1001">
            <a:schemeClr val="dk2"/>
          </a:fillRef>
          <a:effectRef idx="0">
            <a:scrgbClr r="0" g="0" b="0"/>
          </a:effectRef>
          <a:fontRef idx="major"/>
        </p:style>
        <p:txBody>
          <a:bodyPr wrap="square" rtlCol="0">
            <a:spAutoFit/>
          </a:bodyPr>
          <a:lstStyle/>
          <a:p>
            <a:pPr algn="ctr"/>
            <a:r>
              <a:rPr lang="en-US" sz="3400" b="1" i="1" dirty="0" smtClean="0">
                <a:solidFill>
                  <a:srgbClr val="FF0000"/>
                </a:solidFill>
                <a:effectLst>
                  <a:outerShdw blurRad="38100" dist="38100" dir="2700000" algn="tl">
                    <a:srgbClr val="000000">
                      <a:alpha val="43137"/>
                    </a:srgbClr>
                  </a:outerShdw>
                </a:effectLst>
              </a:rPr>
              <a:t>Life</a:t>
            </a:r>
            <a:r>
              <a:rPr lang="en-US" sz="3400" i="1" dirty="0" smtClean="0">
                <a:solidFill>
                  <a:srgbClr val="FF0000"/>
                </a:solidFill>
                <a:effectLst>
                  <a:outerShdw blurRad="38100" dist="38100" dir="2700000" algn="tl">
                    <a:srgbClr val="000000">
                      <a:alpha val="43137"/>
                    </a:srgbClr>
                  </a:outerShdw>
                </a:effectLst>
              </a:rPr>
              <a:t>’s</a:t>
            </a:r>
            <a:r>
              <a:rPr lang="en-US" sz="3400" b="1" i="1" dirty="0" smtClean="0">
                <a:solidFill>
                  <a:srgbClr val="FF0000"/>
                </a:solidFill>
                <a:effectLst>
                  <a:outerShdw blurRad="38100" dist="38100" dir="2700000" algn="tl">
                    <a:srgbClr val="000000">
                      <a:alpha val="43137"/>
                    </a:srgbClr>
                  </a:outerShdw>
                </a:effectLst>
              </a:rPr>
              <a:t> Transient Dream. Man</a:t>
            </a:r>
            <a:r>
              <a:rPr lang="en-US" sz="3400" i="1" dirty="0" smtClean="0">
                <a:solidFill>
                  <a:srgbClr val="FF0000"/>
                </a:solidFill>
                <a:effectLst>
                  <a:outerShdw blurRad="38100" dist="38100" dir="2700000" algn="tl">
                    <a:srgbClr val="000000">
                      <a:alpha val="43137"/>
                    </a:srgbClr>
                  </a:outerShdw>
                </a:effectLst>
              </a:rPr>
              <a:t>’s</a:t>
            </a:r>
            <a:r>
              <a:rPr lang="en-US" sz="3400" b="1" i="1" dirty="0" smtClean="0">
                <a:solidFill>
                  <a:srgbClr val="FF0000"/>
                </a:solidFill>
                <a:effectLst>
                  <a:outerShdw blurRad="38100" dist="38100" dir="2700000" algn="tl">
                    <a:srgbClr val="000000">
                      <a:alpha val="43137"/>
                    </a:srgbClr>
                  </a:outerShdw>
                </a:effectLst>
              </a:rPr>
              <a:t> Fleeting Existence.</a:t>
            </a:r>
          </a:p>
        </p:txBody>
      </p:sp>
      <p:sp>
        <p:nvSpPr>
          <p:cNvPr id="5" name="TextBox 4"/>
          <p:cNvSpPr txBox="1"/>
          <p:nvPr/>
        </p:nvSpPr>
        <p:spPr>
          <a:xfrm>
            <a:off x="0" y="4965918"/>
            <a:ext cx="9144000" cy="1815882"/>
          </a:xfrm>
          <a:prstGeom prst="rect">
            <a:avLst/>
          </a:prstGeom>
        </p:spPr>
        <p:style>
          <a:lnRef idx="0">
            <a:scrgbClr r="0" g="0" b="0"/>
          </a:lnRef>
          <a:fillRef idx="1001">
            <a:schemeClr val="dk2"/>
          </a:fillRef>
          <a:effectRef idx="0">
            <a:scrgbClr r="0" g="0" b="0"/>
          </a:effectRef>
          <a:fontRef idx="major"/>
        </p:style>
        <p:txBody>
          <a:bodyPr wrap="square" rtlCol="0">
            <a:spAutoFit/>
          </a:bodyPr>
          <a:lstStyle/>
          <a:p>
            <a:r>
              <a:rPr lang="en-US" sz="2800" i="1" dirty="0" smtClean="0">
                <a:solidFill>
                  <a:srgbClr val="FFFF00"/>
                </a:solidFill>
              </a:rPr>
              <a:t>“</a:t>
            </a:r>
            <a:r>
              <a:rPr lang="en-US" sz="2800" b="1" i="1" dirty="0" smtClean="0">
                <a:solidFill>
                  <a:srgbClr val="FFFF00"/>
                </a:solidFill>
                <a:effectLst>
                  <a:outerShdw blurRad="38100" dist="38100" dir="2700000" algn="tl">
                    <a:srgbClr val="000000">
                      <a:alpha val="43137"/>
                    </a:srgbClr>
                  </a:outerShdw>
                </a:effectLst>
              </a:rPr>
              <a:t>All our days pass away</a:t>
            </a:r>
            <a:r>
              <a:rPr lang="en-US" sz="2800" b="1" i="1" dirty="0" smtClean="0">
                <a:solidFill>
                  <a:srgbClr val="FFFF00"/>
                </a:solidFill>
              </a:rPr>
              <a:t> </a:t>
            </a:r>
            <a:r>
              <a:rPr lang="en-US" sz="2800" i="1" dirty="0" smtClean="0">
                <a:solidFill>
                  <a:srgbClr val="FFFF00"/>
                </a:solidFill>
              </a:rPr>
              <a:t>under your wrath; we finish our years with a </a:t>
            </a:r>
            <a:r>
              <a:rPr lang="en-US" sz="2800" i="1" dirty="0" smtClean="0">
                <a:solidFill>
                  <a:srgbClr val="FFFF00"/>
                </a:solidFill>
                <a:effectLst>
                  <a:outerShdw blurRad="38100" dist="38100" dir="2700000" algn="tl">
                    <a:srgbClr val="000000">
                      <a:alpha val="43137"/>
                    </a:srgbClr>
                  </a:outerShdw>
                </a:effectLst>
              </a:rPr>
              <a:t>moan</a:t>
            </a:r>
            <a:r>
              <a:rPr lang="en-US" sz="2800" i="1" dirty="0" smtClean="0">
                <a:solidFill>
                  <a:srgbClr val="FFFF00"/>
                </a:solidFill>
              </a:rPr>
              <a:t>.</a:t>
            </a:r>
            <a:r>
              <a:rPr lang="en-US" sz="2800" b="1" i="1" baseline="30000" dirty="0" smtClean="0">
                <a:solidFill>
                  <a:srgbClr val="FFFF00"/>
                </a:solidFill>
              </a:rPr>
              <a:t> </a:t>
            </a:r>
            <a:r>
              <a:rPr lang="en-US" sz="2800" b="1" i="1" dirty="0" smtClean="0">
                <a:solidFill>
                  <a:srgbClr val="FFFF00"/>
                </a:solidFill>
              </a:rPr>
              <a:t>Our days </a:t>
            </a:r>
            <a:r>
              <a:rPr lang="en-US" sz="2800" i="1" dirty="0" smtClean="0">
                <a:solidFill>
                  <a:srgbClr val="FFFF00"/>
                </a:solidFill>
              </a:rPr>
              <a:t>may come to 70 years, or 80, if our strength endures; yet the best of them are but trouble and sorrow,  for </a:t>
            </a:r>
            <a:r>
              <a:rPr lang="en-US" sz="2800" b="1" i="1" dirty="0" smtClean="0">
                <a:solidFill>
                  <a:srgbClr val="FFFF00"/>
                </a:solidFill>
                <a:effectLst>
                  <a:outerShdw blurRad="38100" dist="38100" dir="2700000" algn="tl">
                    <a:srgbClr val="000000">
                      <a:alpha val="43137"/>
                    </a:srgbClr>
                  </a:outerShdw>
                </a:effectLst>
              </a:rPr>
              <a:t>they quickly pass</a:t>
            </a:r>
            <a:r>
              <a:rPr lang="en-US" sz="2800" i="1" dirty="0" smtClean="0">
                <a:solidFill>
                  <a:srgbClr val="FFFF00"/>
                </a:solidFill>
              </a:rPr>
              <a:t>, and </a:t>
            </a:r>
            <a:r>
              <a:rPr lang="en-US" sz="2800" b="1" i="1" dirty="0" smtClean="0">
                <a:solidFill>
                  <a:srgbClr val="FFFF00"/>
                </a:solidFill>
                <a:effectLst>
                  <a:outerShdw blurRad="38100" dist="38100" dir="2700000" algn="tl">
                    <a:srgbClr val="000000">
                      <a:alpha val="43137"/>
                    </a:srgbClr>
                  </a:outerShdw>
                </a:effectLst>
              </a:rPr>
              <a:t>we fly away</a:t>
            </a:r>
            <a:r>
              <a:rPr lang="en-US" sz="2800" i="1" dirty="0" smtClean="0">
                <a:solidFill>
                  <a:srgbClr val="FFFF00"/>
                </a:solidFill>
              </a:rPr>
              <a:t>” </a:t>
            </a:r>
            <a:r>
              <a:rPr lang="en-US" sz="2800" i="1" dirty="0" smtClean="0">
                <a:solidFill>
                  <a:srgbClr val="FFC000"/>
                </a:solidFill>
              </a:rPr>
              <a:t>(</a:t>
            </a:r>
            <a:r>
              <a:rPr lang="en-US" sz="2800" i="1" dirty="0" smtClean="0">
                <a:solidFill>
                  <a:srgbClr val="FF0000"/>
                </a:solidFill>
                <a:effectLst>
                  <a:outerShdw blurRad="38100" dist="38100" dir="2700000" algn="tl">
                    <a:srgbClr val="000000">
                      <a:alpha val="43137"/>
                    </a:srgbClr>
                  </a:outerShdw>
                </a:effectLst>
              </a:rPr>
              <a:t>Ps 90:9-10</a:t>
            </a:r>
            <a:r>
              <a:rPr lang="en-US" sz="2800" i="1" dirty="0" smtClean="0">
                <a:solidFill>
                  <a:srgbClr val="FFC000"/>
                </a:solidFill>
              </a:rPr>
              <a:t>).</a:t>
            </a:r>
            <a:endParaRPr lang="en-US" sz="2800" i="1" dirty="0">
              <a:solidFill>
                <a:srgbClr val="FFC000"/>
              </a:solidFill>
            </a:endParaRPr>
          </a:p>
        </p:txBody>
      </p:sp>
      <p:sp>
        <p:nvSpPr>
          <p:cNvPr id="6" name="TextBox 5"/>
          <p:cNvSpPr txBox="1"/>
          <p:nvPr/>
        </p:nvSpPr>
        <p:spPr>
          <a:xfrm>
            <a:off x="0" y="174992"/>
            <a:ext cx="9144000" cy="815608"/>
          </a:xfrm>
          <a:prstGeom prst="rect">
            <a:avLst/>
          </a:prstGeom>
        </p:spPr>
        <p:style>
          <a:lnRef idx="0">
            <a:scrgbClr r="0" g="0" b="0"/>
          </a:lnRef>
          <a:fillRef idx="1001">
            <a:schemeClr val="dk1"/>
          </a:fillRef>
          <a:effectRef idx="0">
            <a:scrgbClr r="0" g="0" b="0"/>
          </a:effectRef>
          <a:fontRef idx="major"/>
        </p:style>
        <p:txBody>
          <a:bodyPr wrap="square" rtlCol="0">
            <a:spAutoFit/>
          </a:bodyPr>
          <a:lstStyle/>
          <a:p>
            <a:pPr algn="ctr"/>
            <a:r>
              <a:rPr lang="en-US" sz="4700" b="1" i="1" dirty="0" smtClean="0">
                <a:solidFill>
                  <a:srgbClr val="FF0000"/>
                </a:solidFill>
                <a:effectLst>
                  <a:outerShdw blurRad="38100" dist="38100" dir="2700000" algn="tl">
                    <a:srgbClr val="000000">
                      <a:alpha val="43137"/>
                    </a:srgbClr>
                  </a:outerShdw>
                </a:effectLst>
              </a:rPr>
              <a:t>God</a:t>
            </a:r>
            <a:r>
              <a:rPr lang="en-US" sz="4700" i="1" dirty="0" smtClean="0">
                <a:solidFill>
                  <a:srgbClr val="FF0000"/>
                </a:solidFill>
                <a:effectLst>
                  <a:outerShdw blurRad="38100" dist="38100" dir="2700000" algn="tl">
                    <a:srgbClr val="000000">
                      <a:alpha val="43137"/>
                    </a:srgbClr>
                  </a:outerShdw>
                </a:effectLst>
              </a:rPr>
              <a:t>’s</a:t>
            </a:r>
            <a:r>
              <a:rPr lang="en-US" sz="4700" b="1" i="1" dirty="0" smtClean="0">
                <a:solidFill>
                  <a:srgbClr val="FF0000"/>
                </a:solidFill>
                <a:effectLst>
                  <a:outerShdw blurRad="38100" dist="38100" dir="2700000" algn="tl">
                    <a:srgbClr val="000000">
                      <a:alpha val="43137"/>
                    </a:srgbClr>
                  </a:outerShdw>
                </a:effectLst>
              </a:rPr>
              <a:t> Eternity </a:t>
            </a:r>
            <a:r>
              <a:rPr lang="en-US" sz="4700" i="1" dirty="0" smtClean="0">
                <a:solidFill>
                  <a:srgbClr val="FF0000"/>
                </a:solidFill>
                <a:effectLst>
                  <a:outerShdw blurRad="38100" dist="38100" dir="2700000" algn="tl">
                    <a:srgbClr val="000000">
                      <a:alpha val="43137"/>
                    </a:srgbClr>
                  </a:outerShdw>
                </a:effectLst>
              </a:rPr>
              <a:t>and</a:t>
            </a:r>
            <a:r>
              <a:rPr lang="en-US" sz="4700" b="1" i="1" dirty="0" smtClean="0">
                <a:solidFill>
                  <a:srgbClr val="FF0000"/>
                </a:solidFill>
                <a:effectLst>
                  <a:outerShdw blurRad="38100" dist="38100" dir="2700000" algn="tl">
                    <a:srgbClr val="000000">
                      <a:alpha val="43137"/>
                    </a:srgbClr>
                  </a:outerShdw>
                </a:effectLst>
              </a:rPr>
              <a:t> Man</a:t>
            </a:r>
            <a:r>
              <a:rPr lang="en-US" sz="4700" i="1" dirty="0" smtClean="0">
                <a:solidFill>
                  <a:srgbClr val="FF0000"/>
                </a:solidFill>
                <a:effectLst>
                  <a:outerShdw blurRad="38100" dist="38100" dir="2700000" algn="tl">
                    <a:srgbClr val="000000">
                      <a:alpha val="43137"/>
                    </a:srgbClr>
                  </a:outerShdw>
                </a:effectLst>
              </a:rPr>
              <a:t>’s </a:t>
            </a:r>
            <a:r>
              <a:rPr lang="en-US" sz="4700" b="1" i="1" dirty="0" smtClean="0">
                <a:solidFill>
                  <a:srgbClr val="FF0000"/>
                </a:solidFill>
                <a:effectLst>
                  <a:outerShdw blurRad="38100" dist="38100" dir="2700000" algn="tl">
                    <a:srgbClr val="000000">
                      <a:alpha val="43137"/>
                    </a:srgbClr>
                  </a:outerShdw>
                </a:effectLst>
              </a:rPr>
              <a:t>Mortality.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bg/>
                                          </p:spTgt>
                                        </p:tgtEl>
                                        <p:attrNameLst>
                                          <p:attrName>style.visibility</p:attrName>
                                        </p:attrNameLst>
                                      </p:cBhvr>
                                      <p:to>
                                        <p:strVal val="visible"/>
                                      </p:to>
                                    </p:set>
                                    <p:anim calcmode="lin" valueType="num">
                                      <p:cBhvr additive="base">
                                        <p:cTn id="21" dur="500" fill="hold"/>
                                        <p:tgtEl>
                                          <p:spTgt spid="5">
                                            <p:bg/>
                                          </p:spTgt>
                                        </p:tgtEl>
                                        <p:attrNameLst>
                                          <p:attrName>ppt_x</p:attrName>
                                        </p:attrNameLst>
                                      </p:cBhvr>
                                      <p:tavLst>
                                        <p:tav tm="0">
                                          <p:val>
                                            <p:strVal val="#ppt_x"/>
                                          </p:val>
                                        </p:tav>
                                        <p:tav tm="100000">
                                          <p:val>
                                            <p:strVal val="#ppt_x"/>
                                          </p:val>
                                        </p:tav>
                                      </p:tavLst>
                                    </p:anim>
                                    <p:anim calcmode="lin" valueType="num">
                                      <p:cBhvr additive="base">
                                        <p:cTn id="22" dur="500" fill="hold"/>
                                        <p:tgtEl>
                                          <p:spTgt spid="5">
                                            <p:bg/>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bg/>
                                          </p:spTgt>
                                        </p:tgtEl>
                                        <p:attrNameLst>
                                          <p:attrName>style.visibility</p:attrName>
                                        </p:attrNameLst>
                                      </p:cBhvr>
                                      <p:to>
                                        <p:strVal val="visible"/>
                                      </p:to>
                                    </p:set>
                                    <p:anim calcmode="lin" valueType="num">
                                      <p:cBhvr additive="base">
                                        <p:cTn id="31" dur="500" fill="hold"/>
                                        <p:tgtEl>
                                          <p:spTgt spid="4">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4">
                                            <p:bg/>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anim calcmode="lin" valueType="num">
                                      <p:cBhvr additive="base">
                                        <p:cTn id="3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bg/>
                                          </p:spTgt>
                                        </p:tgtEl>
                                        <p:attrNameLst>
                                          <p:attrName>style.visibility</p:attrName>
                                        </p:attrNameLst>
                                      </p:cBhvr>
                                      <p:to>
                                        <p:strVal val="visible"/>
                                      </p:to>
                                    </p:set>
                                    <p:anim calcmode="lin" valueType="num">
                                      <p:cBhvr additive="base">
                                        <p:cTn id="41" dur="500" fill="hold"/>
                                        <p:tgtEl>
                                          <p:spTgt spid="6">
                                            <p:bg/>
                                          </p:spTgt>
                                        </p:tgtEl>
                                        <p:attrNameLst>
                                          <p:attrName>ppt_x</p:attrName>
                                        </p:attrNameLst>
                                      </p:cBhvr>
                                      <p:tavLst>
                                        <p:tav tm="0">
                                          <p:val>
                                            <p:strVal val="#ppt_x"/>
                                          </p:val>
                                        </p:tav>
                                        <p:tav tm="100000">
                                          <p:val>
                                            <p:strVal val="#ppt_x"/>
                                          </p:val>
                                        </p:tav>
                                      </p:tavLst>
                                    </p:anim>
                                    <p:anim calcmode="lin" valueType="num">
                                      <p:cBhvr additive="base">
                                        <p:cTn id="42" dur="500" fill="hold"/>
                                        <p:tgtEl>
                                          <p:spTgt spid="6">
                                            <p:bg/>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6">
                                            <p:txEl>
                                              <p:pRg st="0" end="0"/>
                                            </p:txEl>
                                          </p:spTgt>
                                        </p:tgtEl>
                                        <p:attrNameLst>
                                          <p:attrName>style.visibility</p:attrName>
                                        </p:attrNameLst>
                                      </p:cBhvr>
                                      <p:to>
                                        <p:strVal val="visible"/>
                                      </p:to>
                                    </p:set>
                                    <p:anim calcmode="lin" valueType="num">
                                      <p:cBhvr additive="base">
                                        <p:cTn id="4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P spid="4" grpId="0" build="allAtOnce" animBg="1"/>
      <p:bldP spid="5" grpId="0" build="allAtOnce" animBg="1"/>
      <p:bldP spid="6" grpId="0" build="allAtOnce"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i="1" dirty="0" smtClean="0">
                <a:solidFill>
                  <a:srgbClr val="0000FF"/>
                </a:solidFill>
                <a:effectLst>
                  <a:outerShdw blurRad="38100" dist="38100" dir="2700000" algn="tl">
                    <a:srgbClr val="000000">
                      <a:alpha val="43137"/>
                    </a:srgbClr>
                  </a:outerShdw>
                </a:effectLst>
              </a:rPr>
              <a:t>In the </a:t>
            </a:r>
            <a:r>
              <a:rPr lang="en-US" b="1" i="1" dirty="0" smtClean="0">
                <a:solidFill>
                  <a:srgbClr val="0000FF"/>
                </a:solidFill>
                <a:effectLst>
                  <a:outerShdw blurRad="38100" dist="38100" dir="2700000" algn="tl">
                    <a:srgbClr val="000000">
                      <a:alpha val="43137"/>
                    </a:srgbClr>
                  </a:outerShdw>
                </a:effectLst>
              </a:rPr>
              <a:t>Shelter</a:t>
            </a:r>
            <a:r>
              <a:rPr lang="en-US" i="1" dirty="0" smtClean="0">
                <a:solidFill>
                  <a:srgbClr val="0000FF"/>
                </a:solidFill>
                <a:effectLst>
                  <a:outerShdw blurRad="38100" dist="38100" dir="2700000" algn="tl">
                    <a:srgbClr val="000000">
                      <a:alpha val="43137"/>
                    </a:srgbClr>
                  </a:outerShdw>
                </a:effectLst>
              </a:rPr>
              <a:t> of the </a:t>
            </a:r>
            <a:r>
              <a:rPr lang="en-US" b="1" i="1" dirty="0" smtClean="0">
                <a:solidFill>
                  <a:srgbClr val="0000FF"/>
                </a:solidFill>
                <a:effectLst>
                  <a:outerShdw blurRad="38100" dist="38100" dir="2700000" algn="tl">
                    <a:srgbClr val="000000">
                      <a:alpha val="43137"/>
                    </a:srgbClr>
                  </a:outerShdw>
                </a:effectLst>
              </a:rPr>
              <a:t>Most High </a:t>
            </a:r>
            <a:r>
              <a:rPr lang="en-US" i="1" dirty="0" smtClean="0">
                <a:solidFill>
                  <a:srgbClr val="0000FF"/>
                </a:solidFill>
                <a:effectLst>
                  <a:outerShdw blurRad="38100" dist="38100" dir="2700000" algn="tl">
                    <a:srgbClr val="000000">
                      <a:alpha val="43137"/>
                    </a:srgbClr>
                  </a:outerShdw>
                </a:effectLst>
              </a:rPr>
              <a:t>(</a:t>
            </a:r>
            <a:r>
              <a:rPr lang="en-US" i="1" dirty="0" smtClean="0">
                <a:solidFill>
                  <a:srgbClr val="FF0000"/>
                </a:solidFill>
                <a:effectLst>
                  <a:outerShdw blurRad="38100" dist="38100" dir="2700000" algn="tl">
                    <a:srgbClr val="000000">
                      <a:alpha val="43137"/>
                    </a:srgbClr>
                  </a:outerShdw>
                </a:effectLst>
              </a:rPr>
              <a:t>Psalm 91</a:t>
            </a:r>
            <a:r>
              <a:rPr lang="en-US" i="1" dirty="0" smtClean="0">
                <a:solidFill>
                  <a:srgbClr val="0000FF"/>
                </a:solidFill>
                <a:effectLst>
                  <a:outerShdw blurRad="38100" dist="38100" dir="2700000" algn="tl">
                    <a:srgbClr val="000000">
                      <a:alpha val="43137"/>
                    </a:srgbClr>
                  </a:outerShdw>
                </a:effectLst>
              </a:rPr>
              <a:t>)</a:t>
            </a:r>
            <a:endParaRPr lang="en-US" i="1" dirty="0">
              <a:solidFill>
                <a:srgbClr val="00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685800"/>
            <a:ext cx="9144000" cy="61722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buNone/>
            </a:pPr>
            <a:r>
              <a:rPr lang="en-US" b="1" i="1" baseline="30000" dirty="0" smtClean="0">
                <a:solidFill>
                  <a:srgbClr val="C00000"/>
                </a:solidFill>
              </a:rPr>
              <a:t>1</a:t>
            </a:r>
            <a:r>
              <a:rPr lang="en-US" b="1" i="1" baseline="30000" dirty="0" smtClean="0">
                <a:solidFill>
                  <a:srgbClr val="0000FF"/>
                </a:solidFill>
              </a:rPr>
              <a:t> </a:t>
            </a:r>
            <a:r>
              <a:rPr lang="en-US" sz="4000" i="1" dirty="0" smtClean="0">
                <a:solidFill>
                  <a:srgbClr val="0000FF"/>
                </a:solidFill>
              </a:rPr>
              <a:t>Whoever </a:t>
            </a:r>
            <a:r>
              <a:rPr lang="en-US" sz="4000" i="1" dirty="0" smtClean="0">
                <a:solidFill>
                  <a:srgbClr val="0000FF"/>
                </a:solidFill>
                <a:effectLst>
                  <a:outerShdw blurRad="38100" dist="38100" dir="2700000" algn="tl">
                    <a:srgbClr val="000000">
                      <a:alpha val="43137"/>
                    </a:srgbClr>
                  </a:outerShdw>
                </a:effectLst>
              </a:rPr>
              <a:t>dwells</a:t>
            </a:r>
            <a:r>
              <a:rPr lang="en-US" sz="4000" i="1" dirty="0" smtClean="0">
                <a:solidFill>
                  <a:srgbClr val="0000FF"/>
                </a:solidFill>
              </a:rPr>
              <a:t> in the </a:t>
            </a:r>
            <a:r>
              <a:rPr lang="en-US" sz="4000" b="1" i="1" dirty="0" smtClean="0">
                <a:solidFill>
                  <a:srgbClr val="0000FF"/>
                </a:solidFill>
                <a:effectLst>
                  <a:outerShdw blurRad="38100" dist="38100" dir="2700000" algn="tl">
                    <a:srgbClr val="000000">
                      <a:alpha val="43137"/>
                    </a:srgbClr>
                  </a:outerShdw>
                </a:effectLst>
              </a:rPr>
              <a:t>shelter</a:t>
            </a:r>
            <a:r>
              <a:rPr lang="en-US" sz="4000" i="1" dirty="0" smtClean="0">
                <a:solidFill>
                  <a:srgbClr val="0000FF"/>
                </a:solidFill>
              </a:rPr>
              <a:t> of the </a:t>
            </a:r>
            <a:r>
              <a:rPr lang="en-US" sz="4000" b="1" i="1" dirty="0" smtClean="0">
                <a:solidFill>
                  <a:srgbClr val="0000FF"/>
                </a:solidFill>
                <a:effectLst>
                  <a:outerShdw blurRad="38100" dist="38100" dir="2700000" algn="tl">
                    <a:srgbClr val="000000">
                      <a:alpha val="43137"/>
                    </a:srgbClr>
                  </a:outerShdw>
                </a:effectLst>
              </a:rPr>
              <a:t>Most</a:t>
            </a:r>
            <a:r>
              <a:rPr lang="en-US" sz="4000" i="1" dirty="0" smtClean="0">
                <a:solidFill>
                  <a:srgbClr val="0000FF"/>
                </a:solidFill>
              </a:rPr>
              <a:t> </a:t>
            </a:r>
            <a:r>
              <a:rPr lang="en-US" sz="4000" b="1" i="1" dirty="0" smtClean="0">
                <a:solidFill>
                  <a:srgbClr val="0000FF"/>
                </a:solidFill>
                <a:effectLst>
                  <a:outerShdw blurRad="38100" dist="38100" dir="2700000" algn="tl">
                    <a:srgbClr val="000000">
                      <a:alpha val="43137"/>
                    </a:srgbClr>
                  </a:outerShdw>
                </a:effectLst>
              </a:rPr>
              <a:t>High</a:t>
            </a:r>
            <a:r>
              <a:rPr lang="en-US" sz="4000" i="1" dirty="0" smtClean="0">
                <a:solidFill>
                  <a:srgbClr val="0000FF"/>
                </a:solidFill>
              </a:rPr>
              <a:t> will </a:t>
            </a:r>
            <a:r>
              <a:rPr lang="en-US" sz="4000" b="1" i="1" dirty="0" smtClean="0">
                <a:solidFill>
                  <a:srgbClr val="0000FF"/>
                </a:solidFill>
                <a:effectLst>
                  <a:outerShdw blurRad="38100" dist="38100" dir="2700000" algn="tl">
                    <a:srgbClr val="000000">
                      <a:alpha val="43137"/>
                    </a:srgbClr>
                  </a:outerShdw>
                </a:effectLst>
              </a:rPr>
              <a:t>rest</a:t>
            </a:r>
            <a:r>
              <a:rPr lang="en-US" sz="4000" i="1" dirty="0" smtClean="0">
                <a:solidFill>
                  <a:srgbClr val="0000FF"/>
                </a:solidFill>
              </a:rPr>
              <a:t> in the </a:t>
            </a:r>
            <a:r>
              <a:rPr lang="en-US" sz="4000" b="1" i="1" dirty="0" smtClean="0">
                <a:solidFill>
                  <a:srgbClr val="0000FF"/>
                </a:solidFill>
                <a:effectLst>
                  <a:outerShdw blurRad="38100" dist="38100" dir="2700000" algn="tl">
                    <a:srgbClr val="000000">
                      <a:alpha val="43137"/>
                    </a:srgbClr>
                  </a:outerShdw>
                </a:effectLst>
              </a:rPr>
              <a:t>shadow</a:t>
            </a:r>
            <a:r>
              <a:rPr lang="en-US" sz="4000" i="1" dirty="0" smtClean="0">
                <a:solidFill>
                  <a:srgbClr val="0000FF"/>
                </a:solidFill>
              </a:rPr>
              <a:t> of the </a:t>
            </a:r>
            <a:r>
              <a:rPr lang="en-US" sz="4000" b="1" i="1" dirty="0" smtClean="0">
                <a:solidFill>
                  <a:srgbClr val="0000FF"/>
                </a:solidFill>
                <a:effectLst>
                  <a:outerShdw blurRad="38100" dist="38100" dir="2700000" algn="tl">
                    <a:srgbClr val="000000">
                      <a:alpha val="43137"/>
                    </a:srgbClr>
                  </a:outerShdw>
                </a:effectLst>
              </a:rPr>
              <a:t>Almighty</a:t>
            </a:r>
            <a:r>
              <a:rPr lang="en-US" sz="4000" i="1" dirty="0" smtClean="0">
                <a:solidFill>
                  <a:srgbClr val="0000FF"/>
                </a:solidFill>
              </a:rPr>
              <a:t>. </a:t>
            </a:r>
            <a:r>
              <a:rPr lang="en-US" b="1" i="1" baseline="30000" dirty="0" smtClean="0">
                <a:solidFill>
                  <a:srgbClr val="C00000"/>
                </a:solidFill>
              </a:rPr>
              <a:t>2</a:t>
            </a:r>
            <a:r>
              <a:rPr lang="en-US" b="1" i="1" baseline="30000" dirty="0" smtClean="0">
                <a:solidFill>
                  <a:srgbClr val="0000FF"/>
                </a:solidFill>
              </a:rPr>
              <a:t> </a:t>
            </a:r>
            <a:r>
              <a:rPr lang="en-US" sz="4000" i="1" dirty="0" smtClean="0">
                <a:solidFill>
                  <a:srgbClr val="0000FF"/>
                </a:solidFill>
              </a:rPr>
              <a:t>I will say of the </a:t>
            </a:r>
            <a:r>
              <a:rPr lang="en-US" sz="4000" i="1" cap="small" dirty="0" smtClean="0">
                <a:solidFill>
                  <a:srgbClr val="0000FF"/>
                </a:solidFill>
              </a:rPr>
              <a:t>Lord</a:t>
            </a:r>
            <a:r>
              <a:rPr lang="en-US" sz="4000" i="1" dirty="0" smtClean="0">
                <a:solidFill>
                  <a:srgbClr val="0000FF"/>
                </a:solidFill>
              </a:rPr>
              <a:t>, “He is my </a:t>
            </a:r>
            <a:r>
              <a:rPr lang="en-US" sz="4000" b="1" i="1" dirty="0" smtClean="0">
                <a:solidFill>
                  <a:srgbClr val="0000FF"/>
                </a:solidFill>
                <a:effectLst>
                  <a:outerShdw blurRad="38100" dist="38100" dir="2700000" algn="tl">
                    <a:srgbClr val="000000">
                      <a:alpha val="43137"/>
                    </a:srgbClr>
                  </a:outerShdw>
                </a:effectLst>
              </a:rPr>
              <a:t>refuge</a:t>
            </a:r>
            <a:r>
              <a:rPr lang="en-US" sz="4000" i="1" dirty="0" smtClean="0">
                <a:solidFill>
                  <a:srgbClr val="0000FF"/>
                </a:solidFill>
              </a:rPr>
              <a:t> and my </a:t>
            </a:r>
            <a:r>
              <a:rPr lang="en-US" sz="4000" b="1" i="1" dirty="0" smtClean="0">
                <a:solidFill>
                  <a:srgbClr val="0000FF"/>
                </a:solidFill>
                <a:effectLst>
                  <a:outerShdw blurRad="38100" dist="38100" dir="2700000" algn="tl">
                    <a:srgbClr val="000000">
                      <a:alpha val="43137"/>
                    </a:srgbClr>
                  </a:outerShdw>
                </a:effectLst>
              </a:rPr>
              <a:t>fortress</a:t>
            </a:r>
            <a:r>
              <a:rPr lang="en-US" sz="4000" i="1" dirty="0" smtClean="0">
                <a:solidFill>
                  <a:srgbClr val="0000FF"/>
                </a:solidFill>
              </a:rPr>
              <a:t>, my God, in whom I </a:t>
            </a:r>
            <a:r>
              <a:rPr lang="en-US" sz="4000" i="1" dirty="0" smtClean="0">
                <a:solidFill>
                  <a:srgbClr val="0000FF"/>
                </a:solidFill>
                <a:effectLst>
                  <a:outerShdw blurRad="38100" dist="38100" dir="2700000" algn="tl">
                    <a:srgbClr val="000000">
                      <a:alpha val="43137"/>
                    </a:srgbClr>
                  </a:outerShdw>
                </a:effectLst>
              </a:rPr>
              <a:t>trust</a:t>
            </a:r>
            <a:r>
              <a:rPr lang="en-US" sz="4000" i="1" dirty="0" smtClean="0">
                <a:solidFill>
                  <a:srgbClr val="0000FF"/>
                </a:solidFill>
              </a:rPr>
              <a:t>.”</a:t>
            </a:r>
          </a:p>
          <a:p>
            <a:pPr>
              <a:buNone/>
            </a:pPr>
            <a:r>
              <a:rPr lang="en-US" b="1" i="1" baseline="30000" dirty="0" smtClean="0">
                <a:solidFill>
                  <a:srgbClr val="C00000"/>
                </a:solidFill>
              </a:rPr>
              <a:t>3</a:t>
            </a:r>
            <a:r>
              <a:rPr lang="en-US" b="1" i="1" baseline="30000" dirty="0" smtClean="0">
                <a:solidFill>
                  <a:srgbClr val="0000FF"/>
                </a:solidFill>
              </a:rPr>
              <a:t> </a:t>
            </a:r>
            <a:r>
              <a:rPr lang="en-US" i="1" dirty="0" smtClean="0">
                <a:solidFill>
                  <a:srgbClr val="0000FF"/>
                </a:solidFill>
              </a:rPr>
              <a:t>Surely he will save you from the fowler’s </a:t>
            </a:r>
            <a:r>
              <a:rPr lang="en-US" i="1" dirty="0" smtClean="0">
                <a:solidFill>
                  <a:srgbClr val="0000FF"/>
                </a:solidFill>
                <a:effectLst>
                  <a:outerShdw blurRad="38100" dist="38100" dir="2700000" algn="tl">
                    <a:srgbClr val="000000">
                      <a:alpha val="43137"/>
                    </a:srgbClr>
                  </a:outerShdw>
                </a:effectLst>
              </a:rPr>
              <a:t>snare</a:t>
            </a:r>
            <a:r>
              <a:rPr lang="en-US" i="1" dirty="0" smtClean="0">
                <a:solidFill>
                  <a:srgbClr val="0000FF"/>
                </a:solidFill>
              </a:rPr>
              <a:t> and from the </a:t>
            </a:r>
            <a:r>
              <a:rPr lang="en-US" i="1" dirty="0" smtClean="0">
                <a:solidFill>
                  <a:srgbClr val="0000FF"/>
                </a:solidFill>
                <a:effectLst>
                  <a:outerShdw blurRad="38100" dist="38100" dir="2700000" algn="tl">
                    <a:srgbClr val="000000">
                      <a:alpha val="43137"/>
                    </a:srgbClr>
                  </a:outerShdw>
                </a:effectLst>
              </a:rPr>
              <a:t>deadly pestilence</a:t>
            </a:r>
            <a:r>
              <a:rPr lang="en-US" i="1" dirty="0" smtClean="0">
                <a:solidFill>
                  <a:srgbClr val="0000FF"/>
                </a:solidFill>
              </a:rPr>
              <a:t>. </a:t>
            </a:r>
            <a:r>
              <a:rPr lang="en-US" b="1" i="1" baseline="30000" dirty="0" smtClean="0">
                <a:solidFill>
                  <a:srgbClr val="C00000"/>
                </a:solidFill>
              </a:rPr>
              <a:t>4</a:t>
            </a:r>
            <a:r>
              <a:rPr lang="en-US" b="1" i="1" baseline="30000" dirty="0" smtClean="0">
                <a:solidFill>
                  <a:srgbClr val="0000FF"/>
                </a:solidFill>
              </a:rPr>
              <a:t> </a:t>
            </a:r>
            <a:r>
              <a:rPr lang="en-US" i="1" dirty="0" smtClean="0">
                <a:solidFill>
                  <a:srgbClr val="0000FF"/>
                </a:solidFill>
              </a:rPr>
              <a:t>He will cover you with </a:t>
            </a:r>
            <a:r>
              <a:rPr lang="en-US" sz="3100" i="1" dirty="0" smtClean="0">
                <a:solidFill>
                  <a:srgbClr val="0000FF"/>
                </a:solidFill>
              </a:rPr>
              <a:t>his feathers, and under his wings you will find </a:t>
            </a:r>
            <a:r>
              <a:rPr lang="en-US" sz="3100" i="1" dirty="0" smtClean="0">
                <a:solidFill>
                  <a:srgbClr val="0000FF"/>
                </a:solidFill>
                <a:effectLst>
                  <a:outerShdw blurRad="38100" dist="38100" dir="2700000" algn="tl">
                    <a:srgbClr val="000000">
                      <a:alpha val="43137"/>
                    </a:srgbClr>
                  </a:outerShdw>
                </a:effectLst>
              </a:rPr>
              <a:t>refuge</a:t>
            </a:r>
            <a:r>
              <a:rPr lang="en-US" sz="3100" i="1" dirty="0" smtClean="0">
                <a:solidFill>
                  <a:srgbClr val="0000FF"/>
                </a:solidFill>
              </a:rPr>
              <a:t>; his faithfulness will be your </a:t>
            </a:r>
            <a:r>
              <a:rPr lang="en-US" sz="3100" i="1" dirty="0" smtClean="0">
                <a:solidFill>
                  <a:srgbClr val="0000FF"/>
                </a:solidFill>
                <a:effectLst>
                  <a:outerShdw blurRad="38100" dist="38100" dir="2700000" algn="tl">
                    <a:srgbClr val="000000">
                      <a:alpha val="43137"/>
                    </a:srgbClr>
                  </a:outerShdw>
                </a:effectLst>
              </a:rPr>
              <a:t>shield</a:t>
            </a:r>
            <a:r>
              <a:rPr lang="en-US" sz="3100" i="1" dirty="0" smtClean="0">
                <a:solidFill>
                  <a:srgbClr val="0000FF"/>
                </a:solidFill>
              </a:rPr>
              <a:t> and </a:t>
            </a:r>
            <a:r>
              <a:rPr lang="en-US" sz="3100" i="1" dirty="0" smtClean="0">
                <a:solidFill>
                  <a:srgbClr val="0000FF"/>
                </a:solidFill>
                <a:effectLst>
                  <a:outerShdw blurRad="38100" dist="38100" dir="2700000" algn="tl">
                    <a:srgbClr val="000000">
                      <a:alpha val="43137"/>
                    </a:srgbClr>
                  </a:outerShdw>
                </a:effectLst>
              </a:rPr>
              <a:t>rampart</a:t>
            </a:r>
            <a:r>
              <a:rPr lang="en-US" sz="3100" i="1" dirty="0" smtClean="0">
                <a:solidFill>
                  <a:srgbClr val="0000FF"/>
                </a:solidFill>
              </a:rPr>
              <a:t>.</a:t>
            </a:r>
          </a:p>
          <a:p>
            <a:pPr>
              <a:buNone/>
            </a:pPr>
            <a:r>
              <a:rPr lang="en-US" b="1" i="1" baseline="30000" dirty="0" smtClean="0">
                <a:solidFill>
                  <a:srgbClr val="C00000"/>
                </a:solidFill>
              </a:rPr>
              <a:t>5</a:t>
            </a:r>
            <a:r>
              <a:rPr lang="en-US" b="1" i="1" baseline="30000" dirty="0" smtClean="0">
                <a:solidFill>
                  <a:srgbClr val="0000FF"/>
                </a:solidFill>
              </a:rPr>
              <a:t> </a:t>
            </a:r>
            <a:r>
              <a:rPr lang="en-US" i="1" dirty="0" smtClean="0">
                <a:solidFill>
                  <a:srgbClr val="0000FF"/>
                </a:solidFill>
              </a:rPr>
              <a:t>You will not fear the terror of </a:t>
            </a:r>
            <a:r>
              <a:rPr lang="en-US" i="1" dirty="0" smtClean="0">
                <a:solidFill>
                  <a:srgbClr val="0000FF"/>
                </a:solidFill>
                <a:effectLst>
                  <a:outerShdw blurRad="38100" dist="38100" dir="2700000" algn="tl">
                    <a:srgbClr val="000000">
                      <a:alpha val="43137"/>
                    </a:srgbClr>
                  </a:outerShdw>
                </a:effectLst>
              </a:rPr>
              <a:t>night</a:t>
            </a:r>
            <a:r>
              <a:rPr lang="en-US" i="1" dirty="0" smtClean="0">
                <a:solidFill>
                  <a:srgbClr val="0000FF"/>
                </a:solidFill>
              </a:rPr>
              <a:t>, nor the arrow that flies by </a:t>
            </a:r>
            <a:r>
              <a:rPr lang="en-US" i="1" dirty="0" smtClean="0">
                <a:solidFill>
                  <a:srgbClr val="0000FF"/>
                </a:solidFill>
                <a:effectLst>
                  <a:outerShdw blurRad="38100" dist="38100" dir="2700000" algn="tl">
                    <a:srgbClr val="000000">
                      <a:alpha val="43137"/>
                    </a:srgbClr>
                  </a:outerShdw>
                </a:effectLst>
              </a:rPr>
              <a:t>day</a:t>
            </a:r>
            <a:r>
              <a:rPr lang="en-US" i="1" dirty="0" smtClean="0">
                <a:solidFill>
                  <a:srgbClr val="0000FF"/>
                </a:solidFill>
              </a:rPr>
              <a:t>, </a:t>
            </a:r>
            <a:r>
              <a:rPr lang="en-US" b="1" i="1" baseline="30000" dirty="0" smtClean="0">
                <a:solidFill>
                  <a:srgbClr val="C00000"/>
                </a:solidFill>
              </a:rPr>
              <a:t>6</a:t>
            </a:r>
            <a:r>
              <a:rPr lang="en-US" b="1" i="1" baseline="30000" dirty="0" smtClean="0">
                <a:solidFill>
                  <a:srgbClr val="0000FF"/>
                </a:solidFill>
              </a:rPr>
              <a:t> </a:t>
            </a:r>
            <a:r>
              <a:rPr lang="en-US" sz="3100" i="1" dirty="0" smtClean="0">
                <a:solidFill>
                  <a:srgbClr val="0000FF"/>
                </a:solidFill>
              </a:rPr>
              <a:t>nor the pestilence that stalks in the darkness, nor the plague that destroys at midday.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106362"/>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en-US" b="1" i="1" baseline="30000" dirty="0" smtClean="0">
                <a:solidFill>
                  <a:srgbClr val="C00000"/>
                </a:solidFill>
              </a:rPr>
              <a:t>7</a:t>
            </a:r>
            <a:r>
              <a:rPr lang="en-US" b="1" i="1" baseline="30000" dirty="0" smtClean="0">
                <a:solidFill>
                  <a:srgbClr val="0000FF"/>
                </a:solidFill>
              </a:rPr>
              <a:t> </a:t>
            </a:r>
            <a:r>
              <a:rPr lang="en-US" i="1" dirty="0" smtClean="0">
                <a:solidFill>
                  <a:srgbClr val="0000FF"/>
                </a:solidFill>
              </a:rPr>
              <a:t>A thousand may fall at your side, ten thousand at your right hand, but it will not come near you. </a:t>
            </a:r>
            <a:r>
              <a:rPr lang="en-US" b="1" i="1" baseline="30000" dirty="0" smtClean="0">
                <a:solidFill>
                  <a:srgbClr val="C00000"/>
                </a:solidFill>
              </a:rPr>
              <a:t>8</a:t>
            </a:r>
            <a:r>
              <a:rPr lang="en-US" b="1" i="1" baseline="30000" dirty="0" smtClean="0">
                <a:solidFill>
                  <a:srgbClr val="0000FF"/>
                </a:solidFill>
              </a:rPr>
              <a:t> </a:t>
            </a:r>
            <a:r>
              <a:rPr lang="en-US" i="1" dirty="0" smtClean="0">
                <a:solidFill>
                  <a:srgbClr val="0000FF"/>
                </a:solidFill>
              </a:rPr>
              <a:t>You will only observe with your eyes and see the punishment of the wicked.</a:t>
            </a:r>
          </a:p>
          <a:p>
            <a:pPr>
              <a:buNone/>
            </a:pPr>
            <a:r>
              <a:rPr lang="en-US" b="1" i="1" baseline="30000" dirty="0" smtClean="0">
                <a:solidFill>
                  <a:srgbClr val="C00000"/>
                </a:solidFill>
              </a:rPr>
              <a:t>9</a:t>
            </a:r>
            <a:r>
              <a:rPr lang="en-US" b="1" i="1" baseline="30000" dirty="0" smtClean="0">
                <a:solidFill>
                  <a:srgbClr val="0000FF"/>
                </a:solidFill>
              </a:rPr>
              <a:t> </a:t>
            </a:r>
            <a:r>
              <a:rPr lang="en-US" i="1" dirty="0" smtClean="0">
                <a:solidFill>
                  <a:srgbClr val="0000FF"/>
                </a:solidFill>
              </a:rPr>
              <a:t>If you say, “The </a:t>
            </a:r>
            <a:r>
              <a:rPr lang="en-US" i="1" cap="small" dirty="0" smtClean="0">
                <a:solidFill>
                  <a:srgbClr val="0000FF"/>
                </a:solidFill>
                <a:effectLst>
                  <a:outerShdw blurRad="38100" dist="38100" dir="2700000" algn="tl">
                    <a:srgbClr val="000000">
                      <a:alpha val="43137"/>
                    </a:srgbClr>
                  </a:outerShdw>
                </a:effectLst>
              </a:rPr>
              <a:t>Lord</a:t>
            </a:r>
            <a:r>
              <a:rPr lang="en-US" i="1" dirty="0" smtClean="0">
                <a:solidFill>
                  <a:srgbClr val="0000FF"/>
                </a:solidFill>
              </a:rPr>
              <a:t> is my </a:t>
            </a:r>
            <a:r>
              <a:rPr lang="en-US" i="1" dirty="0" smtClean="0">
                <a:solidFill>
                  <a:srgbClr val="0000FF"/>
                </a:solidFill>
                <a:effectLst>
                  <a:outerShdw blurRad="38100" dist="38100" dir="2700000" algn="tl">
                    <a:srgbClr val="000000">
                      <a:alpha val="43137"/>
                    </a:srgbClr>
                  </a:outerShdw>
                </a:effectLst>
              </a:rPr>
              <a:t>refuge</a:t>
            </a:r>
            <a:r>
              <a:rPr lang="en-US" i="1" dirty="0" smtClean="0">
                <a:solidFill>
                  <a:srgbClr val="0000FF"/>
                </a:solidFill>
              </a:rPr>
              <a:t>,” and you make the </a:t>
            </a:r>
            <a:r>
              <a:rPr lang="en-US" i="1" dirty="0" smtClean="0">
                <a:solidFill>
                  <a:srgbClr val="0000FF"/>
                </a:solidFill>
                <a:effectLst>
                  <a:outerShdw blurRad="38100" dist="38100" dir="2700000" algn="tl">
                    <a:srgbClr val="000000">
                      <a:alpha val="43137"/>
                    </a:srgbClr>
                  </a:outerShdw>
                </a:effectLst>
              </a:rPr>
              <a:t>Most High </a:t>
            </a:r>
            <a:r>
              <a:rPr lang="en-US" i="1" dirty="0" smtClean="0">
                <a:solidFill>
                  <a:srgbClr val="0000FF"/>
                </a:solidFill>
              </a:rPr>
              <a:t>your </a:t>
            </a:r>
            <a:r>
              <a:rPr lang="en-US" i="1" dirty="0" smtClean="0">
                <a:solidFill>
                  <a:srgbClr val="0000FF"/>
                </a:solidFill>
                <a:effectLst>
                  <a:outerShdw blurRad="38100" dist="38100" dir="2700000" algn="tl">
                    <a:srgbClr val="000000">
                      <a:alpha val="43137"/>
                    </a:srgbClr>
                  </a:outerShdw>
                </a:effectLst>
              </a:rPr>
              <a:t>dwelling</a:t>
            </a:r>
            <a:r>
              <a:rPr lang="en-US" i="1" dirty="0" smtClean="0">
                <a:solidFill>
                  <a:srgbClr val="0000FF"/>
                </a:solidFill>
              </a:rPr>
              <a:t>, </a:t>
            </a:r>
            <a:r>
              <a:rPr lang="en-US" b="1" i="1" baseline="30000" dirty="0" smtClean="0">
                <a:solidFill>
                  <a:srgbClr val="C00000"/>
                </a:solidFill>
              </a:rPr>
              <a:t>10</a:t>
            </a:r>
            <a:r>
              <a:rPr lang="en-US" b="1" i="1" baseline="30000" dirty="0" smtClean="0">
                <a:solidFill>
                  <a:srgbClr val="0000FF"/>
                </a:solidFill>
              </a:rPr>
              <a:t> </a:t>
            </a:r>
            <a:r>
              <a:rPr lang="en-US" i="1" dirty="0" smtClean="0">
                <a:solidFill>
                  <a:srgbClr val="0000FF"/>
                </a:solidFill>
              </a:rPr>
              <a:t>no harm will overtake you, no disaster will come near your tent.</a:t>
            </a:r>
          </a:p>
          <a:p>
            <a:pPr>
              <a:buNone/>
            </a:pPr>
            <a:r>
              <a:rPr lang="en-US" b="1" i="1" baseline="30000" dirty="0" smtClean="0">
                <a:solidFill>
                  <a:srgbClr val="C00000"/>
                </a:solidFill>
              </a:rPr>
              <a:t>11</a:t>
            </a:r>
            <a:r>
              <a:rPr lang="en-US" b="1" i="1" baseline="30000" dirty="0" smtClean="0">
                <a:solidFill>
                  <a:srgbClr val="0000FF"/>
                </a:solidFill>
              </a:rPr>
              <a:t> </a:t>
            </a:r>
            <a:r>
              <a:rPr lang="en-US" i="1" dirty="0" smtClean="0">
                <a:solidFill>
                  <a:srgbClr val="0000FF"/>
                </a:solidFill>
              </a:rPr>
              <a:t>For he will command his angels concerning you to </a:t>
            </a:r>
            <a:r>
              <a:rPr lang="en-US" i="1" dirty="0" smtClean="0">
                <a:solidFill>
                  <a:srgbClr val="0000FF"/>
                </a:solidFill>
                <a:effectLst>
                  <a:outerShdw blurRad="38100" dist="38100" dir="2700000" algn="tl">
                    <a:srgbClr val="000000">
                      <a:alpha val="43137"/>
                    </a:srgbClr>
                  </a:outerShdw>
                </a:effectLst>
              </a:rPr>
              <a:t>guard you in all your ways</a:t>
            </a:r>
            <a:r>
              <a:rPr lang="en-US" i="1" dirty="0" smtClean="0">
                <a:solidFill>
                  <a:srgbClr val="0000FF"/>
                </a:solidFill>
              </a:rPr>
              <a:t>; </a:t>
            </a:r>
            <a:r>
              <a:rPr lang="en-US" b="1" i="1" baseline="30000" dirty="0" smtClean="0">
                <a:solidFill>
                  <a:srgbClr val="C00000"/>
                </a:solidFill>
              </a:rPr>
              <a:t>12</a:t>
            </a:r>
            <a:r>
              <a:rPr lang="en-US" b="1" i="1" baseline="30000" dirty="0" smtClean="0">
                <a:solidFill>
                  <a:srgbClr val="0000FF"/>
                </a:solidFill>
              </a:rPr>
              <a:t> </a:t>
            </a:r>
            <a:r>
              <a:rPr lang="en-US" i="1" dirty="0" smtClean="0">
                <a:solidFill>
                  <a:srgbClr val="0000FF"/>
                </a:solidFill>
              </a:rPr>
              <a:t>they will lift you up in their hands, so that you will not strike your foot against a stone.</a:t>
            </a:r>
          </a:p>
          <a:p>
            <a:pPr>
              <a:buNone/>
            </a:pPr>
            <a:r>
              <a:rPr lang="en-US" b="1" i="1" baseline="30000" dirty="0" smtClean="0">
                <a:solidFill>
                  <a:srgbClr val="C00000"/>
                </a:solidFill>
              </a:rPr>
              <a:t>13</a:t>
            </a:r>
            <a:r>
              <a:rPr lang="en-US" b="1" i="1" baseline="30000" dirty="0" smtClean="0">
                <a:solidFill>
                  <a:srgbClr val="0000FF"/>
                </a:solidFill>
              </a:rPr>
              <a:t> </a:t>
            </a:r>
            <a:r>
              <a:rPr lang="en-US" i="1" dirty="0" smtClean="0">
                <a:solidFill>
                  <a:srgbClr val="0000FF"/>
                </a:solidFill>
              </a:rPr>
              <a:t>You will tread on the lion and the cobra;</a:t>
            </a:r>
            <a:br>
              <a:rPr lang="en-US" i="1" dirty="0" smtClean="0">
                <a:solidFill>
                  <a:srgbClr val="0000FF"/>
                </a:solidFill>
              </a:rPr>
            </a:br>
            <a:r>
              <a:rPr lang="en-US" i="1" dirty="0" smtClean="0">
                <a:solidFill>
                  <a:srgbClr val="0000FF"/>
                </a:solidFill>
              </a:rPr>
              <a:t>    you will trample the great lion and the serpent.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lstStyle/>
          <a:p>
            <a:endParaRPr lang="en-US" dirty="0"/>
          </a:p>
        </p:txBody>
      </p:sp>
      <p:sp>
        <p:nvSpPr>
          <p:cNvPr id="3" name="Content Placeholder 2"/>
          <p:cNvSpPr>
            <a:spLocks noGrp="1"/>
          </p:cNvSpPr>
          <p:nvPr>
            <p:ph idx="1"/>
          </p:nvPr>
        </p:nvSpPr>
        <p:spPr>
          <a:xfrm>
            <a:off x="0" y="533400"/>
            <a:ext cx="9144000" cy="5943600"/>
          </a:xfrm>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en-US" sz="4000" b="1" i="1" baseline="30000" dirty="0" smtClean="0">
                <a:solidFill>
                  <a:srgbClr val="C00000"/>
                </a:solidFill>
              </a:rPr>
              <a:t>14</a:t>
            </a:r>
            <a:r>
              <a:rPr lang="en-US" sz="4000" b="1" i="1" baseline="30000" dirty="0" smtClean="0">
                <a:solidFill>
                  <a:srgbClr val="0000FF"/>
                </a:solidFill>
              </a:rPr>
              <a:t> </a:t>
            </a:r>
            <a:r>
              <a:rPr lang="en-US" sz="4400" i="1" dirty="0" smtClean="0">
                <a:solidFill>
                  <a:srgbClr val="0000FF"/>
                </a:solidFill>
              </a:rPr>
              <a:t>“Because he loves me,” says the </a:t>
            </a:r>
            <a:r>
              <a:rPr lang="en-US" sz="4400" i="1" cap="small" dirty="0" smtClean="0">
                <a:solidFill>
                  <a:srgbClr val="0000FF"/>
                </a:solidFill>
              </a:rPr>
              <a:t>Lord</a:t>
            </a:r>
            <a:r>
              <a:rPr lang="en-US" sz="4400" i="1" dirty="0" smtClean="0">
                <a:solidFill>
                  <a:srgbClr val="0000FF"/>
                </a:solidFill>
              </a:rPr>
              <a:t>, “I will rescue him; I will protect him, for he acknowledges my name.</a:t>
            </a:r>
          </a:p>
          <a:p>
            <a:pPr>
              <a:buNone/>
            </a:pPr>
            <a:r>
              <a:rPr lang="en-US" sz="4000" b="1" i="1" baseline="30000" dirty="0" smtClean="0">
                <a:solidFill>
                  <a:srgbClr val="C00000"/>
                </a:solidFill>
              </a:rPr>
              <a:t>15</a:t>
            </a:r>
            <a:r>
              <a:rPr lang="en-US" sz="4000" b="1" i="1" baseline="30000" dirty="0" smtClean="0">
                <a:solidFill>
                  <a:srgbClr val="0000FF"/>
                </a:solidFill>
              </a:rPr>
              <a:t> </a:t>
            </a:r>
            <a:r>
              <a:rPr lang="en-US" sz="4400" i="1" dirty="0" smtClean="0">
                <a:solidFill>
                  <a:srgbClr val="0000FF"/>
                </a:solidFill>
              </a:rPr>
              <a:t>He will call on me, and I will answer him; I will be with him in trouble, I will deliver him and honor him.</a:t>
            </a:r>
          </a:p>
          <a:p>
            <a:pPr>
              <a:buNone/>
            </a:pPr>
            <a:r>
              <a:rPr lang="en-US" sz="4000" b="1" i="1" baseline="30000" dirty="0" smtClean="0">
                <a:solidFill>
                  <a:srgbClr val="C00000"/>
                </a:solidFill>
              </a:rPr>
              <a:t>16</a:t>
            </a:r>
            <a:r>
              <a:rPr lang="en-US" sz="4000" b="1" i="1" baseline="30000" dirty="0" smtClean="0">
                <a:solidFill>
                  <a:srgbClr val="0000FF"/>
                </a:solidFill>
              </a:rPr>
              <a:t> </a:t>
            </a:r>
            <a:r>
              <a:rPr lang="en-US" sz="4800" i="1" dirty="0" smtClean="0">
                <a:solidFill>
                  <a:srgbClr val="0000FF"/>
                </a:solidFill>
              </a:rPr>
              <a:t>With long life I will </a:t>
            </a:r>
            <a:r>
              <a:rPr lang="en-US" sz="4800" i="1" dirty="0" smtClean="0">
                <a:solidFill>
                  <a:srgbClr val="0000FF"/>
                </a:solidFill>
                <a:effectLst>
                  <a:outerShdw blurRad="38100" dist="38100" dir="2700000" algn="tl">
                    <a:srgbClr val="000000">
                      <a:alpha val="43137"/>
                    </a:srgbClr>
                  </a:outerShdw>
                </a:effectLst>
              </a:rPr>
              <a:t>satisfy</a:t>
            </a:r>
            <a:r>
              <a:rPr lang="en-US" sz="4800" i="1" dirty="0" smtClean="0">
                <a:solidFill>
                  <a:srgbClr val="0000FF"/>
                </a:solidFill>
              </a:rPr>
              <a:t> him</a:t>
            </a:r>
            <a:br>
              <a:rPr lang="en-US" sz="4800" i="1" dirty="0" smtClean="0">
                <a:solidFill>
                  <a:srgbClr val="0000FF"/>
                </a:solidFill>
              </a:rPr>
            </a:br>
            <a:r>
              <a:rPr lang="en-US" sz="4800" i="1" dirty="0" smtClean="0">
                <a:solidFill>
                  <a:srgbClr val="0000FF"/>
                </a:solidFill>
              </a:rPr>
              <a:t>    and show him my </a:t>
            </a:r>
            <a:r>
              <a:rPr lang="en-US" sz="4800" i="1" dirty="0" smtClean="0">
                <a:solidFill>
                  <a:srgbClr val="0000FF"/>
                </a:solidFill>
                <a:effectLst>
                  <a:outerShdw blurRad="38100" dist="38100" dir="2700000" algn="tl">
                    <a:srgbClr val="000000">
                      <a:alpha val="43137"/>
                    </a:srgbClr>
                  </a:outerShdw>
                </a:effectLst>
              </a:rPr>
              <a:t>salvation</a:t>
            </a:r>
            <a:r>
              <a:rPr lang="en-US" sz="4800" i="1" dirty="0" smtClean="0">
                <a:solidFill>
                  <a:srgbClr val="0000FF"/>
                </a:solidFill>
              </a:rPr>
              <a:t>.”</a:t>
            </a:r>
            <a:endParaRPr lang="en-US" sz="4800" i="1" dirty="0">
              <a:solidFill>
                <a:srgbClr val="0000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i="1" dirty="0" smtClean="0">
                <a:solidFill>
                  <a:srgbClr val="0000FF"/>
                </a:solidFill>
                <a:effectLst>
                  <a:outerShdw blurRad="38100" dist="38100" dir="2700000" algn="tl">
                    <a:srgbClr val="000000">
                      <a:alpha val="43137"/>
                    </a:srgbClr>
                  </a:outerShdw>
                </a:effectLst>
              </a:rPr>
              <a:t>Under His Wings (</a:t>
            </a:r>
            <a:r>
              <a:rPr lang="en-US" i="1" dirty="0" smtClean="0">
                <a:solidFill>
                  <a:srgbClr val="FF0000"/>
                </a:solidFill>
                <a:effectLst>
                  <a:outerShdw blurRad="38100" dist="38100" dir="2700000" algn="tl">
                    <a:srgbClr val="000000">
                      <a:alpha val="43137"/>
                    </a:srgbClr>
                  </a:outerShdw>
                </a:effectLst>
              </a:rPr>
              <a:t>Psalm 91</a:t>
            </a:r>
            <a:r>
              <a:rPr lang="en-US" i="1" dirty="0" smtClean="0">
                <a:solidFill>
                  <a:srgbClr val="0000FF"/>
                </a:solidFill>
                <a:effectLst>
                  <a:outerShdw blurRad="38100" dist="38100" dir="2700000" algn="tl">
                    <a:srgbClr val="000000">
                      <a:alpha val="43137"/>
                    </a:srgbClr>
                  </a:outerShdw>
                </a:effectLst>
              </a:rPr>
              <a:t>)</a:t>
            </a:r>
            <a:endParaRPr lang="en-US" i="1" dirty="0">
              <a:solidFill>
                <a:srgbClr val="00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buNone/>
            </a:pPr>
            <a:r>
              <a:rPr lang="en-US" i="1" dirty="0" smtClean="0">
                <a:solidFill>
                  <a:srgbClr val="0000FF"/>
                </a:solidFill>
                <a:effectLst>
                  <a:outerShdw blurRad="38100" dist="38100" dir="2700000" algn="tl">
                    <a:srgbClr val="000000">
                      <a:alpha val="43137"/>
                    </a:srgbClr>
                  </a:outerShdw>
                </a:effectLst>
              </a:rPr>
              <a:t>God’s protection (</a:t>
            </a:r>
            <a:r>
              <a:rPr lang="en-US" i="1" dirty="0" smtClean="0">
                <a:solidFill>
                  <a:srgbClr val="FF0000"/>
                </a:solidFill>
                <a:effectLst>
                  <a:outerShdw blurRad="38100" dist="38100" dir="2700000" algn="tl">
                    <a:srgbClr val="000000">
                      <a:alpha val="43137"/>
                    </a:srgbClr>
                  </a:outerShdw>
                </a:effectLst>
              </a:rPr>
              <a:t>91:1-13</a:t>
            </a:r>
            <a:r>
              <a:rPr lang="en-US" i="1" dirty="0" smtClean="0">
                <a:solidFill>
                  <a:srgbClr val="0000FF"/>
                </a:solidFill>
                <a:effectLst>
                  <a:outerShdw blurRad="38100" dist="38100" dir="2700000" algn="tl">
                    <a:srgbClr val="000000">
                      <a:alpha val="43137"/>
                    </a:srgbClr>
                  </a:outerShdw>
                </a:effectLst>
              </a:rPr>
              <a:t>).</a:t>
            </a:r>
          </a:p>
          <a:p>
            <a:pPr>
              <a:buNone/>
            </a:pPr>
            <a:r>
              <a:rPr lang="en-US" i="1" dirty="0" smtClean="0">
                <a:solidFill>
                  <a:srgbClr val="0000FF"/>
                </a:solidFill>
                <a:effectLst>
                  <a:outerShdw blurRad="38100" dist="38100" dir="2700000" algn="tl">
                    <a:srgbClr val="000000">
                      <a:alpha val="43137"/>
                    </a:srgbClr>
                  </a:outerShdw>
                </a:effectLst>
              </a:rPr>
              <a:t>	1. Versatile</a:t>
            </a:r>
          </a:p>
          <a:p>
            <a:pPr>
              <a:buNone/>
            </a:pPr>
            <a:r>
              <a:rPr lang="en-US" i="1" dirty="0" smtClean="0">
                <a:solidFill>
                  <a:srgbClr val="0000FF"/>
                </a:solidFill>
                <a:effectLst>
                  <a:outerShdw blurRad="38100" dist="38100" dir="2700000" algn="tl">
                    <a:srgbClr val="000000">
                      <a:alpha val="43137"/>
                    </a:srgbClr>
                  </a:outerShdw>
                </a:effectLst>
              </a:rPr>
              <a:t>	2. Individual</a:t>
            </a:r>
          </a:p>
          <a:p>
            <a:pPr>
              <a:buNone/>
            </a:pPr>
            <a:r>
              <a:rPr lang="en-US" i="1" dirty="0" smtClean="0">
                <a:solidFill>
                  <a:srgbClr val="0000FF"/>
                </a:solidFill>
                <a:effectLst>
                  <a:outerShdw blurRad="38100" dist="38100" dir="2700000" algn="tl">
                    <a:srgbClr val="000000">
                      <a:alpha val="43137"/>
                    </a:srgbClr>
                  </a:outerShdw>
                </a:effectLst>
              </a:rPr>
              <a:t>	3. Miraculous</a:t>
            </a:r>
          </a:p>
          <a:p>
            <a:pPr>
              <a:buNone/>
            </a:pPr>
            <a:r>
              <a:rPr lang="en-US" i="1" dirty="0" smtClean="0">
                <a:solidFill>
                  <a:srgbClr val="0000FF"/>
                </a:solidFill>
                <a:effectLst>
                  <a:outerShdw blurRad="38100" dist="38100" dir="2700000" algn="tl">
                    <a:srgbClr val="000000">
                      <a:alpha val="43137"/>
                    </a:srgbClr>
                  </a:outerShdw>
                </a:effectLst>
              </a:rPr>
              <a:t>God’s pledge (</a:t>
            </a:r>
            <a:r>
              <a:rPr lang="en-US" i="1" dirty="0" smtClean="0">
                <a:solidFill>
                  <a:srgbClr val="FF0000"/>
                </a:solidFill>
                <a:effectLst>
                  <a:outerShdw blurRad="38100" dist="38100" dir="2700000" algn="tl">
                    <a:srgbClr val="000000">
                      <a:alpha val="43137"/>
                    </a:srgbClr>
                  </a:outerShdw>
                </a:effectLst>
              </a:rPr>
              <a:t>91:14-16</a:t>
            </a:r>
            <a:r>
              <a:rPr lang="en-US" i="1" dirty="0" smtClean="0">
                <a:solidFill>
                  <a:srgbClr val="0000FF"/>
                </a:solidFill>
                <a:effectLst>
                  <a:outerShdw blurRad="38100" dist="38100" dir="2700000" algn="tl">
                    <a:srgbClr val="000000">
                      <a:alpha val="43137"/>
                    </a:srgbClr>
                  </a:outerShdw>
                </a:effectLst>
              </a:rPr>
              <a:t>).</a:t>
            </a:r>
            <a:endParaRPr lang="en-US" i="1" dirty="0">
              <a:solidFill>
                <a:srgbClr val="0000FF"/>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1143000"/>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i="1" dirty="0" smtClean="0">
                <a:solidFill>
                  <a:srgbClr val="0000FF"/>
                </a:solidFill>
              </a:rPr>
              <a:t>“</a:t>
            </a:r>
            <a:r>
              <a:rPr lang="en-US" b="1" i="1" dirty="0" smtClean="0">
                <a:solidFill>
                  <a:srgbClr val="0000FF"/>
                </a:solidFill>
                <a:effectLst>
                  <a:outerShdw blurRad="38100" dist="38100" dir="2700000" algn="tl">
                    <a:srgbClr val="000000">
                      <a:alpha val="43137"/>
                    </a:srgbClr>
                  </a:outerShdw>
                </a:effectLst>
              </a:rPr>
              <a:t>Teach </a:t>
            </a:r>
            <a:r>
              <a:rPr lang="en-US" b="1" i="1" dirty="0">
                <a:solidFill>
                  <a:srgbClr val="0000FF"/>
                </a:solidFill>
                <a:effectLst>
                  <a:outerShdw blurRad="38100" dist="38100" dir="2700000" algn="tl">
                    <a:srgbClr val="000000">
                      <a:alpha val="43137"/>
                    </a:srgbClr>
                  </a:outerShdw>
                </a:effectLst>
              </a:rPr>
              <a:t>us to number our days</a:t>
            </a:r>
            <a:r>
              <a:rPr lang="en-US" i="1" dirty="0" smtClean="0">
                <a:solidFill>
                  <a:srgbClr val="0000FF"/>
                </a:solidFill>
              </a:rPr>
              <a:t>,</a:t>
            </a:r>
            <a:r>
              <a:rPr lang="en-US" i="1" dirty="0">
                <a:solidFill>
                  <a:srgbClr val="0000FF"/>
                </a:solidFill>
              </a:rPr>
              <a:t> that we may </a:t>
            </a:r>
            <a:r>
              <a:rPr lang="en-US" i="1" dirty="0">
                <a:solidFill>
                  <a:srgbClr val="0000FF"/>
                </a:solidFill>
                <a:effectLst>
                  <a:outerShdw blurRad="38100" dist="38100" dir="2700000" algn="tl">
                    <a:srgbClr val="000000">
                      <a:alpha val="43137"/>
                    </a:srgbClr>
                  </a:outerShdw>
                </a:effectLst>
              </a:rPr>
              <a:t>gain</a:t>
            </a:r>
            <a:r>
              <a:rPr lang="en-US" i="1" dirty="0">
                <a:solidFill>
                  <a:srgbClr val="0000FF"/>
                </a:solidFill>
              </a:rPr>
              <a:t> a </a:t>
            </a:r>
            <a:r>
              <a:rPr lang="en-US" i="1" dirty="0">
                <a:solidFill>
                  <a:srgbClr val="0000FF"/>
                </a:solidFill>
                <a:effectLst>
                  <a:outerShdw blurRad="38100" dist="38100" dir="2700000" algn="tl">
                    <a:srgbClr val="000000">
                      <a:alpha val="43137"/>
                    </a:srgbClr>
                  </a:outerShdw>
                </a:effectLst>
              </a:rPr>
              <a:t>heart</a:t>
            </a:r>
            <a:r>
              <a:rPr lang="en-US" i="1" dirty="0">
                <a:solidFill>
                  <a:srgbClr val="0000FF"/>
                </a:solidFill>
              </a:rPr>
              <a:t> of </a:t>
            </a:r>
            <a:r>
              <a:rPr lang="en-US" i="1" dirty="0" smtClean="0">
                <a:solidFill>
                  <a:srgbClr val="0000FF"/>
                </a:solidFill>
                <a:effectLst>
                  <a:outerShdw blurRad="38100" dist="38100" dir="2700000" algn="tl">
                    <a:srgbClr val="000000">
                      <a:alpha val="43137"/>
                    </a:srgbClr>
                  </a:outerShdw>
                </a:effectLst>
              </a:rPr>
              <a:t>wisdom</a:t>
            </a:r>
            <a:r>
              <a:rPr lang="en-US" i="1" dirty="0" smtClean="0">
                <a:solidFill>
                  <a:srgbClr val="0000FF"/>
                </a:solidFill>
              </a:rPr>
              <a:t>” (</a:t>
            </a:r>
            <a:r>
              <a:rPr lang="en-US" i="1" dirty="0" smtClean="0">
                <a:solidFill>
                  <a:srgbClr val="FF0000"/>
                </a:solidFill>
                <a:effectLst>
                  <a:outerShdw blurRad="38100" dist="38100" dir="2700000" algn="tl">
                    <a:srgbClr val="000000">
                      <a:alpha val="43137"/>
                    </a:srgbClr>
                  </a:outerShdw>
                </a:effectLst>
              </a:rPr>
              <a:t>Ps 90:12</a:t>
            </a:r>
            <a:r>
              <a:rPr lang="en-US" i="1" dirty="0" smtClean="0">
                <a:solidFill>
                  <a:srgbClr val="0000FF"/>
                </a:solidFill>
              </a:rPr>
              <a:t>).</a:t>
            </a:r>
            <a:endParaRPr lang="en-US" i="1" dirty="0">
              <a:solidFill>
                <a:srgbClr val="0000FF"/>
              </a:solidFill>
            </a:endParaRPr>
          </a:p>
        </p:txBody>
      </p:sp>
      <p:sp>
        <p:nvSpPr>
          <p:cNvPr id="3" name="Content Placeholder 2"/>
          <p:cNvSpPr>
            <a:spLocks noGrp="1"/>
          </p:cNvSpPr>
          <p:nvPr>
            <p:ph idx="1"/>
          </p:nvPr>
        </p:nvSpPr>
        <p:spPr>
          <a:xfrm>
            <a:off x="0" y="1828800"/>
            <a:ext cx="9144000" cy="46482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buNone/>
            </a:pPr>
            <a:r>
              <a:rPr lang="en-US" sz="3600" i="1" u="sng" dirty="0" smtClean="0">
                <a:solidFill>
                  <a:srgbClr val="FF0000"/>
                </a:solidFill>
                <a:effectLst>
                  <a:outerShdw blurRad="38100" dist="38100" dir="2700000" algn="tl">
                    <a:srgbClr val="000000">
                      <a:alpha val="43137"/>
                    </a:srgbClr>
                  </a:outerShdw>
                </a:effectLst>
              </a:rPr>
              <a:t>Psalm 90:1-17</a:t>
            </a:r>
          </a:p>
          <a:p>
            <a:pPr marL="514350" indent="-514350">
              <a:buNone/>
            </a:pPr>
            <a:r>
              <a:rPr lang="en-US" sz="3600" i="1" dirty="0" smtClean="0">
                <a:solidFill>
                  <a:srgbClr val="0000FF"/>
                </a:solidFill>
              </a:rPr>
              <a:t>1. God’s </a:t>
            </a:r>
            <a:r>
              <a:rPr lang="en-US" sz="3600" b="1" i="1" dirty="0" smtClean="0">
                <a:solidFill>
                  <a:srgbClr val="0000FF"/>
                </a:solidFill>
                <a:effectLst>
                  <a:outerShdw blurRad="38100" dist="38100" dir="2700000" algn="tl">
                    <a:srgbClr val="000000">
                      <a:alpha val="43137"/>
                    </a:srgbClr>
                  </a:outerShdw>
                </a:effectLst>
              </a:rPr>
              <a:t>eternity</a:t>
            </a:r>
            <a:r>
              <a:rPr lang="en-US" sz="3600" i="1" dirty="0" smtClean="0">
                <a:solidFill>
                  <a:srgbClr val="0000FF"/>
                </a:solidFill>
              </a:rPr>
              <a:t> (</a:t>
            </a:r>
            <a:r>
              <a:rPr lang="en-US" sz="3600" i="1" dirty="0" smtClean="0">
                <a:solidFill>
                  <a:srgbClr val="FF0000"/>
                </a:solidFill>
                <a:effectLst>
                  <a:outerShdw blurRad="38100" dist="38100" dir="2700000" algn="tl">
                    <a:srgbClr val="000000">
                      <a:alpha val="43137"/>
                    </a:srgbClr>
                  </a:outerShdw>
                </a:effectLst>
              </a:rPr>
              <a:t>1-2</a:t>
            </a:r>
            <a:r>
              <a:rPr lang="en-US" sz="3600" i="1" dirty="0" smtClean="0">
                <a:solidFill>
                  <a:srgbClr val="0000FF"/>
                </a:solidFill>
              </a:rPr>
              <a:t>) and man’s </a:t>
            </a:r>
            <a:r>
              <a:rPr lang="en-US" sz="3600" i="1" dirty="0" smtClean="0">
                <a:solidFill>
                  <a:srgbClr val="0000FF"/>
                </a:solidFill>
                <a:effectLst>
                  <a:outerShdw blurRad="38100" dist="38100" dir="2700000" algn="tl">
                    <a:srgbClr val="000000">
                      <a:alpha val="43137"/>
                    </a:srgbClr>
                  </a:outerShdw>
                </a:effectLst>
              </a:rPr>
              <a:t>frailty</a:t>
            </a:r>
            <a:r>
              <a:rPr lang="en-US" sz="3600" i="1" dirty="0" smtClean="0">
                <a:solidFill>
                  <a:srgbClr val="0000FF"/>
                </a:solidFill>
              </a:rPr>
              <a:t> (</a:t>
            </a:r>
            <a:r>
              <a:rPr lang="en-US" sz="3600" i="1" dirty="0" smtClean="0">
                <a:solidFill>
                  <a:srgbClr val="FF0000"/>
                </a:solidFill>
                <a:effectLst>
                  <a:outerShdw blurRad="38100" dist="38100" dir="2700000" algn="tl">
                    <a:srgbClr val="000000">
                      <a:alpha val="43137"/>
                    </a:srgbClr>
                  </a:outerShdw>
                </a:effectLst>
              </a:rPr>
              <a:t>3-6</a:t>
            </a:r>
            <a:r>
              <a:rPr lang="en-US" sz="3600" i="1" dirty="0" smtClean="0">
                <a:solidFill>
                  <a:srgbClr val="0000FF"/>
                </a:solidFill>
              </a:rPr>
              <a:t>).</a:t>
            </a:r>
            <a:endParaRPr lang="en-US" sz="3600" dirty="0" smtClean="0">
              <a:solidFill>
                <a:srgbClr val="0000FF"/>
              </a:solidFill>
            </a:endParaRPr>
          </a:p>
          <a:p>
            <a:pPr marL="514350" indent="-514350">
              <a:buNone/>
            </a:pPr>
            <a:r>
              <a:rPr lang="en-US" sz="3600" i="1" dirty="0" smtClean="0">
                <a:solidFill>
                  <a:srgbClr val="0000FF"/>
                </a:solidFill>
              </a:rPr>
              <a:t>2. God’s </a:t>
            </a:r>
            <a:r>
              <a:rPr lang="en-US" sz="3600" b="1" i="1" dirty="0" smtClean="0">
                <a:solidFill>
                  <a:srgbClr val="0000FF"/>
                </a:solidFill>
                <a:effectLst>
                  <a:outerShdw blurRad="38100" dist="38100" dir="2700000" algn="tl">
                    <a:srgbClr val="000000">
                      <a:alpha val="43137"/>
                    </a:srgbClr>
                  </a:outerShdw>
                </a:effectLst>
              </a:rPr>
              <a:t>anger</a:t>
            </a:r>
            <a:r>
              <a:rPr lang="en-US" sz="3600" i="1" dirty="0" smtClean="0">
                <a:solidFill>
                  <a:srgbClr val="0000FF"/>
                </a:solidFill>
                <a:effectLst>
                  <a:outerShdw blurRad="38100" dist="38100" dir="2700000" algn="tl">
                    <a:srgbClr val="000000">
                      <a:alpha val="43137"/>
                    </a:srgbClr>
                  </a:outerShdw>
                </a:effectLst>
              </a:rPr>
              <a:t> </a:t>
            </a:r>
            <a:r>
              <a:rPr lang="en-US" sz="3600" i="1" dirty="0" smtClean="0">
                <a:solidFill>
                  <a:srgbClr val="0000FF"/>
                </a:solidFill>
              </a:rPr>
              <a:t>over man’s </a:t>
            </a:r>
            <a:r>
              <a:rPr lang="en-US" sz="3600" i="1" dirty="0" smtClean="0">
                <a:solidFill>
                  <a:srgbClr val="0000FF"/>
                </a:solidFill>
                <a:effectLst>
                  <a:outerShdw blurRad="38100" dist="38100" dir="2700000" algn="tl">
                    <a:srgbClr val="000000">
                      <a:alpha val="43137"/>
                    </a:srgbClr>
                  </a:outerShdw>
                </a:effectLst>
              </a:rPr>
              <a:t>sin</a:t>
            </a:r>
            <a:r>
              <a:rPr lang="en-US" sz="3600" i="1" dirty="0" smtClean="0">
                <a:solidFill>
                  <a:srgbClr val="0000FF"/>
                </a:solidFill>
              </a:rPr>
              <a:t> (</a:t>
            </a:r>
            <a:r>
              <a:rPr lang="en-US" sz="3600" i="1" dirty="0" smtClean="0">
                <a:solidFill>
                  <a:srgbClr val="FF0000"/>
                </a:solidFill>
                <a:effectLst>
                  <a:outerShdw blurRad="38100" dist="38100" dir="2700000" algn="tl">
                    <a:srgbClr val="000000">
                      <a:alpha val="43137"/>
                    </a:srgbClr>
                  </a:outerShdw>
                </a:effectLst>
              </a:rPr>
              <a:t>7-11</a:t>
            </a:r>
            <a:r>
              <a:rPr lang="en-US" sz="3600" i="1" dirty="0" smtClean="0">
                <a:solidFill>
                  <a:srgbClr val="0000FF"/>
                </a:solidFill>
              </a:rPr>
              <a:t>).</a:t>
            </a:r>
            <a:endParaRPr lang="en-US" sz="3600" dirty="0" smtClean="0">
              <a:solidFill>
                <a:srgbClr val="0000FF"/>
              </a:solidFill>
            </a:endParaRPr>
          </a:p>
          <a:p>
            <a:pPr marL="514350" indent="-514350">
              <a:buNone/>
            </a:pPr>
            <a:r>
              <a:rPr lang="en-US" sz="3600" i="1" dirty="0" smtClean="0">
                <a:solidFill>
                  <a:srgbClr val="0000FF"/>
                </a:solidFill>
              </a:rPr>
              <a:t>3. God’s </a:t>
            </a:r>
            <a:r>
              <a:rPr lang="en-US" sz="3600" b="1" i="1" dirty="0" smtClean="0">
                <a:solidFill>
                  <a:srgbClr val="0000FF"/>
                </a:solidFill>
                <a:effectLst>
                  <a:outerShdw blurRad="38100" dist="38100" dir="2700000" algn="tl">
                    <a:srgbClr val="000000">
                      <a:alpha val="43137"/>
                    </a:srgbClr>
                  </a:outerShdw>
                </a:effectLst>
              </a:rPr>
              <a:t>mercy</a:t>
            </a:r>
            <a:r>
              <a:rPr lang="en-US" sz="3600" i="1" dirty="0" smtClean="0">
                <a:solidFill>
                  <a:srgbClr val="0000FF"/>
                </a:solidFill>
              </a:rPr>
              <a:t> toward man’s </a:t>
            </a:r>
            <a:r>
              <a:rPr lang="en-US" sz="3600" i="1" dirty="0" smtClean="0">
                <a:solidFill>
                  <a:srgbClr val="0000FF"/>
                </a:solidFill>
                <a:effectLst>
                  <a:outerShdw blurRad="38100" dist="38100" dir="2700000" algn="tl">
                    <a:srgbClr val="000000">
                      <a:alpha val="43137"/>
                    </a:srgbClr>
                  </a:outerShdw>
                </a:effectLst>
              </a:rPr>
              <a:t>affliction</a:t>
            </a:r>
            <a:r>
              <a:rPr lang="en-US" sz="3600" i="1" dirty="0" smtClean="0">
                <a:solidFill>
                  <a:srgbClr val="0000FF"/>
                </a:solidFill>
              </a:rPr>
              <a:t> (</a:t>
            </a:r>
            <a:r>
              <a:rPr lang="en-US" sz="3600" i="1" dirty="0" smtClean="0">
                <a:solidFill>
                  <a:srgbClr val="FF0000"/>
                </a:solidFill>
                <a:effectLst>
                  <a:outerShdw blurRad="38100" dist="38100" dir="2700000" algn="tl">
                    <a:srgbClr val="000000">
                      <a:alpha val="43137"/>
                    </a:srgbClr>
                  </a:outerShdw>
                </a:effectLst>
              </a:rPr>
              <a:t>12-17</a:t>
            </a:r>
            <a:r>
              <a:rPr lang="en-US" sz="3600" i="1" dirty="0" smtClean="0">
                <a:solidFill>
                  <a:srgbClr val="0000FF"/>
                </a:solidFill>
              </a:rPr>
              <a:t>).</a:t>
            </a:r>
          </a:p>
          <a:p>
            <a:pPr marL="514350" indent="-514350">
              <a:buNone/>
            </a:pPr>
            <a:r>
              <a:rPr lang="en-US" sz="3600" i="1" u="sng" dirty="0" smtClean="0">
                <a:solidFill>
                  <a:srgbClr val="FF0000"/>
                </a:solidFill>
                <a:effectLst>
                  <a:outerShdw blurRad="38100" dist="38100" dir="2700000" algn="tl">
                    <a:srgbClr val="000000">
                      <a:alpha val="43137"/>
                    </a:srgbClr>
                  </a:outerShdw>
                </a:effectLst>
              </a:rPr>
              <a:t>Psalm 91:1-16</a:t>
            </a:r>
          </a:p>
          <a:p>
            <a:pPr marL="514350" indent="-514350">
              <a:buNone/>
            </a:pPr>
            <a:r>
              <a:rPr lang="en-US" sz="3600" i="1" dirty="0" smtClean="0">
                <a:solidFill>
                  <a:srgbClr val="0000FF"/>
                </a:solidFill>
              </a:rPr>
              <a:t>4. God’s </a:t>
            </a:r>
            <a:r>
              <a:rPr lang="en-US" sz="3600" b="1" i="1" dirty="0" smtClean="0">
                <a:solidFill>
                  <a:srgbClr val="0000FF"/>
                </a:solidFill>
                <a:effectLst>
                  <a:outerShdw blurRad="38100" dist="38100" dir="2700000" algn="tl">
                    <a:srgbClr val="000000">
                      <a:alpha val="43137"/>
                    </a:srgbClr>
                  </a:outerShdw>
                </a:effectLst>
              </a:rPr>
              <a:t>protection</a:t>
            </a:r>
            <a:r>
              <a:rPr lang="en-US" sz="3600" i="1" dirty="0" smtClean="0">
                <a:solidFill>
                  <a:srgbClr val="0000FF"/>
                </a:solidFill>
              </a:rPr>
              <a:t> for man’s </a:t>
            </a:r>
            <a:r>
              <a:rPr lang="en-US" sz="3600" i="1" dirty="0" smtClean="0">
                <a:solidFill>
                  <a:srgbClr val="0000FF"/>
                </a:solidFill>
                <a:effectLst>
                  <a:outerShdw blurRad="38100" dist="38100" dir="2700000" algn="tl">
                    <a:srgbClr val="000000">
                      <a:alpha val="43137"/>
                    </a:srgbClr>
                  </a:outerShdw>
                </a:effectLst>
              </a:rPr>
              <a:t>troubles</a:t>
            </a:r>
            <a:r>
              <a:rPr lang="en-US" sz="3600" i="1" dirty="0" smtClean="0">
                <a:solidFill>
                  <a:srgbClr val="0000FF"/>
                </a:solidFill>
              </a:rPr>
              <a:t> (</a:t>
            </a:r>
            <a:r>
              <a:rPr lang="en-US" sz="3600" i="1" dirty="0" smtClean="0">
                <a:solidFill>
                  <a:srgbClr val="FF0000"/>
                </a:solidFill>
                <a:effectLst>
                  <a:outerShdw blurRad="38100" dist="38100" dir="2700000" algn="tl">
                    <a:srgbClr val="000000">
                      <a:alpha val="43137"/>
                    </a:srgbClr>
                  </a:outerShdw>
                </a:effectLst>
              </a:rPr>
              <a:t>1-13</a:t>
            </a:r>
            <a:r>
              <a:rPr lang="en-US" sz="3600" i="1" dirty="0" smtClean="0">
                <a:solidFill>
                  <a:srgbClr val="0000FF"/>
                </a:solidFill>
              </a:rPr>
              <a:t>).</a:t>
            </a:r>
          </a:p>
          <a:p>
            <a:pPr marL="514350" indent="-514350">
              <a:buNone/>
            </a:pPr>
            <a:r>
              <a:rPr lang="en-US" sz="3600" i="1" dirty="0" smtClean="0">
                <a:solidFill>
                  <a:srgbClr val="0000FF"/>
                </a:solidFill>
              </a:rPr>
              <a:t>5. God’s </a:t>
            </a:r>
            <a:r>
              <a:rPr lang="en-US" sz="3600" b="1" i="1" dirty="0" smtClean="0">
                <a:solidFill>
                  <a:srgbClr val="0000FF"/>
                </a:solidFill>
                <a:effectLst>
                  <a:outerShdw blurRad="38100" dist="38100" dir="2700000" algn="tl">
                    <a:srgbClr val="000000">
                      <a:alpha val="43137"/>
                    </a:srgbClr>
                  </a:outerShdw>
                </a:effectLst>
              </a:rPr>
              <a:t>pledge</a:t>
            </a:r>
            <a:r>
              <a:rPr lang="en-US" sz="3600" i="1" dirty="0" smtClean="0">
                <a:solidFill>
                  <a:srgbClr val="0000FF"/>
                </a:solidFill>
              </a:rPr>
              <a:t> of man’s </a:t>
            </a:r>
            <a:r>
              <a:rPr lang="en-US" sz="3600" i="1" dirty="0" smtClean="0">
                <a:solidFill>
                  <a:srgbClr val="0000FF"/>
                </a:solidFill>
                <a:effectLst>
                  <a:outerShdw blurRad="38100" dist="38100" dir="2700000" algn="tl">
                    <a:srgbClr val="000000">
                      <a:alpha val="43137"/>
                    </a:srgbClr>
                  </a:outerShdw>
                </a:effectLst>
              </a:rPr>
              <a:t>satisfaction</a:t>
            </a:r>
            <a:r>
              <a:rPr lang="en-US" sz="3600" i="1" dirty="0" smtClean="0">
                <a:solidFill>
                  <a:srgbClr val="0000FF"/>
                </a:solidFill>
              </a:rPr>
              <a:t> (</a:t>
            </a:r>
            <a:r>
              <a:rPr lang="en-US" sz="3600" i="1" dirty="0" smtClean="0">
                <a:solidFill>
                  <a:srgbClr val="FF0000"/>
                </a:solidFill>
                <a:effectLst>
                  <a:outerShdw blurRad="38100" dist="38100" dir="2700000" algn="tl">
                    <a:srgbClr val="000000">
                      <a:alpha val="43137"/>
                    </a:srgbClr>
                  </a:outerShdw>
                </a:effectLst>
              </a:rPr>
              <a:t>14-16</a:t>
            </a:r>
            <a:r>
              <a:rPr lang="en-US" sz="3600" i="1" dirty="0" smtClean="0">
                <a:solidFill>
                  <a:srgbClr val="0000FF"/>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371600"/>
          </a:xfrm>
        </p:spPr>
        <p:style>
          <a:lnRef idx="0">
            <a:scrgbClr r="0" g="0" b="0"/>
          </a:lnRef>
          <a:fillRef idx="1001">
            <a:schemeClr val="dk2"/>
          </a:fillRef>
          <a:effectRef idx="0">
            <a:scrgbClr r="0" g="0" b="0"/>
          </a:effectRef>
          <a:fontRef idx="major"/>
        </p:style>
        <p:txBody>
          <a:bodyPr>
            <a:normAutofit fontScale="90000"/>
          </a:bodyPr>
          <a:lstStyle/>
          <a:p>
            <a:r>
              <a:rPr lang="en-US" sz="5300" i="1" dirty="0" smtClean="0">
                <a:solidFill>
                  <a:srgbClr val="FFFF00"/>
                </a:solidFill>
              </a:rPr>
              <a:t>“</a:t>
            </a:r>
            <a:r>
              <a:rPr lang="en-US" sz="5300" b="1" i="1" dirty="0" smtClean="0">
                <a:solidFill>
                  <a:srgbClr val="FFFF00"/>
                </a:solidFill>
                <a:effectLst>
                  <a:outerShdw blurRad="38100" dist="38100" dir="2700000" algn="tl">
                    <a:srgbClr val="000000">
                      <a:alpha val="43137"/>
                    </a:srgbClr>
                  </a:outerShdw>
                </a:effectLst>
              </a:rPr>
              <a:t>Teach us to number our days</a:t>
            </a:r>
            <a:r>
              <a:rPr lang="en-US" sz="5300" i="1" dirty="0" smtClean="0">
                <a:solidFill>
                  <a:srgbClr val="FFFF00"/>
                </a:solidFill>
              </a:rPr>
              <a:t>,</a:t>
            </a:r>
            <a:r>
              <a:rPr lang="en-US" i="1" dirty="0" smtClean="0">
                <a:solidFill>
                  <a:srgbClr val="FFFF00"/>
                </a:solidFill>
              </a:rPr>
              <a:t> that we may </a:t>
            </a:r>
            <a:r>
              <a:rPr lang="en-US" i="1" dirty="0" smtClean="0">
                <a:solidFill>
                  <a:srgbClr val="FFFF00"/>
                </a:solidFill>
                <a:effectLst>
                  <a:outerShdw blurRad="38100" dist="38100" dir="2700000" algn="tl">
                    <a:srgbClr val="000000">
                      <a:alpha val="43137"/>
                    </a:srgbClr>
                  </a:outerShdw>
                </a:effectLst>
              </a:rPr>
              <a:t>gain</a:t>
            </a:r>
            <a:r>
              <a:rPr lang="en-US" i="1" dirty="0" smtClean="0">
                <a:solidFill>
                  <a:srgbClr val="FFFF00"/>
                </a:solidFill>
              </a:rPr>
              <a:t> a </a:t>
            </a:r>
            <a:r>
              <a:rPr lang="en-US" i="1" dirty="0" smtClean="0">
                <a:solidFill>
                  <a:srgbClr val="FFFF00"/>
                </a:solidFill>
                <a:effectLst>
                  <a:outerShdw blurRad="38100" dist="38100" dir="2700000" algn="tl">
                    <a:srgbClr val="000000">
                      <a:alpha val="43137"/>
                    </a:srgbClr>
                  </a:outerShdw>
                </a:effectLst>
              </a:rPr>
              <a:t>heart</a:t>
            </a:r>
            <a:r>
              <a:rPr lang="en-US" i="1" dirty="0" smtClean="0">
                <a:solidFill>
                  <a:srgbClr val="FFFF00"/>
                </a:solidFill>
              </a:rPr>
              <a:t> of </a:t>
            </a:r>
            <a:r>
              <a:rPr lang="en-US" i="1" dirty="0" smtClean="0">
                <a:solidFill>
                  <a:srgbClr val="FFFF00"/>
                </a:solidFill>
                <a:effectLst>
                  <a:outerShdw blurRad="38100" dist="38100" dir="2700000" algn="tl">
                    <a:srgbClr val="000000">
                      <a:alpha val="43137"/>
                    </a:srgbClr>
                  </a:outerShdw>
                </a:effectLst>
              </a:rPr>
              <a:t>wisdom</a:t>
            </a:r>
            <a:r>
              <a:rPr lang="en-US" i="1" dirty="0" smtClean="0">
                <a:solidFill>
                  <a:srgbClr val="FFFF00"/>
                </a:solidFill>
              </a:rPr>
              <a:t>” </a:t>
            </a:r>
            <a:r>
              <a:rPr lang="en-US" sz="4200" i="1" dirty="0" smtClean="0">
                <a:solidFill>
                  <a:srgbClr val="00B050"/>
                </a:solidFill>
              </a:rPr>
              <a:t>(</a:t>
            </a:r>
            <a:r>
              <a:rPr lang="en-US" sz="4200" b="1" i="1" dirty="0" smtClean="0">
                <a:solidFill>
                  <a:srgbClr val="FF0000"/>
                </a:solidFill>
                <a:effectLst>
                  <a:outerShdw blurRad="38100" dist="38100" dir="2700000" algn="tl">
                    <a:srgbClr val="000000">
                      <a:alpha val="43137"/>
                    </a:srgbClr>
                  </a:outerShdw>
                </a:effectLst>
              </a:rPr>
              <a:t>Ps 90:12</a:t>
            </a:r>
            <a:r>
              <a:rPr lang="en-US" sz="4200" i="1" dirty="0" smtClean="0">
                <a:solidFill>
                  <a:srgbClr val="00B050"/>
                </a:solidFill>
              </a:rPr>
              <a:t>).</a:t>
            </a:r>
            <a:endParaRPr lang="en-US" sz="4200" dirty="0">
              <a:solidFill>
                <a:srgbClr val="00B050"/>
              </a:solidFill>
            </a:endParaRPr>
          </a:p>
        </p:txBody>
      </p:sp>
      <p:sp>
        <p:nvSpPr>
          <p:cNvPr id="3" name="Content Placeholder 2"/>
          <p:cNvSpPr>
            <a:spLocks noGrp="1"/>
          </p:cNvSpPr>
          <p:nvPr>
            <p:ph sz="half" idx="1"/>
          </p:nvPr>
        </p:nvSpPr>
        <p:spPr>
          <a:xfrm>
            <a:off x="0" y="1676400"/>
            <a:ext cx="4495800" cy="4800600"/>
          </a:xfrm>
        </p:spPr>
        <p:style>
          <a:lnRef idx="1">
            <a:schemeClr val="accent3"/>
          </a:lnRef>
          <a:fillRef idx="2">
            <a:schemeClr val="accent3"/>
          </a:fillRef>
          <a:effectRef idx="1">
            <a:schemeClr val="accent3"/>
          </a:effectRef>
          <a:fontRef idx="minor">
            <a:schemeClr val="dk1"/>
          </a:fontRef>
        </p:style>
        <p:txBody>
          <a:bodyPr>
            <a:normAutofit/>
          </a:bodyPr>
          <a:lstStyle/>
          <a:p>
            <a:pPr marL="514350" indent="-514350">
              <a:buNone/>
            </a:pPr>
            <a:r>
              <a:rPr lang="en-US" sz="4000" b="1" i="1" u="sng" dirty="0" smtClean="0">
                <a:solidFill>
                  <a:srgbClr val="FF0000"/>
                </a:solidFill>
                <a:effectLst>
                  <a:outerShdw blurRad="38100" dist="38100" dir="2700000" algn="tl">
                    <a:srgbClr val="000000">
                      <a:alpha val="43137"/>
                    </a:srgbClr>
                  </a:outerShdw>
                </a:effectLst>
              </a:rPr>
              <a:t>Psalm 90</a:t>
            </a:r>
            <a:r>
              <a:rPr lang="en-US" sz="4000" i="1" u="sng" dirty="0" smtClean="0">
                <a:solidFill>
                  <a:srgbClr val="FF0000"/>
                </a:solidFill>
                <a:effectLst>
                  <a:outerShdw blurRad="38100" dist="38100" dir="2700000" algn="tl">
                    <a:srgbClr val="000000">
                      <a:alpha val="43137"/>
                    </a:srgbClr>
                  </a:outerShdw>
                </a:effectLst>
              </a:rPr>
              <a:t>:1-17</a:t>
            </a:r>
          </a:p>
          <a:p>
            <a:pPr marL="514350" indent="-514350">
              <a:buNone/>
            </a:pPr>
            <a:r>
              <a:rPr lang="en-US" sz="3600" i="1" dirty="0" smtClean="0">
                <a:solidFill>
                  <a:srgbClr val="C00000"/>
                </a:solidFill>
                <a:effectLst>
                  <a:outerShdw blurRad="38100" dist="38100" dir="2700000" algn="tl">
                    <a:srgbClr val="000000">
                      <a:alpha val="43137"/>
                    </a:srgbClr>
                  </a:outerShdw>
                </a:effectLst>
              </a:rPr>
              <a:t>1</a:t>
            </a:r>
            <a:r>
              <a:rPr lang="en-US" sz="3600" i="1" dirty="0" smtClean="0">
                <a:solidFill>
                  <a:srgbClr val="0000FF"/>
                </a:solidFill>
              </a:rPr>
              <a:t>. </a:t>
            </a:r>
            <a:r>
              <a:rPr lang="en-US" sz="3600" i="1" dirty="0" smtClean="0">
                <a:solidFill>
                  <a:srgbClr val="0000FF"/>
                </a:solidFill>
                <a:effectLst>
                  <a:outerShdw blurRad="38100" dist="38100" dir="2700000" algn="tl">
                    <a:srgbClr val="000000">
                      <a:alpha val="43137"/>
                    </a:srgbClr>
                  </a:outerShdw>
                </a:effectLst>
              </a:rPr>
              <a:t>God</a:t>
            </a:r>
            <a:r>
              <a:rPr lang="en-US" sz="3600" i="1" dirty="0" smtClean="0">
                <a:solidFill>
                  <a:srgbClr val="0000FF"/>
                </a:solidFill>
              </a:rPr>
              <a:t>’s </a:t>
            </a:r>
            <a:r>
              <a:rPr lang="en-US" sz="3600" b="1" i="1" dirty="0" smtClean="0">
                <a:solidFill>
                  <a:srgbClr val="0000FF"/>
                </a:solidFill>
                <a:effectLst>
                  <a:outerShdw blurRad="38100" dist="38100" dir="2700000" algn="tl">
                    <a:srgbClr val="000000">
                      <a:alpha val="43137"/>
                    </a:srgbClr>
                  </a:outerShdw>
                </a:effectLst>
              </a:rPr>
              <a:t>Eternity</a:t>
            </a:r>
            <a:r>
              <a:rPr lang="en-US" sz="3600" i="1" dirty="0" smtClean="0">
                <a:solidFill>
                  <a:srgbClr val="0000FF"/>
                </a:solidFill>
              </a:rPr>
              <a:t> (</a:t>
            </a:r>
            <a:r>
              <a:rPr lang="en-US" sz="3600" i="1" dirty="0" smtClean="0">
                <a:solidFill>
                  <a:srgbClr val="FF0000"/>
                </a:solidFill>
                <a:effectLst>
                  <a:outerShdw blurRad="38100" dist="38100" dir="2700000" algn="tl">
                    <a:srgbClr val="000000">
                      <a:alpha val="43137"/>
                    </a:srgbClr>
                  </a:outerShdw>
                </a:effectLst>
              </a:rPr>
              <a:t>1-6</a:t>
            </a:r>
            <a:r>
              <a:rPr lang="en-US" sz="3600" i="1" dirty="0" smtClean="0">
                <a:solidFill>
                  <a:srgbClr val="0000FF"/>
                </a:solidFill>
              </a:rPr>
              <a:t>)</a:t>
            </a:r>
          </a:p>
          <a:p>
            <a:pPr marL="514350" indent="-514350">
              <a:buNone/>
            </a:pPr>
            <a:r>
              <a:rPr lang="en-US" sz="3600" i="1" dirty="0" smtClean="0">
                <a:solidFill>
                  <a:srgbClr val="C00000"/>
                </a:solidFill>
                <a:effectLst>
                  <a:outerShdw blurRad="38100" dist="38100" dir="2700000" algn="tl">
                    <a:srgbClr val="000000">
                      <a:alpha val="43137"/>
                    </a:srgbClr>
                  </a:outerShdw>
                </a:effectLst>
              </a:rPr>
              <a:t>2</a:t>
            </a:r>
            <a:r>
              <a:rPr lang="en-US" sz="3600" i="1" dirty="0" smtClean="0">
                <a:solidFill>
                  <a:srgbClr val="0000FF"/>
                </a:solidFill>
              </a:rPr>
              <a:t>. </a:t>
            </a:r>
            <a:r>
              <a:rPr lang="en-US" sz="3600" i="1" dirty="0" smtClean="0">
                <a:solidFill>
                  <a:srgbClr val="0000FF"/>
                </a:solidFill>
                <a:effectLst>
                  <a:outerShdw blurRad="38100" dist="38100" dir="2700000" algn="tl">
                    <a:srgbClr val="000000">
                      <a:alpha val="43137"/>
                    </a:srgbClr>
                  </a:outerShdw>
                </a:effectLst>
              </a:rPr>
              <a:t>God</a:t>
            </a:r>
            <a:r>
              <a:rPr lang="en-US" sz="3600" i="1" dirty="0" smtClean="0">
                <a:solidFill>
                  <a:srgbClr val="0000FF"/>
                </a:solidFill>
              </a:rPr>
              <a:t>’s </a:t>
            </a:r>
            <a:r>
              <a:rPr lang="en-US" sz="3600" b="1" i="1" dirty="0" smtClean="0">
                <a:solidFill>
                  <a:srgbClr val="0000FF"/>
                </a:solidFill>
                <a:effectLst>
                  <a:outerShdw blurRad="38100" dist="38100" dir="2700000" algn="tl">
                    <a:srgbClr val="000000">
                      <a:alpha val="43137"/>
                    </a:srgbClr>
                  </a:outerShdw>
                </a:effectLst>
              </a:rPr>
              <a:t>Anger </a:t>
            </a:r>
            <a:r>
              <a:rPr lang="en-US" sz="3600" i="1" dirty="0" smtClean="0">
                <a:solidFill>
                  <a:srgbClr val="0000FF"/>
                </a:solidFill>
                <a:effectLst>
                  <a:outerShdw blurRad="38100" dist="38100" dir="2700000" algn="tl">
                    <a:srgbClr val="000000">
                      <a:alpha val="43137"/>
                    </a:srgbClr>
                  </a:outerShdw>
                </a:effectLst>
              </a:rPr>
              <a:t>(</a:t>
            </a:r>
            <a:r>
              <a:rPr lang="en-US" sz="3600" i="1" dirty="0" smtClean="0">
                <a:solidFill>
                  <a:srgbClr val="FF0000"/>
                </a:solidFill>
                <a:effectLst>
                  <a:outerShdw blurRad="38100" dist="38100" dir="2700000" algn="tl">
                    <a:srgbClr val="000000">
                      <a:alpha val="43137"/>
                    </a:srgbClr>
                  </a:outerShdw>
                </a:effectLst>
              </a:rPr>
              <a:t>7-11</a:t>
            </a:r>
            <a:r>
              <a:rPr lang="en-US" sz="3600" i="1" dirty="0" smtClean="0">
                <a:solidFill>
                  <a:srgbClr val="0000FF"/>
                </a:solidFill>
                <a:effectLst>
                  <a:outerShdw blurRad="38100" dist="38100" dir="2700000" algn="tl">
                    <a:srgbClr val="000000">
                      <a:alpha val="43137"/>
                    </a:srgbClr>
                  </a:outerShdw>
                </a:effectLst>
              </a:rPr>
              <a:t>)</a:t>
            </a:r>
            <a:endParaRPr lang="en-US" sz="3600" i="1" dirty="0" smtClean="0">
              <a:solidFill>
                <a:srgbClr val="0000FF"/>
              </a:solidFill>
            </a:endParaRPr>
          </a:p>
          <a:p>
            <a:pPr marL="514350" indent="-514350">
              <a:buNone/>
            </a:pPr>
            <a:r>
              <a:rPr lang="en-US" sz="3600" i="1" dirty="0" smtClean="0">
                <a:solidFill>
                  <a:srgbClr val="C00000"/>
                </a:solidFill>
                <a:effectLst>
                  <a:outerShdw blurRad="38100" dist="38100" dir="2700000" algn="tl">
                    <a:srgbClr val="000000">
                      <a:alpha val="43137"/>
                    </a:srgbClr>
                  </a:outerShdw>
                </a:effectLst>
              </a:rPr>
              <a:t>3</a:t>
            </a:r>
            <a:r>
              <a:rPr lang="en-US" sz="3600" i="1" dirty="0" smtClean="0">
                <a:solidFill>
                  <a:srgbClr val="0000FF"/>
                </a:solidFill>
                <a:effectLst>
                  <a:outerShdw blurRad="38100" dist="38100" dir="2700000" algn="tl">
                    <a:srgbClr val="000000">
                      <a:alpha val="43137"/>
                    </a:srgbClr>
                  </a:outerShdw>
                </a:effectLst>
              </a:rPr>
              <a:t>. God</a:t>
            </a:r>
            <a:r>
              <a:rPr lang="en-US" sz="3600" i="1" dirty="0" smtClean="0">
                <a:solidFill>
                  <a:srgbClr val="0000FF"/>
                </a:solidFill>
              </a:rPr>
              <a:t>’s </a:t>
            </a:r>
            <a:r>
              <a:rPr lang="en-US" sz="3600" b="1" i="1" dirty="0" smtClean="0">
                <a:solidFill>
                  <a:srgbClr val="0000FF"/>
                </a:solidFill>
                <a:effectLst>
                  <a:outerShdw blurRad="38100" dist="38100" dir="2700000" algn="tl">
                    <a:srgbClr val="000000">
                      <a:alpha val="43137"/>
                    </a:srgbClr>
                  </a:outerShdw>
                </a:effectLst>
              </a:rPr>
              <a:t>Mercy</a:t>
            </a:r>
            <a:r>
              <a:rPr lang="en-US" sz="3600" i="1" dirty="0" smtClean="0">
                <a:solidFill>
                  <a:srgbClr val="0000FF"/>
                </a:solidFill>
              </a:rPr>
              <a:t> (</a:t>
            </a:r>
            <a:r>
              <a:rPr lang="en-US" sz="3600" i="1" dirty="0" smtClean="0">
                <a:solidFill>
                  <a:srgbClr val="FF0000"/>
                </a:solidFill>
                <a:effectLst>
                  <a:outerShdw blurRad="38100" dist="38100" dir="2700000" algn="tl">
                    <a:srgbClr val="000000">
                      <a:alpha val="43137"/>
                    </a:srgbClr>
                  </a:outerShdw>
                </a:effectLst>
              </a:rPr>
              <a:t>12-17</a:t>
            </a:r>
            <a:r>
              <a:rPr lang="en-US" sz="3600" i="1" dirty="0" smtClean="0">
                <a:solidFill>
                  <a:srgbClr val="0000FF"/>
                </a:solidFill>
              </a:rPr>
              <a:t>)</a:t>
            </a:r>
          </a:p>
          <a:p>
            <a:pPr marL="514350" indent="-514350">
              <a:buNone/>
            </a:pPr>
            <a:r>
              <a:rPr lang="en-US" sz="4000" b="1" i="1" u="sng" dirty="0" smtClean="0">
                <a:solidFill>
                  <a:srgbClr val="FF0000"/>
                </a:solidFill>
                <a:effectLst>
                  <a:outerShdw blurRad="38100" dist="38100" dir="2700000" algn="tl">
                    <a:srgbClr val="000000">
                      <a:alpha val="43137"/>
                    </a:srgbClr>
                  </a:outerShdw>
                </a:effectLst>
              </a:rPr>
              <a:t>Psalm 91</a:t>
            </a:r>
            <a:r>
              <a:rPr lang="en-US" sz="4000" i="1" u="sng" dirty="0" smtClean="0">
                <a:solidFill>
                  <a:srgbClr val="FF0000"/>
                </a:solidFill>
                <a:effectLst>
                  <a:outerShdw blurRad="38100" dist="38100" dir="2700000" algn="tl">
                    <a:srgbClr val="000000">
                      <a:alpha val="43137"/>
                    </a:srgbClr>
                  </a:outerShdw>
                </a:effectLst>
              </a:rPr>
              <a:t>:1-16</a:t>
            </a:r>
          </a:p>
          <a:p>
            <a:pPr marL="514350" indent="-514350">
              <a:buNone/>
            </a:pPr>
            <a:r>
              <a:rPr lang="en-US" sz="3200" i="1" dirty="0" smtClean="0">
                <a:solidFill>
                  <a:srgbClr val="C00000"/>
                </a:solidFill>
                <a:effectLst>
                  <a:outerShdw blurRad="38100" dist="38100" dir="2700000" algn="tl">
                    <a:srgbClr val="000000">
                      <a:alpha val="43137"/>
                    </a:srgbClr>
                  </a:outerShdw>
                </a:effectLst>
              </a:rPr>
              <a:t>4</a:t>
            </a:r>
            <a:r>
              <a:rPr lang="en-US" sz="3200" i="1" dirty="0" smtClean="0">
                <a:solidFill>
                  <a:srgbClr val="0000FF"/>
                </a:solidFill>
              </a:rPr>
              <a:t>. God’s </a:t>
            </a:r>
            <a:r>
              <a:rPr lang="en-US" sz="3200" b="1" i="1" dirty="0" smtClean="0">
                <a:solidFill>
                  <a:srgbClr val="0000FF"/>
                </a:solidFill>
                <a:effectLst>
                  <a:outerShdw blurRad="38100" dist="38100" dir="2700000" algn="tl">
                    <a:srgbClr val="000000">
                      <a:alpha val="43137"/>
                    </a:srgbClr>
                  </a:outerShdw>
                </a:effectLst>
              </a:rPr>
              <a:t>Protection</a:t>
            </a:r>
            <a:r>
              <a:rPr lang="en-US" sz="3200" i="1" dirty="0" smtClean="0">
                <a:solidFill>
                  <a:srgbClr val="0000FF"/>
                </a:solidFill>
              </a:rPr>
              <a:t> (</a:t>
            </a:r>
            <a:r>
              <a:rPr lang="en-US" sz="3200" i="1" dirty="0" smtClean="0">
                <a:solidFill>
                  <a:srgbClr val="FF0000"/>
                </a:solidFill>
                <a:effectLst>
                  <a:outerShdw blurRad="38100" dist="38100" dir="2700000" algn="tl">
                    <a:srgbClr val="000000">
                      <a:alpha val="43137"/>
                    </a:srgbClr>
                  </a:outerShdw>
                </a:effectLst>
              </a:rPr>
              <a:t>1-13</a:t>
            </a:r>
            <a:r>
              <a:rPr lang="en-US" sz="3200" i="1" dirty="0" smtClean="0">
                <a:solidFill>
                  <a:srgbClr val="0000FF"/>
                </a:solidFill>
              </a:rPr>
              <a:t>)</a:t>
            </a:r>
          </a:p>
          <a:p>
            <a:pPr marL="514350" indent="-514350">
              <a:buNone/>
            </a:pPr>
            <a:r>
              <a:rPr lang="en-US" sz="3200" i="1" dirty="0" smtClean="0">
                <a:solidFill>
                  <a:srgbClr val="C00000"/>
                </a:solidFill>
                <a:effectLst>
                  <a:outerShdw blurRad="38100" dist="38100" dir="2700000" algn="tl">
                    <a:srgbClr val="000000">
                      <a:alpha val="43137"/>
                    </a:srgbClr>
                  </a:outerShdw>
                </a:effectLst>
              </a:rPr>
              <a:t>5</a:t>
            </a:r>
            <a:r>
              <a:rPr lang="en-US" sz="3200" i="1" dirty="0" smtClean="0">
                <a:solidFill>
                  <a:srgbClr val="0000FF"/>
                </a:solidFill>
              </a:rPr>
              <a:t>. God’s </a:t>
            </a:r>
            <a:r>
              <a:rPr lang="en-US" sz="3200" b="1" i="1" dirty="0" smtClean="0">
                <a:solidFill>
                  <a:srgbClr val="0000FF"/>
                </a:solidFill>
                <a:effectLst>
                  <a:outerShdw blurRad="38100" dist="38100" dir="2700000" algn="tl">
                    <a:srgbClr val="000000">
                      <a:alpha val="43137"/>
                    </a:srgbClr>
                  </a:outerShdw>
                </a:effectLst>
              </a:rPr>
              <a:t>Pledge</a:t>
            </a:r>
            <a:r>
              <a:rPr lang="en-US" sz="3200" i="1" dirty="0" smtClean="0">
                <a:solidFill>
                  <a:srgbClr val="0000FF"/>
                </a:solidFill>
              </a:rPr>
              <a:t> (</a:t>
            </a:r>
            <a:r>
              <a:rPr lang="en-US" sz="3200" i="1" dirty="0" smtClean="0">
                <a:solidFill>
                  <a:srgbClr val="FF0000"/>
                </a:solidFill>
                <a:effectLst>
                  <a:outerShdw blurRad="38100" dist="38100" dir="2700000" algn="tl">
                    <a:srgbClr val="000000">
                      <a:alpha val="43137"/>
                    </a:srgbClr>
                  </a:outerShdw>
                </a:effectLst>
              </a:rPr>
              <a:t>14-16</a:t>
            </a:r>
            <a:r>
              <a:rPr lang="en-US" sz="3200" i="1" dirty="0" smtClean="0">
                <a:solidFill>
                  <a:srgbClr val="0000FF"/>
                </a:solidFill>
              </a:rPr>
              <a:t>)</a:t>
            </a:r>
          </a:p>
          <a:p>
            <a:pPr marL="514350" indent="-514350">
              <a:buNone/>
            </a:pPr>
            <a:endParaRPr lang="en-US" sz="3200" dirty="0"/>
          </a:p>
        </p:txBody>
      </p:sp>
      <p:sp>
        <p:nvSpPr>
          <p:cNvPr id="4" name="Content Placeholder 3"/>
          <p:cNvSpPr>
            <a:spLocks noGrp="1"/>
          </p:cNvSpPr>
          <p:nvPr>
            <p:ph sz="half" idx="2"/>
          </p:nvPr>
        </p:nvSpPr>
        <p:spPr>
          <a:xfrm>
            <a:off x="4572000" y="1676400"/>
            <a:ext cx="4572000" cy="4800600"/>
          </a:xfrm>
        </p:spPr>
        <p:style>
          <a:lnRef idx="1">
            <a:schemeClr val="accent6"/>
          </a:lnRef>
          <a:fillRef idx="2">
            <a:schemeClr val="accent6"/>
          </a:fillRef>
          <a:effectRef idx="1">
            <a:schemeClr val="accent6"/>
          </a:effectRef>
          <a:fontRef idx="minor">
            <a:schemeClr val="dk1"/>
          </a:fontRef>
        </p:style>
        <p:txBody>
          <a:bodyPr>
            <a:normAutofit/>
          </a:bodyPr>
          <a:lstStyle/>
          <a:p>
            <a:pPr>
              <a:buNone/>
            </a:pPr>
            <a:endParaRPr lang="en-US" sz="4000" dirty="0" smtClean="0"/>
          </a:p>
          <a:p>
            <a:pPr>
              <a:buNone/>
            </a:pPr>
            <a:r>
              <a:rPr lang="en-US" sz="3600" i="1" dirty="0" smtClean="0">
                <a:solidFill>
                  <a:srgbClr val="0000FF"/>
                </a:solidFill>
              </a:rPr>
              <a:t>…and Man’s </a:t>
            </a:r>
            <a:r>
              <a:rPr lang="en-US" sz="3600" i="1" dirty="0" smtClean="0">
                <a:solidFill>
                  <a:srgbClr val="0000FF"/>
                </a:solidFill>
                <a:effectLst>
                  <a:outerShdw blurRad="38100" dist="38100" dir="2700000" algn="tl">
                    <a:srgbClr val="000000">
                      <a:alpha val="43137"/>
                    </a:srgbClr>
                  </a:outerShdw>
                </a:effectLst>
              </a:rPr>
              <a:t>Frailty</a:t>
            </a:r>
            <a:r>
              <a:rPr lang="en-US" sz="3600" i="1" dirty="0" smtClean="0">
                <a:solidFill>
                  <a:srgbClr val="0000FF"/>
                </a:solidFill>
              </a:rPr>
              <a:t>.</a:t>
            </a:r>
          </a:p>
          <a:p>
            <a:pPr>
              <a:buNone/>
            </a:pPr>
            <a:r>
              <a:rPr lang="en-US" sz="3600" i="1" dirty="0" smtClean="0">
                <a:solidFill>
                  <a:srgbClr val="0000FF"/>
                </a:solidFill>
              </a:rPr>
              <a:t>…over Man’s </a:t>
            </a:r>
            <a:r>
              <a:rPr lang="en-US" sz="3600" i="1" dirty="0" smtClean="0">
                <a:solidFill>
                  <a:srgbClr val="0000FF"/>
                </a:solidFill>
                <a:effectLst>
                  <a:outerShdw blurRad="38100" dist="38100" dir="2700000" algn="tl">
                    <a:srgbClr val="000000">
                      <a:alpha val="43137"/>
                    </a:srgbClr>
                  </a:outerShdw>
                </a:effectLst>
              </a:rPr>
              <a:t>Sin</a:t>
            </a:r>
            <a:r>
              <a:rPr lang="en-US" sz="3600" i="1" dirty="0" smtClean="0">
                <a:solidFill>
                  <a:srgbClr val="0000FF"/>
                </a:solidFill>
              </a:rPr>
              <a:t>.</a:t>
            </a:r>
          </a:p>
          <a:p>
            <a:pPr>
              <a:buNone/>
            </a:pPr>
            <a:r>
              <a:rPr lang="en-US" sz="3000" i="1" dirty="0" smtClean="0">
                <a:solidFill>
                  <a:srgbClr val="0000FF"/>
                </a:solidFill>
              </a:rPr>
              <a:t>..toward </a:t>
            </a:r>
            <a:r>
              <a:rPr lang="en-US" sz="3600" i="1" dirty="0" smtClean="0">
                <a:solidFill>
                  <a:srgbClr val="0000FF"/>
                </a:solidFill>
              </a:rPr>
              <a:t>Man’s </a:t>
            </a:r>
            <a:r>
              <a:rPr lang="en-US" sz="3600" i="1" dirty="0" smtClean="0">
                <a:solidFill>
                  <a:srgbClr val="0000FF"/>
                </a:solidFill>
                <a:effectLst>
                  <a:outerShdw blurRad="38100" dist="38100" dir="2700000" algn="tl">
                    <a:srgbClr val="000000">
                      <a:alpha val="43137"/>
                    </a:srgbClr>
                  </a:outerShdw>
                </a:effectLst>
              </a:rPr>
              <a:t>Affliction</a:t>
            </a:r>
            <a:r>
              <a:rPr lang="en-US" sz="3200" i="1" dirty="0" smtClean="0">
                <a:solidFill>
                  <a:srgbClr val="0000FF"/>
                </a:solidFill>
              </a:rPr>
              <a:t>.</a:t>
            </a:r>
          </a:p>
          <a:p>
            <a:pPr>
              <a:buNone/>
            </a:pPr>
            <a:endParaRPr lang="en-US" sz="4000" i="1" dirty="0" smtClean="0">
              <a:solidFill>
                <a:srgbClr val="0000FF"/>
              </a:solidFill>
            </a:endParaRPr>
          </a:p>
          <a:p>
            <a:pPr>
              <a:buNone/>
            </a:pPr>
            <a:r>
              <a:rPr lang="en-US" sz="3200" i="1" dirty="0" smtClean="0">
                <a:solidFill>
                  <a:srgbClr val="0000FF"/>
                </a:solidFill>
              </a:rPr>
              <a:t>…of Man’s </a:t>
            </a:r>
            <a:r>
              <a:rPr lang="en-US" sz="3200" i="1" dirty="0" smtClean="0">
                <a:solidFill>
                  <a:srgbClr val="0000FF"/>
                </a:solidFill>
                <a:effectLst>
                  <a:outerShdw blurRad="38100" dist="38100" dir="2700000" algn="tl">
                    <a:srgbClr val="000000">
                      <a:alpha val="43137"/>
                    </a:srgbClr>
                  </a:outerShdw>
                </a:effectLst>
              </a:rPr>
              <a:t>Troubles</a:t>
            </a:r>
            <a:r>
              <a:rPr lang="en-US" sz="3200" i="1" dirty="0" smtClean="0">
                <a:solidFill>
                  <a:srgbClr val="0000FF"/>
                </a:solidFill>
              </a:rPr>
              <a:t>.</a:t>
            </a:r>
          </a:p>
          <a:p>
            <a:pPr>
              <a:buNone/>
            </a:pPr>
            <a:r>
              <a:rPr lang="en-US" sz="3200" dirty="0" smtClean="0"/>
              <a:t>…</a:t>
            </a:r>
            <a:r>
              <a:rPr lang="en-US" sz="3200" i="1" dirty="0" smtClean="0">
                <a:solidFill>
                  <a:srgbClr val="0000FF"/>
                </a:solidFill>
              </a:rPr>
              <a:t>for Man’s </a:t>
            </a:r>
            <a:r>
              <a:rPr lang="en-US" sz="3200" i="1" dirty="0" smtClean="0">
                <a:solidFill>
                  <a:srgbClr val="0000FF"/>
                </a:solidFill>
                <a:effectLst>
                  <a:outerShdw blurRad="38100" dist="38100" dir="2700000" algn="tl">
                    <a:srgbClr val="000000">
                      <a:alpha val="43137"/>
                    </a:srgbClr>
                  </a:outerShdw>
                </a:effectLst>
              </a:rPr>
              <a:t>Satisfaction</a:t>
            </a:r>
            <a:r>
              <a:rPr lang="en-US" sz="3200" i="1" dirty="0" smtClean="0">
                <a:solidFill>
                  <a:srgbClr val="0000FF"/>
                </a:solidFill>
              </a:rPr>
              <a: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bg/>
                                          </p:spTgt>
                                        </p:tgtEl>
                                        <p:attrNameLst>
                                          <p:attrName>style.visibility</p:attrName>
                                        </p:attrNameLst>
                                      </p:cBhvr>
                                      <p:to>
                                        <p:strVal val="visible"/>
                                      </p:to>
                                    </p:set>
                                    <p:anim calcmode="lin" valueType="num">
                                      <p:cBhvr additive="base">
                                        <p:cTn id="55" dur="500" fill="hold"/>
                                        <p:tgtEl>
                                          <p:spTgt spid="4">
                                            <p:bg/>
                                          </p:spTgt>
                                        </p:tgtEl>
                                        <p:attrNameLst>
                                          <p:attrName>ppt_x</p:attrName>
                                        </p:attrNameLst>
                                      </p:cBhvr>
                                      <p:tavLst>
                                        <p:tav tm="0">
                                          <p:val>
                                            <p:strVal val="#ppt_x"/>
                                          </p:val>
                                        </p:tav>
                                        <p:tav tm="100000">
                                          <p:val>
                                            <p:strVal val="#ppt_x"/>
                                          </p:val>
                                        </p:tav>
                                      </p:tavLst>
                                    </p:anim>
                                    <p:anim calcmode="lin" valueType="num">
                                      <p:cBhvr additive="base">
                                        <p:cTn id="56"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txEl>
                                              <p:pRg st="1" end="1"/>
                                            </p:txEl>
                                          </p:spTgt>
                                        </p:tgtEl>
                                        <p:attrNameLst>
                                          <p:attrName>style.visibility</p:attrName>
                                        </p:attrNameLst>
                                      </p:cBhvr>
                                      <p:to>
                                        <p:strVal val="visible"/>
                                      </p:to>
                                    </p:set>
                                    <p:anim calcmode="lin" valueType="num">
                                      <p:cBhvr additive="base">
                                        <p:cTn id="6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
                                            <p:txEl>
                                              <p:pRg st="2" end="2"/>
                                            </p:txEl>
                                          </p:spTgt>
                                        </p:tgtEl>
                                        <p:attrNameLst>
                                          <p:attrName>style.visibility</p:attrName>
                                        </p:attrNameLst>
                                      </p:cBhvr>
                                      <p:to>
                                        <p:strVal val="visible"/>
                                      </p:to>
                                    </p:set>
                                    <p:anim calcmode="lin" valueType="num">
                                      <p:cBhvr additive="base">
                                        <p:cTn id="6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
                                            <p:txEl>
                                              <p:pRg st="3" end="3"/>
                                            </p:txEl>
                                          </p:spTgt>
                                        </p:tgtEl>
                                        <p:attrNameLst>
                                          <p:attrName>style.visibility</p:attrName>
                                        </p:attrNameLst>
                                      </p:cBhvr>
                                      <p:to>
                                        <p:strVal val="visible"/>
                                      </p:to>
                                    </p:set>
                                    <p:anim calcmode="lin" valueType="num">
                                      <p:cBhvr additive="base">
                                        <p:cTn id="7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4">
                                            <p:txEl>
                                              <p:pRg st="5" end="5"/>
                                            </p:txEl>
                                          </p:spTgt>
                                        </p:tgtEl>
                                        <p:attrNameLst>
                                          <p:attrName>style.visibility</p:attrName>
                                        </p:attrNameLst>
                                      </p:cBhvr>
                                      <p:to>
                                        <p:strVal val="visible"/>
                                      </p:to>
                                    </p:set>
                                    <p:anim calcmode="lin" valueType="num">
                                      <p:cBhvr additive="base">
                                        <p:cTn id="7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4">
                                            <p:txEl>
                                              <p:pRg st="6" end="6"/>
                                            </p:txEl>
                                          </p:spTgt>
                                        </p:tgtEl>
                                        <p:attrNameLst>
                                          <p:attrName>style.visibility</p:attrName>
                                        </p:attrNameLst>
                                      </p:cBhvr>
                                      <p:to>
                                        <p:strVal val="visible"/>
                                      </p:to>
                                    </p:set>
                                    <p:anim calcmode="lin" valueType="num">
                                      <p:cBhvr additive="base">
                                        <p:cTn id="8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style>
          <a:lnRef idx="0">
            <a:scrgbClr r="0" g="0" b="0"/>
          </a:lnRef>
          <a:fillRef idx="1001">
            <a:schemeClr val="dk1"/>
          </a:fillRef>
          <a:effectRef idx="0">
            <a:scrgbClr r="0" g="0" b="0"/>
          </a:effectRef>
          <a:fontRef idx="major"/>
        </p:style>
        <p:txBody>
          <a:bodyPr>
            <a:normAutofit fontScale="90000"/>
          </a:bodyPr>
          <a:lstStyle/>
          <a:p>
            <a:r>
              <a:rPr lang="en-US" i="1" dirty="0" smtClean="0">
                <a:solidFill>
                  <a:srgbClr val="00B050"/>
                </a:solidFill>
              </a:rPr>
              <a:t>“</a:t>
            </a:r>
            <a:r>
              <a:rPr lang="en-US" b="1" i="1" dirty="0" smtClean="0">
                <a:solidFill>
                  <a:srgbClr val="00B050"/>
                </a:solidFill>
              </a:rPr>
              <a:t>A </a:t>
            </a:r>
            <a:r>
              <a:rPr lang="en-US" b="1" i="1" dirty="0" smtClean="0">
                <a:solidFill>
                  <a:srgbClr val="00B050"/>
                </a:solidFill>
                <a:effectLst>
                  <a:outerShdw blurRad="38100" dist="38100" dir="2700000" algn="tl">
                    <a:srgbClr val="000000">
                      <a:alpha val="43137"/>
                    </a:srgbClr>
                  </a:outerShdw>
                </a:effectLst>
              </a:rPr>
              <a:t>thousand years </a:t>
            </a:r>
            <a:r>
              <a:rPr lang="en-US" b="1" i="1" dirty="0" smtClean="0">
                <a:solidFill>
                  <a:srgbClr val="00B050"/>
                </a:solidFill>
              </a:rPr>
              <a:t>in your sight are </a:t>
            </a:r>
            <a:r>
              <a:rPr lang="en-US" b="1" i="1" dirty="0" smtClean="0">
                <a:solidFill>
                  <a:srgbClr val="00B050"/>
                </a:solidFill>
                <a:effectLst>
                  <a:outerShdw blurRad="38100" dist="38100" dir="2700000" algn="tl">
                    <a:srgbClr val="000000">
                      <a:alpha val="43137"/>
                    </a:srgbClr>
                  </a:outerShdw>
                </a:effectLst>
              </a:rPr>
              <a:t>like a day </a:t>
            </a:r>
            <a:r>
              <a:rPr lang="en-US" b="1" i="1" dirty="0" smtClean="0">
                <a:solidFill>
                  <a:srgbClr val="00B050"/>
                </a:solidFill>
              </a:rPr>
              <a:t>that has just gone by</a:t>
            </a:r>
            <a:r>
              <a:rPr lang="en-US" i="1" dirty="0" smtClean="0">
                <a:solidFill>
                  <a:srgbClr val="00B050"/>
                </a:solidFill>
                <a:effectLst>
                  <a:outerShdw blurRad="38100" dist="38100" dir="2700000" algn="tl">
                    <a:srgbClr val="000000">
                      <a:alpha val="43137"/>
                    </a:srgbClr>
                  </a:outerShdw>
                </a:effectLst>
              </a:rPr>
              <a:t>…” </a:t>
            </a:r>
            <a:r>
              <a:rPr lang="en-US" i="1" dirty="0" smtClean="0">
                <a:solidFill>
                  <a:srgbClr val="FFFF00"/>
                </a:solidFill>
                <a:effectLst>
                  <a:outerShdw blurRad="38100" dist="38100" dir="2700000" algn="tl">
                    <a:srgbClr val="000000">
                      <a:alpha val="43137"/>
                    </a:srgbClr>
                  </a:outerShdw>
                </a:effectLst>
              </a:rPr>
              <a:t>(</a:t>
            </a:r>
            <a:r>
              <a:rPr lang="en-US" i="1" dirty="0" smtClean="0">
                <a:solidFill>
                  <a:srgbClr val="FF0000"/>
                </a:solidFill>
                <a:effectLst>
                  <a:outerShdw blurRad="38100" dist="38100" dir="2700000" algn="tl">
                    <a:srgbClr val="000000">
                      <a:alpha val="43137"/>
                    </a:srgbClr>
                  </a:outerShdw>
                </a:effectLst>
              </a:rPr>
              <a:t>Psalm 90:4</a:t>
            </a:r>
            <a:r>
              <a:rPr lang="en-US" i="1" dirty="0" smtClean="0">
                <a:solidFill>
                  <a:srgbClr val="FFFF00"/>
                </a:solidFill>
                <a:effectLst>
                  <a:outerShdw blurRad="38100" dist="38100" dir="2700000" algn="tl">
                    <a:srgbClr val="000000">
                      <a:alpha val="43137"/>
                    </a:srgbClr>
                  </a:outerShdw>
                </a:effectLst>
              </a:rPr>
              <a:t>).</a:t>
            </a:r>
            <a:endParaRPr lang="en-US" dirty="0">
              <a:solidFill>
                <a:srgbClr val="FFFF00"/>
              </a:solidFill>
            </a:endParaRPr>
          </a:p>
        </p:txBody>
      </p:sp>
      <p:sp>
        <p:nvSpPr>
          <p:cNvPr id="3" name="Content Placeholder 2"/>
          <p:cNvSpPr>
            <a:spLocks noGrp="1"/>
          </p:cNvSpPr>
          <p:nvPr>
            <p:ph idx="1"/>
          </p:nvPr>
        </p:nvSpPr>
        <p:spPr>
          <a:xfrm>
            <a:off x="0" y="3048000"/>
            <a:ext cx="9144000" cy="3810000"/>
          </a:xfrm>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en-US" sz="5400" i="1" dirty="0" smtClean="0">
                <a:solidFill>
                  <a:srgbClr val="C00000"/>
                </a:solidFill>
                <a:effectLst>
                  <a:outerShdw blurRad="38100" dist="38100" dir="2700000" algn="tl">
                    <a:srgbClr val="000000">
                      <a:alpha val="43137"/>
                    </a:srgbClr>
                  </a:outerShdw>
                </a:effectLst>
              </a:rPr>
              <a:t>1</a:t>
            </a:r>
            <a:r>
              <a:rPr lang="en-US" sz="5400" i="1" dirty="0" smtClean="0">
                <a:solidFill>
                  <a:srgbClr val="0000FF"/>
                </a:solidFill>
                <a:effectLst>
                  <a:outerShdw blurRad="38100" dist="38100" dir="2700000" algn="tl">
                    <a:srgbClr val="000000">
                      <a:alpha val="43137"/>
                    </a:srgbClr>
                  </a:outerShdw>
                </a:effectLst>
              </a:rPr>
              <a:t>. </a:t>
            </a:r>
            <a:r>
              <a:rPr lang="en-US" sz="5400" b="1" i="1" dirty="0" smtClean="0">
                <a:solidFill>
                  <a:srgbClr val="0000FF"/>
                </a:solidFill>
                <a:effectLst>
                  <a:outerShdw blurRad="38100" dist="38100" dir="2700000" algn="tl">
                    <a:srgbClr val="000000">
                      <a:alpha val="43137"/>
                    </a:srgbClr>
                  </a:outerShdw>
                </a:effectLst>
              </a:rPr>
              <a:t>Praise</a:t>
            </a:r>
            <a:r>
              <a:rPr lang="en-US" sz="5400" i="1" dirty="0" smtClean="0">
                <a:solidFill>
                  <a:srgbClr val="0000FF"/>
                </a:solidFill>
                <a:effectLst>
                  <a:outerShdw blurRad="38100" dist="38100" dir="2700000" algn="tl">
                    <a:srgbClr val="000000">
                      <a:alpha val="43137"/>
                    </a:srgbClr>
                  </a:outerShdw>
                </a:effectLst>
              </a:rPr>
              <a:t> God’s </a:t>
            </a:r>
            <a:r>
              <a:rPr lang="en-US" sz="5400" b="1" i="1" dirty="0" smtClean="0">
                <a:solidFill>
                  <a:srgbClr val="0000FF"/>
                </a:solidFill>
                <a:effectLst>
                  <a:outerShdw blurRad="38100" dist="38100" dir="2700000" algn="tl">
                    <a:srgbClr val="000000">
                      <a:alpha val="43137"/>
                    </a:srgbClr>
                  </a:outerShdw>
                </a:effectLst>
              </a:rPr>
              <a:t>eternity</a:t>
            </a:r>
            <a:r>
              <a:rPr lang="en-US" sz="5400" i="1" dirty="0" smtClean="0">
                <a:solidFill>
                  <a:srgbClr val="0000FF"/>
                </a:solidFill>
                <a:effectLst>
                  <a:outerShdw blurRad="38100" dist="38100" dir="2700000" algn="tl">
                    <a:srgbClr val="000000">
                      <a:alpha val="43137"/>
                    </a:srgbClr>
                  </a:outerShdw>
                </a:effectLst>
              </a:rPr>
              <a:t> (</a:t>
            </a:r>
            <a:r>
              <a:rPr lang="en-US" sz="5400" i="1" dirty="0" smtClean="0">
                <a:solidFill>
                  <a:srgbClr val="FF0000"/>
                </a:solidFill>
                <a:effectLst>
                  <a:outerShdw blurRad="38100" dist="38100" dir="2700000" algn="tl">
                    <a:srgbClr val="000000">
                      <a:alpha val="43137"/>
                    </a:srgbClr>
                  </a:outerShdw>
                </a:effectLst>
              </a:rPr>
              <a:t>1-2</a:t>
            </a:r>
            <a:r>
              <a:rPr lang="en-US" sz="5400" i="1" dirty="0" smtClean="0">
                <a:solidFill>
                  <a:srgbClr val="0000FF"/>
                </a:solidFill>
                <a:effectLst>
                  <a:outerShdw blurRad="38100" dist="38100" dir="2700000" algn="tl">
                    <a:srgbClr val="000000">
                      <a:alpha val="43137"/>
                    </a:srgbClr>
                  </a:outerShdw>
                </a:effectLst>
              </a:rPr>
              <a:t>).</a:t>
            </a:r>
          </a:p>
          <a:p>
            <a:pPr>
              <a:buNone/>
            </a:pPr>
            <a:r>
              <a:rPr lang="en-US" sz="5400" i="1" dirty="0" smtClean="0">
                <a:solidFill>
                  <a:srgbClr val="C00000"/>
                </a:solidFill>
                <a:effectLst>
                  <a:outerShdw blurRad="38100" dist="38100" dir="2700000" algn="tl">
                    <a:srgbClr val="000000">
                      <a:alpha val="43137"/>
                    </a:srgbClr>
                  </a:outerShdw>
                </a:effectLst>
              </a:rPr>
              <a:t>2</a:t>
            </a:r>
            <a:r>
              <a:rPr lang="en-US" sz="5400" i="1" dirty="0" smtClean="0">
                <a:solidFill>
                  <a:srgbClr val="0000FF"/>
                </a:solidFill>
                <a:effectLst>
                  <a:outerShdw blurRad="38100" dist="38100" dir="2700000" algn="tl">
                    <a:srgbClr val="000000">
                      <a:alpha val="43137"/>
                    </a:srgbClr>
                  </a:outerShdw>
                </a:effectLst>
              </a:rPr>
              <a:t>. </a:t>
            </a:r>
            <a:r>
              <a:rPr lang="en-US" sz="5400" b="1" i="1" dirty="0" smtClean="0">
                <a:solidFill>
                  <a:srgbClr val="0000FF"/>
                </a:solidFill>
                <a:effectLst>
                  <a:outerShdw blurRad="38100" dist="38100" dir="2700000" algn="tl">
                    <a:srgbClr val="000000">
                      <a:alpha val="43137"/>
                    </a:srgbClr>
                  </a:outerShdw>
                </a:effectLst>
              </a:rPr>
              <a:t>Perceive</a:t>
            </a:r>
            <a:r>
              <a:rPr lang="en-US" sz="5400" i="1" dirty="0" smtClean="0">
                <a:solidFill>
                  <a:srgbClr val="0000FF"/>
                </a:solidFill>
                <a:effectLst>
                  <a:outerShdw blurRad="38100" dist="38100" dir="2700000" algn="tl">
                    <a:srgbClr val="000000">
                      <a:alpha val="43137"/>
                    </a:srgbClr>
                  </a:outerShdw>
                </a:effectLst>
              </a:rPr>
              <a:t> man’s </a:t>
            </a:r>
            <a:r>
              <a:rPr lang="en-US" sz="5400" b="1" i="1" dirty="0" smtClean="0">
                <a:solidFill>
                  <a:srgbClr val="0000FF"/>
                </a:solidFill>
                <a:effectLst>
                  <a:outerShdw blurRad="38100" dist="38100" dir="2700000" algn="tl">
                    <a:srgbClr val="000000">
                      <a:alpha val="43137"/>
                    </a:srgbClr>
                  </a:outerShdw>
                </a:effectLst>
              </a:rPr>
              <a:t>frailty</a:t>
            </a:r>
            <a:r>
              <a:rPr lang="en-US" sz="5400" i="1" dirty="0" smtClean="0">
                <a:solidFill>
                  <a:srgbClr val="0000FF"/>
                </a:solidFill>
                <a:effectLst>
                  <a:outerShdw blurRad="38100" dist="38100" dir="2700000" algn="tl">
                    <a:srgbClr val="000000">
                      <a:alpha val="43137"/>
                    </a:srgbClr>
                  </a:outerShdw>
                </a:effectLst>
              </a:rPr>
              <a:t> (</a:t>
            </a:r>
            <a:r>
              <a:rPr lang="en-US" sz="5400" i="1" dirty="0" smtClean="0">
                <a:solidFill>
                  <a:srgbClr val="FF0000"/>
                </a:solidFill>
                <a:effectLst>
                  <a:outerShdw blurRad="38100" dist="38100" dir="2700000" algn="tl">
                    <a:srgbClr val="000000">
                      <a:alpha val="43137"/>
                    </a:srgbClr>
                  </a:outerShdw>
                </a:effectLst>
              </a:rPr>
              <a:t>3-11</a:t>
            </a:r>
            <a:r>
              <a:rPr lang="en-US" sz="5400" i="1" dirty="0" smtClean="0">
                <a:solidFill>
                  <a:srgbClr val="0000FF"/>
                </a:solidFill>
                <a:effectLst>
                  <a:outerShdw blurRad="38100" dist="38100" dir="2700000" algn="tl">
                    <a:srgbClr val="000000">
                      <a:alpha val="43137"/>
                    </a:srgbClr>
                  </a:outerShdw>
                </a:effectLst>
              </a:rPr>
              <a:t>).</a:t>
            </a:r>
          </a:p>
          <a:p>
            <a:pPr>
              <a:buNone/>
            </a:pPr>
            <a:r>
              <a:rPr lang="en-US" sz="5400" i="1" dirty="0" smtClean="0">
                <a:solidFill>
                  <a:srgbClr val="C00000"/>
                </a:solidFill>
                <a:effectLst>
                  <a:outerShdw blurRad="38100" dist="38100" dir="2700000" algn="tl">
                    <a:srgbClr val="000000">
                      <a:alpha val="43137"/>
                    </a:srgbClr>
                  </a:outerShdw>
                </a:effectLst>
              </a:rPr>
              <a:t>3</a:t>
            </a:r>
            <a:r>
              <a:rPr lang="en-US" sz="5400" i="1" dirty="0" smtClean="0">
                <a:solidFill>
                  <a:srgbClr val="0000FF"/>
                </a:solidFill>
                <a:effectLst>
                  <a:outerShdw blurRad="38100" dist="38100" dir="2700000" algn="tl">
                    <a:srgbClr val="000000">
                      <a:alpha val="43137"/>
                    </a:srgbClr>
                  </a:outerShdw>
                </a:effectLst>
              </a:rPr>
              <a:t>. </a:t>
            </a:r>
            <a:r>
              <a:rPr lang="en-US" sz="5400" b="1" i="1" dirty="0" smtClean="0">
                <a:solidFill>
                  <a:srgbClr val="0000FF"/>
                </a:solidFill>
                <a:effectLst>
                  <a:outerShdw blurRad="38100" dist="38100" dir="2700000" algn="tl">
                    <a:srgbClr val="000000">
                      <a:alpha val="43137"/>
                    </a:srgbClr>
                  </a:outerShdw>
                </a:effectLst>
              </a:rPr>
              <a:t>Plead</a:t>
            </a:r>
            <a:r>
              <a:rPr lang="en-US" sz="5400" i="1" dirty="0" smtClean="0">
                <a:solidFill>
                  <a:srgbClr val="0000FF"/>
                </a:solidFill>
                <a:effectLst>
                  <a:outerShdw blurRad="38100" dist="38100" dir="2700000" algn="tl">
                    <a:srgbClr val="000000">
                      <a:alpha val="43137"/>
                    </a:srgbClr>
                  </a:outerShdw>
                </a:effectLst>
              </a:rPr>
              <a:t> for God’s </a:t>
            </a:r>
            <a:r>
              <a:rPr lang="en-US" sz="5400" b="1" i="1" dirty="0" smtClean="0">
                <a:solidFill>
                  <a:srgbClr val="0000FF"/>
                </a:solidFill>
                <a:effectLst>
                  <a:outerShdw blurRad="38100" dist="38100" dir="2700000" algn="tl">
                    <a:srgbClr val="000000">
                      <a:alpha val="43137"/>
                    </a:srgbClr>
                  </a:outerShdw>
                </a:effectLst>
              </a:rPr>
              <a:t>mercy</a:t>
            </a:r>
            <a:r>
              <a:rPr lang="en-US" sz="5400" i="1" dirty="0" smtClean="0">
                <a:solidFill>
                  <a:srgbClr val="0000FF"/>
                </a:solidFill>
                <a:effectLst>
                  <a:outerShdw blurRad="38100" dist="38100" dir="2700000" algn="tl">
                    <a:srgbClr val="000000">
                      <a:alpha val="43137"/>
                    </a:srgbClr>
                  </a:outerShdw>
                </a:effectLst>
              </a:rPr>
              <a:t> (</a:t>
            </a:r>
            <a:r>
              <a:rPr lang="en-US" sz="5400" i="1" dirty="0" smtClean="0">
                <a:solidFill>
                  <a:srgbClr val="FF0000"/>
                </a:solidFill>
                <a:effectLst>
                  <a:outerShdw blurRad="38100" dist="38100" dir="2700000" algn="tl">
                    <a:srgbClr val="000000">
                      <a:alpha val="43137"/>
                    </a:srgbClr>
                  </a:outerShdw>
                </a:effectLst>
              </a:rPr>
              <a:t>12-17</a:t>
            </a:r>
            <a:r>
              <a:rPr lang="en-US" sz="5400" i="1" dirty="0" smtClean="0">
                <a:solidFill>
                  <a:srgbClr val="0000FF"/>
                </a:solidFill>
                <a:effectLst>
                  <a:outerShdw blurRad="38100" dist="38100" dir="2700000" algn="tl">
                    <a:srgbClr val="000000">
                      <a:alpha val="43137"/>
                    </a:srgbClr>
                  </a:outerShdw>
                </a:effectLst>
              </a:rPr>
              <a:t>).</a:t>
            </a:r>
            <a:endParaRPr lang="en-US" sz="5400" i="1" dirty="0">
              <a:solidFill>
                <a:srgbClr val="0000FF"/>
              </a:solidFill>
              <a:effectLst>
                <a:outerShdw blurRad="38100" dist="38100" dir="2700000" algn="tl">
                  <a:srgbClr val="000000">
                    <a:alpha val="43137"/>
                  </a:srgbClr>
                </a:outerShdw>
              </a:effectLst>
            </a:endParaRPr>
          </a:p>
        </p:txBody>
      </p:sp>
      <p:sp>
        <p:nvSpPr>
          <p:cNvPr id="4" name="TextBox 3"/>
          <p:cNvSpPr txBox="1"/>
          <p:nvPr/>
        </p:nvSpPr>
        <p:spPr>
          <a:xfrm>
            <a:off x="0" y="1371600"/>
            <a:ext cx="9144000" cy="1754326"/>
          </a:xfrm>
          <a:prstGeom prst="rect">
            <a:avLst/>
          </a:prstGeom>
        </p:spPr>
        <p:style>
          <a:lnRef idx="0">
            <a:scrgbClr r="0" g="0" b="0"/>
          </a:lnRef>
          <a:fillRef idx="1001">
            <a:schemeClr val="dk2"/>
          </a:fillRef>
          <a:effectRef idx="0">
            <a:scrgbClr r="0" g="0" b="0"/>
          </a:effectRef>
          <a:fontRef idx="major"/>
        </p:style>
        <p:txBody>
          <a:bodyPr wrap="square" rtlCol="0">
            <a:spAutoFit/>
          </a:bodyPr>
          <a:lstStyle/>
          <a:p>
            <a:r>
              <a:rPr lang="en-US" sz="3600" i="1" dirty="0" smtClean="0">
                <a:solidFill>
                  <a:srgbClr val="FFFF00"/>
                </a:solidFill>
                <a:effectLst>
                  <a:outerShdw blurRad="38100" dist="38100" dir="2700000" algn="tl">
                    <a:srgbClr val="000000">
                      <a:alpha val="43137"/>
                    </a:srgbClr>
                  </a:outerShdw>
                </a:effectLst>
              </a:rPr>
              <a:t>“But do not forget this one thing, dear friends: With the Lord a day is like a thousand years, and a thousand years are like a day” </a:t>
            </a:r>
            <a:r>
              <a:rPr lang="en-US" sz="3600" i="1" dirty="0" smtClean="0">
                <a:solidFill>
                  <a:srgbClr val="00B050"/>
                </a:solidFill>
              </a:rPr>
              <a:t>(</a:t>
            </a:r>
            <a:r>
              <a:rPr lang="en-US" sz="3600" i="1" dirty="0" smtClean="0">
                <a:solidFill>
                  <a:srgbClr val="FF0000"/>
                </a:solidFill>
                <a:effectLst>
                  <a:outerShdw blurRad="38100" dist="38100" dir="2700000" algn="tl">
                    <a:srgbClr val="000000">
                      <a:alpha val="43137"/>
                    </a:srgbClr>
                  </a:outerShdw>
                </a:effectLst>
              </a:rPr>
              <a:t>2 Peter 3:8</a:t>
            </a:r>
            <a:r>
              <a:rPr lang="en-US" sz="3600" i="1" dirty="0" smtClean="0">
                <a:solidFill>
                  <a:srgbClr val="00B050"/>
                </a:solidFill>
              </a:rPr>
              <a:t>).</a:t>
            </a:r>
            <a:endParaRPr lang="en-US" sz="3600" i="1"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bg/>
                                          </p:spTgt>
                                        </p:tgtEl>
                                        <p:attrNameLst>
                                          <p:attrName>style.visibility</p:attrName>
                                        </p:attrNameLst>
                                      </p:cBhvr>
                                      <p:to>
                                        <p:strVal val="visible"/>
                                      </p:to>
                                    </p:set>
                                    <p:anim calcmode="lin" valueType="num">
                                      <p:cBhvr additive="base">
                                        <p:cTn id="1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additive="base">
                                        <p:cTn id="2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additive="base">
                                        <p:cTn id="2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additive="base">
                                        <p:cTn id="3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style>
          <a:lnRef idx="1">
            <a:schemeClr val="accent3"/>
          </a:lnRef>
          <a:fillRef idx="2">
            <a:schemeClr val="accent3"/>
          </a:fillRef>
          <a:effectRef idx="1">
            <a:schemeClr val="accent3"/>
          </a:effectRef>
          <a:fontRef idx="minor">
            <a:schemeClr val="dk1"/>
          </a:fontRef>
        </p:style>
        <p:txBody>
          <a:bodyPr>
            <a:normAutofit/>
          </a:bodyPr>
          <a:lstStyle/>
          <a:p>
            <a:r>
              <a:rPr lang="en-US" b="1" i="1" dirty="0" smtClean="0">
                <a:solidFill>
                  <a:srgbClr val="C00000"/>
                </a:solidFill>
                <a:effectLst>
                  <a:outerShdw blurRad="38100" dist="38100" dir="2700000" algn="tl">
                    <a:srgbClr val="000000">
                      <a:alpha val="43137"/>
                    </a:srgbClr>
                  </a:outerShdw>
                </a:effectLst>
              </a:rPr>
              <a:t>1a</a:t>
            </a:r>
            <a:r>
              <a:rPr lang="en-US" i="1" dirty="0" smtClean="0">
                <a:solidFill>
                  <a:srgbClr val="0000FF"/>
                </a:solidFill>
              </a:rPr>
              <a:t>. </a:t>
            </a:r>
            <a:r>
              <a:rPr lang="en-US" b="1" i="1" dirty="0" smtClean="0">
                <a:solidFill>
                  <a:srgbClr val="0000FF"/>
                </a:solidFill>
                <a:effectLst>
                  <a:outerShdw blurRad="38100" dist="38100" dir="2700000" algn="tl">
                    <a:srgbClr val="000000">
                      <a:alpha val="43137"/>
                    </a:srgbClr>
                  </a:outerShdw>
                </a:effectLst>
              </a:rPr>
              <a:t>God</a:t>
            </a:r>
            <a:r>
              <a:rPr lang="en-US" i="1" dirty="0" smtClean="0">
                <a:solidFill>
                  <a:srgbClr val="0000FF"/>
                </a:solidFill>
                <a:effectLst>
                  <a:outerShdw blurRad="38100" dist="38100" dir="2700000" algn="tl">
                    <a:srgbClr val="000000">
                      <a:alpha val="43137"/>
                    </a:srgbClr>
                  </a:outerShdw>
                </a:effectLst>
              </a:rPr>
              <a:t>’s</a:t>
            </a:r>
            <a:r>
              <a:rPr lang="en-US" i="1" dirty="0" smtClean="0">
                <a:solidFill>
                  <a:srgbClr val="0000FF"/>
                </a:solidFill>
              </a:rPr>
              <a:t> </a:t>
            </a:r>
            <a:r>
              <a:rPr lang="en-US" b="1" i="1" dirty="0" smtClean="0">
                <a:solidFill>
                  <a:srgbClr val="0000FF"/>
                </a:solidFill>
                <a:effectLst>
                  <a:outerShdw blurRad="38100" dist="38100" dir="2700000" algn="tl">
                    <a:srgbClr val="000000">
                      <a:alpha val="43137"/>
                    </a:srgbClr>
                  </a:outerShdw>
                </a:effectLst>
              </a:rPr>
              <a:t>Eternity</a:t>
            </a:r>
            <a:r>
              <a:rPr lang="en-US" i="1" dirty="0" smtClean="0">
                <a:solidFill>
                  <a:srgbClr val="0000FF"/>
                </a:solidFill>
              </a:rPr>
              <a:t> (</a:t>
            </a:r>
            <a:r>
              <a:rPr lang="en-US" i="1" dirty="0" smtClean="0">
                <a:solidFill>
                  <a:srgbClr val="FF0000"/>
                </a:solidFill>
                <a:effectLst>
                  <a:outerShdw blurRad="38100" dist="38100" dir="2700000" algn="tl">
                    <a:srgbClr val="000000">
                      <a:alpha val="43137"/>
                    </a:srgbClr>
                  </a:outerShdw>
                </a:effectLst>
              </a:rPr>
              <a:t>1-2</a:t>
            </a:r>
            <a:r>
              <a:rPr lang="en-US" i="1" dirty="0" smtClean="0">
                <a:solidFill>
                  <a:srgbClr val="0000FF"/>
                </a:solidFill>
              </a:rPr>
              <a:t>).</a:t>
            </a:r>
            <a:endParaRPr lang="en-US" dirty="0"/>
          </a:p>
        </p:txBody>
      </p:sp>
      <p:sp>
        <p:nvSpPr>
          <p:cNvPr id="3" name="Content Placeholder 2"/>
          <p:cNvSpPr>
            <a:spLocks noGrp="1"/>
          </p:cNvSpPr>
          <p:nvPr>
            <p:ph idx="1"/>
          </p:nvPr>
        </p:nvSpPr>
        <p:spPr>
          <a:xfrm>
            <a:off x="0" y="914400"/>
            <a:ext cx="9144000" cy="594360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buNone/>
            </a:pPr>
            <a:r>
              <a:rPr lang="en-US" b="1" i="1" baseline="30000" dirty="0" smtClean="0">
                <a:solidFill>
                  <a:srgbClr val="C00000"/>
                </a:solidFill>
              </a:rPr>
              <a:t>1</a:t>
            </a:r>
            <a:r>
              <a:rPr lang="en-US" b="1" i="1" baseline="30000" dirty="0" smtClean="0">
                <a:solidFill>
                  <a:srgbClr val="0000FF"/>
                </a:solidFill>
              </a:rPr>
              <a:t> </a:t>
            </a:r>
            <a:r>
              <a:rPr lang="en-US" sz="4200" i="1" dirty="0" smtClean="0">
                <a:solidFill>
                  <a:srgbClr val="0000FF"/>
                </a:solidFill>
                <a:effectLst>
                  <a:outerShdw blurRad="38100" dist="38100" dir="2700000" algn="tl">
                    <a:srgbClr val="000000">
                      <a:alpha val="43137"/>
                    </a:srgbClr>
                  </a:outerShdw>
                </a:effectLst>
              </a:rPr>
              <a:t>Lord</a:t>
            </a:r>
            <a:r>
              <a:rPr lang="en-US" sz="4200" i="1" dirty="0" smtClean="0">
                <a:solidFill>
                  <a:srgbClr val="0000FF"/>
                </a:solidFill>
              </a:rPr>
              <a:t>, you have been our </a:t>
            </a:r>
            <a:r>
              <a:rPr lang="en-US" sz="4200" b="1" i="1" dirty="0" smtClean="0">
                <a:solidFill>
                  <a:srgbClr val="0000FF"/>
                </a:solidFill>
                <a:effectLst>
                  <a:outerShdw blurRad="38100" dist="38100" dir="2700000" algn="tl">
                    <a:srgbClr val="000000">
                      <a:alpha val="43137"/>
                    </a:srgbClr>
                  </a:outerShdw>
                </a:effectLst>
              </a:rPr>
              <a:t>dwelling place </a:t>
            </a:r>
            <a:r>
              <a:rPr lang="en-US" sz="3500" i="1" dirty="0" smtClean="0">
                <a:solidFill>
                  <a:srgbClr val="0000FF"/>
                </a:solidFill>
                <a:effectLst>
                  <a:outerShdw blurRad="38100" dist="38100" dir="2700000" algn="tl">
                    <a:srgbClr val="000000">
                      <a:alpha val="43137"/>
                    </a:srgbClr>
                  </a:outerShdw>
                </a:effectLst>
              </a:rPr>
              <a:t>throughout</a:t>
            </a:r>
            <a:r>
              <a:rPr lang="en-US" i="1" dirty="0" smtClean="0">
                <a:solidFill>
                  <a:srgbClr val="0000FF"/>
                </a:solidFill>
                <a:effectLst>
                  <a:outerShdw blurRad="38100" dist="38100" dir="2700000" algn="tl">
                    <a:srgbClr val="000000">
                      <a:alpha val="43137"/>
                    </a:srgbClr>
                  </a:outerShdw>
                </a:effectLst>
              </a:rPr>
              <a:t> </a:t>
            </a:r>
            <a:r>
              <a:rPr lang="en-US" sz="3500" i="1" dirty="0" smtClean="0">
                <a:solidFill>
                  <a:srgbClr val="0000FF"/>
                </a:solidFill>
                <a:effectLst>
                  <a:outerShdw blurRad="38100" dist="38100" dir="2700000" algn="tl">
                    <a:srgbClr val="000000">
                      <a:alpha val="43137"/>
                    </a:srgbClr>
                  </a:outerShdw>
                </a:effectLst>
              </a:rPr>
              <a:t>all generations</a:t>
            </a:r>
            <a:r>
              <a:rPr lang="en-US" sz="3500" i="1" dirty="0" smtClean="0">
                <a:solidFill>
                  <a:srgbClr val="0000FF"/>
                </a:solidFill>
              </a:rPr>
              <a:t>. </a:t>
            </a:r>
            <a:r>
              <a:rPr lang="en-US" i="1" baseline="30000" dirty="0" smtClean="0">
                <a:solidFill>
                  <a:srgbClr val="C00000"/>
                </a:solidFill>
                <a:effectLst>
                  <a:outerShdw blurRad="38100" dist="38100" dir="2700000" algn="tl">
                    <a:srgbClr val="000000">
                      <a:alpha val="43137"/>
                    </a:srgbClr>
                  </a:outerShdw>
                </a:effectLst>
              </a:rPr>
              <a:t>2</a:t>
            </a:r>
            <a:r>
              <a:rPr lang="en-US" b="1" i="1" baseline="30000" dirty="0" smtClean="0">
                <a:solidFill>
                  <a:srgbClr val="0000FF"/>
                </a:solidFill>
              </a:rPr>
              <a:t> </a:t>
            </a:r>
            <a:r>
              <a:rPr lang="en-US" sz="3500" i="1" dirty="0" smtClean="0">
                <a:solidFill>
                  <a:srgbClr val="0000FF"/>
                </a:solidFill>
              </a:rPr>
              <a:t>Before the mountains were born or you brought forth the whole world, </a:t>
            </a:r>
            <a:r>
              <a:rPr lang="en-US" sz="3900" i="1" dirty="0" smtClean="0">
                <a:solidFill>
                  <a:srgbClr val="0000FF"/>
                </a:solidFill>
              </a:rPr>
              <a:t>from </a:t>
            </a:r>
            <a:r>
              <a:rPr lang="en-US" sz="3900" b="1" i="1" dirty="0" smtClean="0">
                <a:solidFill>
                  <a:srgbClr val="0000FF"/>
                </a:solidFill>
                <a:effectLst>
                  <a:outerShdw blurRad="38100" dist="38100" dir="2700000" algn="tl">
                    <a:srgbClr val="000000">
                      <a:alpha val="43137"/>
                    </a:srgbClr>
                  </a:outerShdw>
                </a:effectLst>
              </a:rPr>
              <a:t>everlasting</a:t>
            </a:r>
            <a:r>
              <a:rPr lang="en-US" sz="3900" i="1" dirty="0" smtClean="0">
                <a:solidFill>
                  <a:srgbClr val="0000FF"/>
                </a:solidFill>
              </a:rPr>
              <a:t> to </a:t>
            </a:r>
            <a:r>
              <a:rPr lang="en-US" sz="3900" b="1" i="1" dirty="0" smtClean="0">
                <a:solidFill>
                  <a:srgbClr val="0000FF"/>
                </a:solidFill>
                <a:effectLst>
                  <a:outerShdw blurRad="38100" dist="38100" dir="2700000" algn="tl">
                    <a:srgbClr val="000000">
                      <a:alpha val="43137"/>
                    </a:srgbClr>
                  </a:outerShdw>
                </a:effectLst>
              </a:rPr>
              <a:t>everlasting</a:t>
            </a:r>
            <a:r>
              <a:rPr lang="en-US" sz="3900" i="1" dirty="0" smtClean="0">
                <a:solidFill>
                  <a:srgbClr val="0000FF"/>
                </a:solidFill>
              </a:rPr>
              <a:t> you are </a:t>
            </a:r>
            <a:r>
              <a:rPr lang="en-US" sz="3900" b="1" i="1" dirty="0" smtClean="0">
                <a:solidFill>
                  <a:srgbClr val="0000FF"/>
                </a:solidFill>
                <a:effectLst>
                  <a:outerShdw blurRad="38100" dist="38100" dir="2700000" algn="tl">
                    <a:srgbClr val="000000">
                      <a:alpha val="43137"/>
                    </a:srgbClr>
                  </a:outerShdw>
                </a:effectLst>
              </a:rPr>
              <a:t>God</a:t>
            </a:r>
            <a:r>
              <a:rPr lang="en-US" sz="3900" i="1" dirty="0" smtClean="0">
                <a:solidFill>
                  <a:srgbClr val="0000FF"/>
                </a:solidFill>
              </a:rPr>
              <a:t>.</a:t>
            </a:r>
          </a:p>
          <a:p>
            <a:pPr>
              <a:buNone/>
            </a:pPr>
            <a:r>
              <a:rPr lang="en-US" i="1" dirty="0" smtClean="0">
                <a:solidFill>
                  <a:srgbClr val="FF0000"/>
                </a:solidFill>
                <a:effectLst>
                  <a:outerShdw blurRad="38100" dist="38100" dir="2700000" algn="tl">
                    <a:srgbClr val="000000">
                      <a:alpha val="43137"/>
                    </a:srgbClr>
                  </a:outerShdw>
                </a:effectLst>
              </a:rPr>
              <a:t>Ps 84:1-2, 4a</a:t>
            </a:r>
            <a:r>
              <a:rPr lang="en-US" i="1" dirty="0" smtClean="0">
                <a:solidFill>
                  <a:srgbClr val="0000FF"/>
                </a:solidFill>
                <a:effectLst>
                  <a:outerShdw blurRad="38100" dist="38100" dir="2700000" algn="tl">
                    <a:srgbClr val="000000">
                      <a:alpha val="43137"/>
                    </a:srgbClr>
                  </a:outerShdw>
                </a:effectLst>
              </a:rPr>
              <a:t>:</a:t>
            </a:r>
            <a:r>
              <a:rPr lang="en-US" i="1" dirty="0" smtClean="0">
                <a:solidFill>
                  <a:srgbClr val="FF0000"/>
                </a:solidFill>
                <a:effectLst>
                  <a:outerShdw blurRad="38100" dist="38100" dir="2700000" algn="tl">
                    <a:srgbClr val="000000">
                      <a:alpha val="43137"/>
                    </a:srgbClr>
                  </a:outerShdw>
                </a:effectLst>
              </a:rPr>
              <a:t> </a:t>
            </a:r>
            <a:r>
              <a:rPr lang="en-US" b="1" i="1" baseline="30000" dirty="0" smtClean="0">
                <a:solidFill>
                  <a:srgbClr val="FF0000"/>
                </a:solidFill>
              </a:rPr>
              <a:t>1</a:t>
            </a:r>
            <a:r>
              <a:rPr lang="en-US" b="1" i="1" baseline="30000" dirty="0" smtClean="0">
                <a:solidFill>
                  <a:srgbClr val="0000FF"/>
                </a:solidFill>
              </a:rPr>
              <a:t> </a:t>
            </a:r>
            <a:r>
              <a:rPr lang="en-US" i="1" dirty="0" smtClean="0">
                <a:solidFill>
                  <a:srgbClr val="0000FF"/>
                </a:solidFill>
              </a:rPr>
              <a:t> “How </a:t>
            </a:r>
            <a:r>
              <a:rPr lang="en-US" i="1" dirty="0" smtClean="0">
                <a:solidFill>
                  <a:srgbClr val="0000FF"/>
                </a:solidFill>
                <a:effectLst>
                  <a:outerShdw blurRad="38100" dist="38100" dir="2700000" algn="tl">
                    <a:srgbClr val="000000">
                      <a:alpha val="43137"/>
                    </a:srgbClr>
                  </a:outerShdw>
                </a:effectLst>
              </a:rPr>
              <a:t>lovely</a:t>
            </a:r>
            <a:r>
              <a:rPr lang="en-US" i="1" dirty="0" smtClean="0">
                <a:solidFill>
                  <a:srgbClr val="0000FF"/>
                </a:solidFill>
              </a:rPr>
              <a:t> is your </a:t>
            </a:r>
            <a:r>
              <a:rPr lang="en-US" b="1" i="1" dirty="0" smtClean="0">
                <a:solidFill>
                  <a:srgbClr val="0000FF"/>
                </a:solidFill>
                <a:effectLst>
                  <a:outerShdw blurRad="38100" dist="38100" dir="2700000" algn="tl">
                    <a:srgbClr val="000000">
                      <a:alpha val="43137"/>
                    </a:srgbClr>
                  </a:outerShdw>
                </a:effectLst>
              </a:rPr>
              <a:t>dwelling place</a:t>
            </a:r>
            <a:r>
              <a:rPr lang="en-US" i="1" dirty="0" smtClean="0">
                <a:solidFill>
                  <a:srgbClr val="0000FF"/>
                </a:solidFill>
                <a:effectLst>
                  <a:outerShdw blurRad="38100" dist="38100" dir="2700000" algn="tl">
                    <a:srgbClr val="000000">
                      <a:alpha val="43137"/>
                    </a:srgbClr>
                  </a:outerShdw>
                </a:effectLst>
              </a:rPr>
              <a:t>,</a:t>
            </a:r>
            <a:r>
              <a:rPr lang="en-US" b="1" i="1" dirty="0" smtClean="0">
                <a:solidFill>
                  <a:srgbClr val="0000FF"/>
                </a:solidFill>
                <a:effectLst>
                  <a:outerShdw blurRad="38100" dist="38100" dir="2700000" algn="tl">
                    <a:srgbClr val="000000">
                      <a:alpha val="43137"/>
                    </a:srgbClr>
                  </a:outerShdw>
                </a:effectLst>
              </a:rPr>
              <a:t> </a:t>
            </a:r>
            <a:r>
              <a:rPr lang="en-US" b="1" i="1" cap="small" dirty="0" smtClean="0">
                <a:solidFill>
                  <a:srgbClr val="0000FF"/>
                </a:solidFill>
                <a:effectLst>
                  <a:outerShdw blurRad="38100" dist="38100" dir="2700000" algn="tl">
                    <a:srgbClr val="000000">
                      <a:alpha val="43137"/>
                    </a:srgbClr>
                  </a:outerShdw>
                </a:effectLst>
              </a:rPr>
              <a:t>Lord </a:t>
            </a:r>
            <a:r>
              <a:rPr lang="en-US" b="1" i="1" dirty="0" smtClean="0">
                <a:solidFill>
                  <a:srgbClr val="0000FF"/>
                </a:solidFill>
                <a:effectLst>
                  <a:outerShdw blurRad="38100" dist="38100" dir="2700000" algn="tl">
                    <a:srgbClr val="000000">
                      <a:alpha val="43137"/>
                    </a:srgbClr>
                  </a:outerShdw>
                </a:effectLst>
              </a:rPr>
              <a:t>Almighty</a:t>
            </a:r>
            <a:r>
              <a:rPr lang="en-US" i="1" dirty="0" smtClean="0">
                <a:solidFill>
                  <a:srgbClr val="0000FF"/>
                </a:solidFill>
              </a:rPr>
              <a:t>! </a:t>
            </a:r>
            <a:r>
              <a:rPr lang="en-US" b="1" i="1" baseline="30000" dirty="0" smtClean="0">
                <a:solidFill>
                  <a:srgbClr val="FF0000"/>
                </a:solidFill>
              </a:rPr>
              <a:t>2</a:t>
            </a:r>
            <a:r>
              <a:rPr lang="en-US" b="1" i="1" baseline="30000" dirty="0" smtClean="0">
                <a:solidFill>
                  <a:srgbClr val="0000FF"/>
                </a:solidFill>
              </a:rPr>
              <a:t> </a:t>
            </a:r>
            <a:r>
              <a:rPr lang="en-US" i="1" dirty="0" smtClean="0">
                <a:solidFill>
                  <a:srgbClr val="0000FF"/>
                </a:solidFill>
              </a:rPr>
              <a:t>My </a:t>
            </a:r>
            <a:r>
              <a:rPr lang="en-US" sz="2800" i="1" dirty="0" smtClean="0">
                <a:solidFill>
                  <a:srgbClr val="0000FF"/>
                </a:solidFill>
              </a:rPr>
              <a:t>soul </a:t>
            </a:r>
            <a:r>
              <a:rPr lang="en-US" sz="2800" i="1" dirty="0" smtClean="0">
                <a:solidFill>
                  <a:srgbClr val="0000FF"/>
                </a:solidFill>
                <a:effectLst>
                  <a:outerShdw blurRad="38100" dist="38100" dir="2700000" algn="tl">
                    <a:srgbClr val="000000">
                      <a:alpha val="43137"/>
                    </a:srgbClr>
                  </a:outerShdw>
                </a:effectLst>
              </a:rPr>
              <a:t>yearns</a:t>
            </a:r>
            <a:r>
              <a:rPr lang="en-US" sz="2800" i="1" dirty="0" smtClean="0">
                <a:solidFill>
                  <a:srgbClr val="0000FF"/>
                </a:solidFill>
              </a:rPr>
              <a:t>, even </a:t>
            </a:r>
            <a:r>
              <a:rPr lang="en-US" sz="2800" i="1" dirty="0" smtClean="0">
                <a:solidFill>
                  <a:srgbClr val="0000FF"/>
                </a:solidFill>
                <a:effectLst>
                  <a:outerShdw blurRad="38100" dist="38100" dir="2700000" algn="tl">
                    <a:srgbClr val="000000">
                      <a:alpha val="43137"/>
                    </a:srgbClr>
                  </a:outerShdw>
                </a:effectLst>
              </a:rPr>
              <a:t>faints</a:t>
            </a:r>
            <a:r>
              <a:rPr lang="en-US" sz="2800" i="1" dirty="0" smtClean="0">
                <a:solidFill>
                  <a:srgbClr val="0000FF"/>
                </a:solidFill>
              </a:rPr>
              <a:t>, for the courts of the </a:t>
            </a:r>
            <a:r>
              <a:rPr lang="en-US" sz="2800" i="1" cap="small" dirty="0" smtClean="0">
                <a:solidFill>
                  <a:srgbClr val="0000FF"/>
                </a:solidFill>
                <a:effectLst>
                  <a:outerShdw blurRad="38100" dist="38100" dir="2700000" algn="tl">
                    <a:srgbClr val="000000">
                      <a:alpha val="43137"/>
                    </a:srgbClr>
                  </a:outerShdw>
                </a:effectLst>
              </a:rPr>
              <a:t>Lord</a:t>
            </a:r>
            <a:r>
              <a:rPr lang="en-US" sz="2800" i="1" dirty="0" smtClean="0">
                <a:solidFill>
                  <a:srgbClr val="0000FF"/>
                </a:solidFill>
              </a:rPr>
              <a:t>; my </a:t>
            </a:r>
            <a:r>
              <a:rPr lang="en-US" sz="2800" i="1" dirty="0" smtClean="0">
                <a:solidFill>
                  <a:srgbClr val="0000FF"/>
                </a:solidFill>
                <a:effectLst>
                  <a:outerShdw blurRad="38100" dist="38100" dir="2700000" algn="tl">
                    <a:srgbClr val="000000">
                      <a:alpha val="43137"/>
                    </a:srgbClr>
                  </a:outerShdw>
                </a:effectLst>
              </a:rPr>
              <a:t>heart</a:t>
            </a:r>
            <a:r>
              <a:rPr lang="en-US" sz="2800" i="1" dirty="0" smtClean="0">
                <a:solidFill>
                  <a:srgbClr val="0000FF"/>
                </a:solidFill>
              </a:rPr>
              <a:t> and my </a:t>
            </a:r>
            <a:r>
              <a:rPr lang="en-US" sz="2800" i="1" dirty="0" smtClean="0">
                <a:solidFill>
                  <a:srgbClr val="0000FF"/>
                </a:solidFill>
                <a:effectLst>
                  <a:outerShdw blurRad="38100" dist="38100" dir="2700000" algn="tl">
                    <a:srgbClr val="000000">
                      <a:alpha val="43137"/>
                    </a:srgbClr>
                  </a:outerShdw>
                </a:effectLst>
              </a:rPr>
              <a:t>flesh</a:t>
            </a:r>
            <a:r>
              <a:rPr lang="en-US" sz="2800" i="1" dirty="0" smtClean="0">
                <a:solidFill>
                  <a:srgbClr val="0000FF"/>
                </a:solidFill>
              </a:rPr>
              <a:t> </a:t>
            </a:r>
            <a:r>
              <a:rPr lang="en-US" sz="2800" i="1" dirty="0" smtClean="0">
                <a:solidFill>
                  <a:srgbClr val="0000FF"/>
                </a:solidFill>
                <a:effectLst>
                  <a:outerShdw blurRad="38100" dist="38100" dir="2700000" algn="tl">
                    <a:srgbClr val="000000">
                      <a:alpha val="43137"/>
                    </a:srgbClr>
                  </a:outerShdw>
                </a:effectLst>
              </a:rPr>
              <a:t>cry out</a:t>
            </a:r>
            <a:r>
              <a:rPr lang="en-US" sz="2800" i="1" dirty="0" smtClean="0">
                <a:solidFill>
                  <a:srgbClr val="0000FF"/>
                </a:solidFill>
              </a:rPr>
              <a:t> for the </a:t>
            </a:r>
            <a:r>
              <a:rPr lang="en-US" sz="2800" b="1" i="1" dirty="0" smtClean="0">
                <a:solidFill>
                  <a:srgbClr val="0000FF"/>
                </a:solidFill>
                <a:effectLst>
                  <a:outerShdw blurRad="38100" dist="38100" dir="2700000" algn="tl">
                    <a:srgbClr val="000000">
                      <a:alpha val="43137"/>
                    </a:srgbClr>
                  </a:outerShdw>
                </a:effectLst>
              </a:rPr>
              <a:t>living God</a:t>
            </a:r>
            <a:r>
              <a:rPr lang="en-US" sz="2800" i="1" dirty="0" smtClean="0">
                <a:solidFill>
                  <a:srgbClr val="0000FF"/>
                </a:solidFill>
              </a:rPr>
              <a:t>.” “Blessed are those who </a:t>
            </a:r>
            <a:r>
              <a:rPr lang="en-US" sz="2800" i="1" dirty="0" smtClean="0">
                <a:solidFill>
                  <a:srgbClr val="0000FF"/>
                </a:solidFill>
                <a:effectLst>
                  <a:outerShdw blurRad="38100" dist="38100" dir="2700000" algn="tl">
                    <a:srgbClr val="000000">
                      <a:alpha val="43137"/>
                    </a:srgbClr>
                  </a:outerShdw>
                </a:effectLst>
              </a:rPr>
              <a:t>dwell</a:t>
            </a:r>
            <a:r>
              <a:rPr lang="en-US" sz="2800" i="1" dirty="0" smtClean="0">
                <a:solidFill>
                  <a:srgbClr val="0000FF"/>
                </a:solidFill>
              </a:rPr>
              <a:t> in your </a:t>
            </a:r>
            <a:r>
              <a:rPr lang="en-US" sz="2800" i="1" dirty="0" smtClean="0">
                <a:solidFill>
                  <a:srgbClr val="0000FF"/>
                </a:solidFill>
                <a:effectLst>
                  <a:outerShdw blurRad="38100" dist="38100" dir="2700000" algn="tl">
                    <a:srgbClr val="000000">
                      <a:alpha val="43137"/>
                    </a:srgbClr>
                  </a:outerShdw>
                </a:effectLst>
              </a:rPr>
              <a:t>house</a:t>
            </a:r>
            <a:r>
              <a:rPr lang="en-US" sz="2800" i="1" dirty="0" smtClean="0">
                <a:solidFill>
                  <a:srgbClr val="0000FF"/>
                </a:solidFill>
              </a:rPr>
              <a:t>…”</a:t>
            </a:r>
          </a:p>
          <a:p>
            <a:pPr>
              <a:buNone/>
            </a:pPr>
            <a:r>
              <a:rPr lang="en-US" i="1" dirty="0" smtClean="0">
                <a:solidFill>
                  <a:srgbClr val="FF0000"/>
                </a:solidFill>
                <a:effectLst>
                  <a:outerShdw blurRad="38100" dist="38100" dir="2700000" algn="tl">
                    <a:srgbClr val="000000">
                      <a:alpha val="43137"/>
                    </a:srgbClr>
                  </a:outerShdw>
                </a:effectLst>
              </a:rPr>
              <a:t>Ps 91:9-10</a:t>
            </a:r>
            <a:r>
              <a:rPr lang="en-US" i="1" dirty="0" smtClean="0">
                <a:solidFill>
                  <a:srgbClr val="0000FF"/>
                </a:solidFill>
                <a:effectLst>
                  <a:outerShdw blurRad="38100" dist="38100" dir="2700000" algn="tl">
                    <a:srgbClr val="000000">
                      <a:alpha val="43137"/>
                    </a:srgbClr>
                  </a:outerShdw>
                </a:effectLst>
              </a:rPr>
              <a:t>:</a:t>
            </a:r>
            <a:r>
              <a:rPr lang="en-US" i="1" dirty="0" smtClean="0">
                <a:solidFill>
                  <a:srgbClr val="FF0000"/>
                </a:solidFill>
                <a:effectLst>
                  <a:outerShdw blurRad="38100" dist="38100" dir="2700000" algn="tl">
                    <a:srgbClr val="000000">
                      <a:alpha val="43137"/>
                    </a:srgbClr>
                  </a:outerShdw>
                </a:effectLst>
              </a:rPr>
              <a:t> </a:t>
            </a:r>
            <a:r>
              <a:rPr lang="en-US" b="1" i="1" baseline="30000" dirty="0" smtClean="0">
                <a:solidFill>
                  <a:srgbClr val="C00000"/>
                </a:solidFill>
              </a:rPr>
              <a:t>9</a:t>
            </a:r>
            <a:r>
              <a:rPr lang="en-US" b="1" i="1" baseline="30000" dirty="0" smtClean="0">
                <a:solidFill>
                  <a:srgbClr val="0000FF"/>
                </a:solidFill>
              </a:rPr>
              <a:t> </a:t>
            </a:r>
            <a:r>
              <a:rPr lang="en-US" i="1" dirty="0" smtClean="0">
                <a:solidFill>
                  <a:srgbClr val="0000FF"/>
                </a:solidFill>
              </a:rPr>
              <a:t>If you say, “The </a:t>
            </a:r>
            <a:r>
              <a:rPr lang="en-US" i="1" cap="small" dirty="0" smtClean="0">
                <a:solidFill>
                  <a:srgbClr val="0000FF"/>
                </a:solidFill>
                <a:effectLst>
                  <a:outerShdw blurRad="38100" dist="38100" dir="2700000" algn="tl">
                    <a:srgbClr val="000000">
                      <a:alpha val="43137"/>
                    </a:srgbClr>
                  </a:outerShdw>
                </a:effectLst>
              </a:rPr>
              <a:t>Lord</a:t>
            </a:r>
            <a:r>
              <a:rPr lang="en-US" i="1" dirty="0" smtClean="0">
                <a:solidFill>
                  <a:srgbClr val="0000FF"/>
                </a:solidFill>
              </a:rPr>
              <a:t> is my </a:t>
            </a:r>
            <a:r>
              <a:rPr lang="en-US" i="1" dirty="0" smtClean="0">
                <a:solidFill>
                  <a:srgbClr val="0000FF"/>
                </a:solidFill>
                <a:effectLst>
                  <a:outerShdw blurRad="38100" dist="38100" dir="2700000" algn="tl">
                    <a:srgbClr val="000000">
                      <a:alpha val="43137"/>
                    </a:srgbClr>
                  </a:outerShdw>
                </a:effectLst>
              </a:rPr>
              <a:t>refuge</a:t>
            </a:r>
            <a:r>
              <a:rPr lang="en-US" i="1" dirty="0" smtClean="0">
                <a:solidFill>
                  <a:srgbClr val="0000FF"/>
                </a:solidFill>
              </a:rPr>
              <a:t>,” and you make the </a:t>
            </a:r>
            <a:r>
              <a:rPr lang="en-US" i="1" dirty="0" smtClean="0">
                <a:solidFill>
                  <a:srgbClr val="0000FF"/>
                </a:solidFill>
                <a:effectLst>
                  <a:outerShdw blurRad="38100" dist="38100" dir="2700000" algn="tl">
                    <a:srgbClr val="000000">
                      <a:alpha val="43137"/>
                    </a:srgbClr>
                  </a:outerShdw>
                </a:effectLst>
              </a:rPr>
              <a:t>Most High </a:t>
            </a:r>
            <a:r>
              <a:rPr lang="en-US" i="1" dirty="0" smtClean="0">
                <a:solidFill>
                  <a:srgbClr val="0000FF"/>
                </a:solidFill>
              </a:rPr>
              <a:t>your </a:t>
            </a:r>
            <a:r>
              <a:rPr lang="en-US" b="1" i="1" dirty="0" smtClean="0">
                <a:solidFill>
                  <a:srgbClr val="0000FF"/>
                </a:solidFill>
                <a:effectLst>
                  <a:outerShdw blurRad="38100" dist="38100" dir="2700000" algn="tl">
                    <a:srgbClr val="000000">
                      <a:alpha val="43137"/>
                    </a:srgbClr>
                  </a:outerShdw>
                </a:effectLst>
              </a:rPr>
              <a:t>dwelling</a:t>
            </a:r>
            <a:r>
              <a:rPr lang="en-US" i="1" dirty="0" smtClean="0">
                <a:solidFill>
                  <a:srgbClr val="0000FF"/>
                </a:solidFill>
              </a:rPr>
              <a:t>, </a:t>
            </a:r>
            <a:r>
              <a:rPr lang="en-US" b="1" i="1" baseline="30000" dirty="0" smtClean="0">
                <a:solidFill>
                  <a:srgbClr val="C00000"/>
                </a:solidFill>
              </a:rPr>
              <a:t>10</a:t>
            </a:r>
            <a:r>
              <a:rPr lang="en-US" b="1" i="1" baseline="30000" dirty="0" smtClean="0">
                <a:solidFill>
                  <a:srgbClr val="0000FF"/>
                </a:solidFill>
              </a:rPr>
              <a:t> </a:t>
            </a:r>
            <a:r>
              <a:rPr lang="en-US" i="1" dirty="0" smtClean="0">
                <a:solidFill>
                  <a:srgbClr val="0000FF"/>
                </a:solidFill>
              </a:rPr>
              <a:t>no harm will overtake you, no disaster will come near your tent.”</a:t>
            </a:r>
          </a:p>
          <a:p>
            <a:pPr>
              <a:buNone/>
            </a:pPr>
            <a:r>
              <a:rPr lang="en-US" i="1" dirty="0" smtClean="0">
                <a:solidFill>
                  <a:srgbClr val="FF0000"/>
                </a:solidFill>
                <a:effectLst>
                  <a:outerShdw blurRad="38100" dist="38100" dir="2700000" algn="tl">
                    <a:srgbClr val="000000">
                      <a:alpha val="43137"/>
                    </a:srgbClr>
                  </a:outerShdw>
                </a:effectLst>
              </a:rPr>
              <a:t>Ps 26:8</a:t>
            </a:r>
            <a:r>
              <a:rPr lang="en-US" i="1" dirty="0" smtClean="0">
                <a:solidFill>
                  <a:srgbClr val="0000FF"/>
                </a:solidFill>
              </a:rPr>
              <a:t>: “L</a:t>
            </a:r>
            <a:r>
              <a:rPr lang="en-US" sz="2500" i="1" dirty="0" smtClean="0">
                <a:solidFill>
                  <a:srgbClr val="0000FF"/>
                </a:solidFill>
              </a:rPr>
              <a:t>ORD</a:t>
            </a:r>
            <a:r>
              <a:rPr lang="en-US" i="1" dirty="0" smtClean="0">
                <a:solidFill>
                  <a:srgbClr val="0000FF"/>
                </a:solidFill>
              </a:rPr>
              <a:t>, I love the </a:t>
            </a:r>
            <a:r>
              <a:rPr lang="en-US" b="1" i="1" dirty="0" smtClean="0">
                <a:solidFill>
                  <a:srgbClr val="0000FF"/>
                </a:solidFill>
                <a:effectLst>
                  <a:outerShdw blurRad="38100" dist="38100" dir="2700000" algn="tl">
                    <a:srgbClr val="000000">
                      <a:alpha val="43137"/>
                    </a:srgbClr>
                  </a:outerShdw>
                </a:effectLst>
              </a:rPr>
              <a:t>house</a:t>
            </a:r>
            <a:r>
              <a:rPr lang="en-US" i="1" dirty="0" smtClean="0">
                <a:solidFill>
                  <a:srgbClr val="0000FF"/>
                </a:solidFill>
                <a:effectLst>
                  <a:outerShdw blurRad="38100" dist="38100" dir="2700000" algn="tl">
                    <a:srgbClr val="000000">
                      <a:alpha val="43137"/>
                    </a:srgbClr>
                  </a:outerShdw>
                </a:effectLst>
              </a:rPr>
              <a:t> </a:t>
            </a:r>
            <a:r>
              <a:rPr lang="en-US" i="1" dirty="0" smtClean="0">
                <a:solidFill>
                  <a:srgbClr val="0000FF"/>
                </a:solidFill>
              </a:rPr>
              <a:t>where you live, the place where your glory </a:t>
            </a:r>
            <a:r>
              <a:rPr lang="en-US" i="1" dirty="0" smtClean="0">
                <a:solidFill>
                  <a:srgbClr val="0000FF"/>
                </a:solidFill>
                <a:effectLst>
                  <a:outerShdw blurRad="38100" dist="38100" dir="2700000" algn="tl">
                    <a:srgbClr val="000000">
                      <a:alpha val="43137"/>
                    </a:srgbClr>
                  </a:outerShdw>
                </a:effectLst>
              </a:rPr>
              <a:t>dwells</a:t>
            </a:r>
            <a:r>
              <a:rPr lang="en-US" i="1" dirty="0" smtClean="0">
                <a:solidFill>
                  <a:srgbClr val="0000FF"/>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62000"/>
          </a:xfrm>
        </p:spPr>
        <p:style>
          <a:lnRef idx="1">
            <a:schemeClr val="accent3"/>
          </a:lnRef>
          <a:fillRef idx="2">
            <a:schemeClr val="accent3"/>
          </a:fillRef>
          <a:effectRef idx="1">
            <a:schemeClr val="accent3"/>
          </a:effectRef>
          <a:fontRef idx="minor">
            <a:schemeClr val="dk1"/>
          </a:fontRef>
        </p:style>
        <p:txBody>
          <a:bodyPr/>
          <a:lstStyle/>
          <a:p>
            <a:r>
              <a:rPr lang="en-US" b="1" i="1" dirty="0" smtClean="0">
                <a:solidFill>
                  <a:srgbClr val="C00000"/>
                </a:solidFill>
                <a:effectLst>
                  <a:outerShdw blurRad="38100" dist="38100" dir="2700000" algn="tl">
                    <a:srgbClr val="000000">
                      <a:alpha val="43137"/>
                    </a:srgbClr>
                  </a:outerShdw>
                </a:effectLst>
              </a:rPr>
              <a:t>1b</a:t>
            </a:r>
            <a:r>
              <a:rPr lang="en-US" i="1" dirty="0" smtClean="0">
                <a:solidFill>
                  <a:srgbClr val="0000FF"/>
                </a:solidFill>
                <a:effectLst>
                  <a:outerShdw blurRad="38100" dist="38100" dir="2700000" algn="tl">
                    <a:srgbClr val="000000">
                      <a:alpha val="43137"/>
                    </a:srgbClr>
                  </a:outerShdw>
                </a:effectLst>
              </a:rPr>
              <a:t>. </a:t>
            </a:r>
            <a:r>
              <a:rPr lang="en-US" b="1" i="1" dirty="0" smtClean="0">
                <a:solidFill>
                  <a:srgbClr val="0000FF"/>
                </a:solidFill>
                <a:effectLst>
                  <a:outerShdw blurRad="38100" dist="38100" dir="2700000" algn="tl">
                    <a:srgbClr val="000000">
                      <a:alpha val="43137"/>
                    </a:srgbClr>
                  </a:outerShdw>
                </a:effectLst>
              </a:rPr>
              <a:t>Man</a:t>
            </a:r>
            <a:r>
              <a:rPr lang="en-US" i="1" dirty="0" smtClean="0">
                <a:solidFill>
                  <a:srgbClr val="0000FF"/>
                </a:solidFill>
                <a:effectLst>
                  <a:outerShdw blurRad="38100" dist="38100" dir="2700000" algn="tl">
                    <a:srgbClr val="000000">
                      <a:alpha val="43137"/>
                    </a:srgbClr>
                  </a:outerShdw>
                </a:effectLst>
              </a:rPr>
              <a:t>’s</a:t>
            </a:r>
            <a:r>
              <a:rPr lang="en-US" i="1" dirty="0" smtClean="0">
                <a:solidFill>
                  <a:srgbClr val="0000FF"/>
                </a:solidFill>
              </a:rPr>
              <a:t> </a:t>
            </a:r>
            <a:r>
              <a:rPr lang="en-US" b="1" i="1" dirty="0" smtClean="0">
                <a:solidFill>
                  <a:srgbClr val="0000FF"/>
                </a:solidFill>
                <a:effectLst>
                  <a:outerShdw blurRad="38100" dist="38100" dir="2700000" algn="tl">
                    <a:srgbClr val="000000">
                      <a:alpha val="43137"/>
                    </a:srgbClr>
                  </a:outerShdw>
                </a:effectLst>
              </a:rPr>
              <a:t>Frailty</a:t>
            </a:r>
            <a:r>
              <a:rPr lang="en-US" i="1" dirty="0" smtClean="0">
                <a:solidFill>
                  <a:srgbClr val="0000FF"/>
                </a:solidFill>
              </a:rPr>
              <a:t> (</a:t>
            </a:r>
            <a:r>
              <a:rPr lang="en-US" i="1" dirty="0" smtClean="0">
                <a:solidFill>
                  <a:srgbClr val="FF0000"/>
                </a:solidFill>
                <a:effectLst>
                  <a:outerShdw blurRad="38100" dist="38100" dir="2700000" algn="tl">
                    <a:srgbClr val="000000">
                      <a:alpha val="43137"/>
                    </a:srgbClr>
                  </a:outerShdw>
                </a:effectLst>
              </a:rPr>
              <a:t>3-6</a:t>
            </a:r>
            <a:r>
              <a:rPr lang="en-US" i="1" dirty="0" smtClean="0">
                <a:solidFill>
                  <a:srgbClr val="0000FF"/>
                </a:solidFill>
              </a:rPr>
              <a:t>):</a:t>
            </a:r>
            <a:r>
              <a:rPr lang="en-US" sz="3200" i="1" dirty="0" smtClean="0">
                <a:solidFill>
                  <a:srgbClr val="0000FF"/>
                </a:solidFill>
              </a:rPr>
              <a:t> </a:t>
            </a:r>
            <a:r>
              <a:rPr lang="en-US" sz="3400" i="1" dirty="0" smtClean="0">
                <a:solidFill>
                  <a:srgbClr val="0000FF"/>
                </a:solidFill>
                <a:effectLst>
                  <a:outerShdw blurRad="38100" dist="38100" dir="2700000" algn="tl">
                    <a:srgbClr val="000000">
                      <a:alpha val="43137"/>
                    </a:srgbClr>
                  </a:outerShdw>
                </a:effectLst>
              </a:rPr>
              <a:t>dust</a:t>
            </a:r>
            <a:r>
              <a:rPr lang="en-US" sz="3400" i="1" dirty="0" smtClean="0">
                <a:solidFill>
                  <a:srgbClr val="0000FF"/>
                </a:solidFill>
              </a:rPr>
              <a:t>, </a:t>
            </a:r>
            <a:r>
              <a:rPr lang="en-US" sz="3400" i="1" dirty="0" smtClean="0">
                <a:solidFill>
                  <a:srgbClr val="0000FF"/>
                </a:solidFill>
                <a:effectLst>
                  <a:outerShdw blurRad="38100" dist="38100" dir="2700000" algn="tl">
                    <a:srgbClr val="000000">
                      <a:alpha val="43137"/>
                    </a:srgbClr>
                  </a:outerShdw>
                </a:effectLst>
              </a:rPr>
              <a:t>grass</a:t>
            </a:r>
            <a:r>
              <a:rPr lang="en-US" sz="3400" i="1" dirty="0" smtClean="0">
                <a:solidFill>
                  <a:srgbClr val="0000FF"/>
                </a:solidFill>
              </a:rPr>
              <a:t>, </a:t>
            </a:r>
            <a:r>
              <a:rPr lang="en-US" sz="3400" i="1" dirty="0" smtClean="0">
                <a:solidFill>
                  <a:srgbClr val="0000FF"/>
                </a:solidFill>
                <a:effectLst>
                  <a:outerShdw blurRad="38100" dist="38100" dir="2700000" algn="tl">
                    <a:srgbClr val="000000">
                      <a:alpha val="43137"/>
                    </a:srgbClr>
                  </a:outerShdw>
                </a:effectLst>
              </a:rPr>
              <a:t>flowers</a:t>
            </a:r>
            <a:r>
              <a:rPr lang="en-US" sz="3400" i="1" dirty="0" smtClean="0">
                <a:solidFill>
                  <a:srgbClr val="0000FF"/>
                </a:solidFill>
              </a:rPr>
              <a:t>.</a:t>
            </a:r>
            <a:endParaRPr lang="en-US" sz="3400" dirty="0"/>
          </a:p>
        </p:txBody>
      </p:sp>
      <p:sp>
        <p:nvSpPr>
          <p:cNvPr id="3" name="Content Placeholder 2"/>
          <p:cNvSpPr>
            <a:spLocks noGrp="1"/>
          </p:cNvSpPr>
          <p:nvPr>
            <p:ph idx="1"/>
          </p:nvPr>
        </p:nvSpPr>
        <p:spPr>
          <a:xfrm>
            <a:off x="0" y="609600"/>
            <a:ext cx="9144000" cy="62484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buNone/>
            </a:pPr>
            <a:r>
              <a:rPr lang="en-US" b="1" i="1" baseline="30000" dirty="0" smtClean="0">
                <a:solidFill>
                  <a:srgbClr val="C00000"/>
                </a:solidFill>
              </a:rPr>
              <a:t>3</a:t>
            </a:r>
            <a:r>
              <a:rPr lang="en-US" b="1" i="1" baseline="30000" dirty="0" smtClean="0">
                <a:solidFill>
                  <a:srgbClr val="0000FF"/>
                </a:solidFill>
              </a:rPr>
              <a:t> </a:t>
            </a:r>
            <a:r>
              <a:rPr lang="en-US" sz="3700" i="1" dirty="0" smtClean="0">
                <a:solidFill>
                  <a:srgbClr val="0000FF"/>
                </a:solidFill>
              </a:rPr>
              <a:t>You turn people back to </a:t>
            </a:r>
            <a:r>
              <a:rPr lang="en-US" sz="3700" i="1" dirty="0" smtClean="0">
                <a:solidFill>
                  <a:srgbClr val="0000FF"/>
                </a:solidFill>
                <a:effectLst>
                  <a:outerShdw blurRad="38100" dist="38100" dir="2700000" algn="tl">
                    <a:srgbClr val="000000">
                      <a:alpha val="43137"/>
                    </a:srgbClr>
                  </a:outerShdw>
                </a:effectLst>
              </a:rPr>
              <a:t>dust</a:t>
            </a:r>
            <a:r>
              <a:rPr lang="en-US" sz="3700" i="1" dirty="0" smtClean="0">
                <a:solidFill>
                  <a:srgbClr val="0000FF"/>
                </a:solidFill>
              </a:rPr>
              <a:t>, </a:t>
            </a:r>
            <a:r>
              <a:rPr lang="en-US" i="1" dirty="0" smtClean="0">
                <a:solidFill>
                  <a:srgbClr val="0000FF"/>
                </a:solidFill>
              </a:rPr>
              <a:t>(</a:t>
            </a:r>
            <a:r>
              <a:rPr lang="en-US" i="1" dirty="0" smtClean="0">
                <a:solidFill>
                  <a:srgbClr val="FF0000"/>
                </a:solidFill>
                <a:effectLst>
                  <a:outerShdw blurRad="38100" dist="38100" dir="2700000" algn="tl">
                    <a:srgbClr val="000000">
                      <a:alpha val="43137"/>
                    </a:srgbClr>
                  </a:outerShdw>
                </a:effectLst>
              </a:rPr>
              <a:t>Gen 2:7; 3:19</a:t>
            </a:r>
            <a:r>
              <a:rPr lang="en-US" i="1" dirty="0" smtClean="0">
                <a:solidFill>
                  <a:srgbClr val="0000FF"/>
                </a:solidFill>
              </a:rPr>
              <a:t>)</a:t>
            </a:r>
            <a:r>
              <a:rPr lang="en-US" sz="3700" i="1" dirty="0" smtClean="0">
                <a:solidFill>
                  <a:srgbClr val="0000FF"/>
                </a:solidFill>
              </a:rPr>
              <a:t/>
            </a:r>
            <a:br>
              <a:rPr lang="en-US" sz="3700" i="1" dirty="0" smtClean="0">
                <a:solidFill>
                  <a:srgbClr val="0000FF"/>
                </a:solidFill>
              </a:rPr>
            </a:br>
            <a:r>
              <a:rPr lang="en-US" sz="3700" i="1" dirty="0" smtClean="0">
                <a:solidFill>
                  <a:srgbClr val="0000FF"/>
                </a:solidFill>
              </a:rPr>
              <a:t>    saying, “Return to </a:t>
            </a:r>
            <a:r>
              <a:rPr lang="en-US" sz="3700" i="1" dirty="0" smtClean="0">
                <a:solidFill>
                  <a:srgbClr val="0000FF"/>
                </a:solidFill>
                <a:effectLst>
                  <a:outerShdw blurRad="38100" dist="38100" dir="2700000" algn="tl">
                    <a:srgbClr val="000000">
                      <a:alpha val="43137"/>
                    </a:srgbClr>
                  </a:outerShdw>
                </a:effectLst>
              </a:rPr>
              <a:t>dust</a:t>
            </a:r>
            <a:r>
              <a:rPr lang="en-US" sz="3700" i="1" dirty="0" smtClean="0">
                <a:solidFill>
                  <a:srgbClr val="0000FF"/>
                </a:solidFill>
              </a:rPr>
              <a:t>, you </a:t>
            </a:r>
            <a:r>
              <a:rPr lang="en-US" sz="3700" i="1" dirty="0" smtClean="0">
                <a:solidFill>
                  <a:srgbClr val="0000FF"/>
                </a:solidFill>
                <a:effectLst>
                  <a:outerShdw blurRad="38100" dist="38100" dir="2700000" algn="tl">
                    <a:srgbClr val="000000">
                      <a:alpha val="43137"/>
                    </a:srgbClr>
                  </a:outerShdw>
                </a:effectLst>
              </a:rPr>
              <a:t>mortals</a:t>
            </a:r>
            <a:r>
              <a:rPr lang="en-US" sz="3700" i="1" dirty="0" smtClean="0">
                <a:solidFill>
                  <a:srgbClr val="0000FF"/>
                </a:solidFill>
              </a:rPr>
              <a:t>.”</a:t>
            </a:r>
          </a:p>
          <a:p>
            <a:pPr>
              <a:buNone/>
            </a:pPr>
            <a:r>
              <a:rPr lang="en-US" b="1" i="1" baseline="30000" dirty="0" smtClean="0">
                <a:solidFill>
                  <a:srgbClr val="C00000"/>
                </a:solidFill>
              </a:rPr>
              <a:t>4</a:t>
            </a:r>
            <a:r>
              <a:rPr lang="en-US" b="1" i="1" baseline="30000" dirty="0" smtClean="0">
                <a:solidFill>
                  <a:srgbClr val="0000FF"/>
                </a:solidFill>
              </a:rPr>
              <a:t> </a:t>
            </a:r>
            <a:r>
              <a:rPr lang="en-US" i="1" dirty="0" smtClean="0">
                <a:solidFill>
                  <a:srgbClr val="0000FF"/>
                </a:solidFill>
              </a:rPr>
              <a:t>A </a:t>
            </a:r>
            <a:r>
              <a:rPr lang="en-US" i="1" dirty="0" smtClean="0">
                <a:solidFill>
                  <a:srgbClr val="0000FF"/>
                </a:solidFill>
                <a:effectLst>
                  <a:outerShdw blurRad="38100" dist="38100" dir="2700000" algn="tl">
                    <a:srgbClr val="000000">
                      <a:alpha val="43137"/>
                    </a:srgbClr>
                  </a:outerShdw>
                </a:effectLst>
              </a:rPr>
              <a:t>thousand years </a:t>
            </a:r>
            <a:r>
              <a:rPr lang="en-US" i="1" dirty="0" smtClean="0">
                <a:solidFill>
                  <a:srgbClr val="0000FF"/>
                </a:solidFill>
              </a:rPr>
              <a:t>in your sight are </a:t>
            </a:r>
            <a:r>
              <a:rPr lang="en-US" i="1" dirty="0" smtClean="0">
                <a:solidFill>
                  <a:srgbClr val="0000FF"/>
                </a:solidFill>
                <a:effectLst>
                  <a:outerShdw blurRad="38100" dist="38100" dir="2700000" algn="tl">
                    <a:srgbClr val="000000">
                      <a:alpha val="43137"/>
                    </a:srgbClr>
                  </a:outerShdw>
                </a:effectLst>
              </a:rPr>
              <a:t>like a day </a:t>
            </a:r>
            <a:r>
              <a:rPr lang="en-US" i="1" dirty="0" smtClean="0">
                <a:solidFill>
                  <a:srgbClr val="0000FF"/>
                </a:solidFill>
              </a:rPr>
              <a:t>that has just gone by, or </a:t>
            </a:r>
            <a:r>
              <a:rPr lang="en-US" i="1" u="sng" dirty="0" smtClean="0">
                <a:solidFill>
                  <a:srgbClr val="0000FF"/>
                </a:solidFill>
              </a:rPr>
              <a:t>like a </a:t>
            </a:r>
            <a:r>
              <a:rPr lang="en-US" i="1" u="sng" dirty="0" smtClean="0">
                <a:solidFill>
                  <a:srgbClr val="0000FF"/>
                </a:solidFill>
                <a:effectLst>
                  <a:outerShdw blurRad="38100" dist="38100" dir="2700000" algn="tl">
                    <a:srgbClr val="000000">
                      <a:alpha val="43137"/>
                    </a:srgbClr>
                  </a:outerShdw>
                </a:effectLst>
              </a:rPr>
              <a:t>watch</a:t>
            </a:r>
            <a:r>
              <a:rPr lang="en-US" i="1" u="sng" dirty="0" smtClean="0">
                <a:solidFill>
                  <a:srgbClr val="0000FF"/>
                </a:solidFill>
              </a:rPr>
              <a:t> in the night</a:t>
            </a:r>
            <a:r>
              <a:rPr lang="en-US" i="1" dirty="0" smtClean="0">
                <a:solidFill>
                  <a:srgbClr val="0000FF"/>
                </a:solidFill>
              </a:rPr>
              <a:t>. (</a:t>
            </a:r>
            <a:r>
              <a:rPr lang="en-US" i="1" dirty="0" smtClean="0">
                <a:solidFill>
                  <a:srgbClr val="FF0000"/>
                </a:solidFill>
                <a:effectLst>
                  <a:outerShdw blurRad="38100" dist="38100" dir="2700000" algn="tl">
                    <a:srgbClr val="000000">
                      <a:alpha val="43137"/>
                    </a:srgbClr>
                  </a:outerShdw>
                </a:effectLst>
              </a:rPr>
              <a:t>2 Pet 3:8</a:t>
            </a:r>
            <a:r>
              <a:rPr lang="en-US" i="1" dirty="0" smtClean="0">
                <a:solidFill>
                  <a:srgbClr val="0000FF"/>
                </a:solidFill>
              </a:rPr>
              <a:t>)</a:t>
            </a:r>
          </a:p>
          <a:p>
            <a:pPr>
              <a:buNone/>
            </a:pPr>
            <a:r>
              <a:rPr lang="en-US" b="1" i="1" baseline="30000" dirty="0" smtClean="0">
                <a:solidFill>
                  <a:srgbClr val="C00000"/>
                </a:solidFill>
              </a:rPr>
              <a:t>5</a:t>
            </a:r>
            <a:r>
              <a:rPr lang="en-US" b="1" i="1" baseline="30000" dirty="0" smtClean="0">
                <a:solidFill>
                  <a:srgbClr val="0000FF"/>
                </a:solidFill>
              </a:rPr>
              <a:t> </a:t>
            </a:r>
            <a:r>
              <a:rPr lang="en-US" sz="3000" i="1" dirty="0" smtClean="0">
                <a:solidFill>
                  <a:srgbClr val="0000FF"/>
                </a:solidFill>
              </a:rPr>
              <a:t>Yet you sweep people away in the sleep of </a:t>
            </a:r>
            <a:r>
              <a:rPr lang="en-US" sz="3000" i="1" dirty="0" smtClean="0">
                <a:solidFill>
                  <a:srgbClr val="0000FF"/>
                </a:solidFill>
                <a:effectLst>
                  <a:outerShdw blurRad="38100" dist="38100" dir="2700000" algn="tl">
                    <a:srgbClr val="000000">
                      <a:alpha val="43137"/>
                    </a:srgbClr>
                  </a:outerShdw>
                </a:effectLst>
              </a:rPr>
              <a:t>death</a:t>
            </a:r>
            <a:r>
              <a:rPr lang="en-US" sz="3000" i="1" dirty="0" smtClean="0">
                <a:solidFill>
                  <a:srgbClr val="0000FF"/>
                </a:solidFill>
              </a:rPr>
              <a:t>—they are </a:t>
            </a:r>
            <a:r>
              <a:rPr lang="en-US" sz="3000" i="1" u="sng" dirty="0" smtClean="0">
                <a:solidFill>
                  <a:srgbClr val="0000FF"/>
                </a:solidFill>
              </a:rPr>
              <a:t>like the new </a:t>
            </a:r>
            <a:r>
              <a:rPr lang="en-US" sz="3000" i="1" u="sng" dirty="0" smtClean="0">
                <a:solidFill>
                  <a:srgbClr val="0000FF"/>
                </a:solidFill>
                <a:effectLst>
                  <a:outerShdw blurRad="38100" dist="38100" dir="2700000" algn="tl">
                    <a:srgbClr val="000000">
                      <a:alpha val="43137"/>
                    </a:srgbClr>
                  </a:outerShdw>
                </a:effectLst>
              </a:rPr>
              <a:t>grass</a:t>
            </a:r>
            <a:r>
              <a:rPr lang="en-US" sz="3000" i="1" u="sng" dirty="0" smtClean="0">
                <a:solidFill>
                  <a:srgbClr val="0000FF"/>
                </a:solidFill>
              </a:rPr>
              <a:t> of the morning</a:t>
            </a:r>
            <a:r>
              <a:rPr lang="en-US" sz="3000" i="1" dirty="0" smtClean="0">
                <a:solidFill>
                  <a:srgbClr val="0000FF"/>
                </a:solidFill>
              </a:rPr>
              <a:t>: </a:t>
            </a:r>
            <a:r>
              <a:rPr lang="en-US" sz="2800" b="1" i="1" baseline="30000" dirty="0" smtClean="0">
                <a:solidFill>
                  <a:srgbClr val="C00000"/>
                </a:solidFill>
              </a:rPr>
              <a:t>6</a:t>
            </a:r>
            <a:r>
              <a:rPr lang="en-US" sz="2800" b="1" i="1" baseline="30000" dirty="0" smtClean="0">
                <a:solidFill>
                  <a:srgbClr val="0000FF"/>
                </a:solidFill>
              </a:rPr>
              <a:t> </a:t>
            </a:r>
            <a:r>
              <a:rPr lang="en-US" sz="3000" i="1" dirty="0" smtClean="0">
                <a:solidFill>
                  <a:srgbClr val="0000FF"/>
                </a:solidFill>
              </a:rPr>
              <a:t>In the morning it springs up new,  but by evening it is </a:t>
            </a:r>
            <a:r>
              <a:rPr lang="en-US" sz="3000" i="1" dirty="0" smtClean="0">
                <a:solidFill>
                  <a:srgbClr val="0000FF"/>
                </a:solidFill>
                <a:effectLst>
                  <a:outerShdw blurRad="38100" dist="38100" dir="2700000" algn="tl">
                    <a:srgbClr val="000000">
                      <a:alpha val="43137"/>
                    </a:srgbClr>
                  </a:outerShdw>
                </a:effectLst>
              </a:rPr>
              <a:t>dry</a:t>
            </a:r>
            <a:r>
              <a:rPr lang="en-US" sz="3000" i="1" dirty="0" smtClean="0">
                <a:solidFill>
                  <a:srgbClr val="0000FF"/>
                </a:solidFill>
              </a:rPr>
              <a:t> and </a:t>
            </a:r>
            <a:r>
              <a:rPr lang="en-US" sz="3000" i="1" dirty="0" smtClean="0">
                <a:solidFill>
                  <a:srgbClr val="0000FF"/>
                </a:solidFill>
                <a:effectLst>
                  <a:outerShdw blurRad="38100" dist="38100" dir="2700000" algn="tl">
                    <a:srgbClr val="000000">
                      <a:alpha val="43137"/>
                    </a:srgbClr>
                  </a:outerShdw>
                </a:effectLst>
              </a:rPr>
              <a:t>withered</a:t>
            </a:r>
            <a:r>
              <a:rPr lang="en-US" sz="3000" i="1" dirty="0" smtClean="0">
                <a:solidFill>
                  <a:srgbClr val="0000FF"/>
                </a:solidFill>
              </a:rPr>
              <a:t>.</a:t>
            </a:r>
          </a:p>
          <a:p>
            <a:pPr>
              <a:buNone/>
            </a:pPr>
            <a:r>
              <a:rPr lang="en-US" sz="2800" i="1" dirty="0" smtClean="0">
                <a:solidFill>
                  <a:srgbClr val="FF0000"/>
                </a:solidFill>
                <a:effectLst>
                  <a:outerShdw blurRad="38100" dist="38100" dir="2700000" algn="tl">
                    <a:srgbClr val="000000">
                      <a:alpha val="43137"/>
                    </a:srgbClr>
                  </a:outerShdw>
                </a:effectLst>
              </a:rPr>
              <a:t>Isa 40:6b-8; 1 Pet 1:24-25</a:t>
            </a:r>
            <a:r>
              <a:rPr lang="en-US" sz="2800" i="1" dirty="0" smtClean="0">
                <a:solidFill>
                  <a:srgbClr val="0000FF"/>
                </a:solidFill>
              </a:rPr>
              <a:t>: </a:t>
            </a:r>
            <a:r>
              <a:rPr lang="en-US" sz="2700" b="1" i="1" baseline="30000" dirty="0" smtClean="0">
                <a:solidFill>
                  <a:srgbClr val="C00000"/>
                </a:solidFill>
              </a:rPr>
              <a:t>6</a:t>
            </a:r>
            <a:r>
              <a:rPr lang="en-US" sz="2700" b="1" i="1" baseline="30000" dirty="0" smtClean="0">
                <a:solidFill>
                  <a:srgbClr val="0000FF"/>
                </a:solidFill>
              </a:rPr>
              <a:t> </a:t>
            </a:r>
            <a:r>
              <a:rPr lang="en-US" sz="2800" i="1" dirty="0" smtClean="0">
                <a:solidFill>
                  <a:srgbClr val="0000FF"/>
                </a:solidFill>
              </a:rPr>
              <a:t> “All people are like </a:t>
            </a:r>
            <a:r>
              <a:rPr lang="en-US" sz="2800" i="1" dirty="0" smtClean="0">
                <a:solidFill>
                  <a:srgbClr val="0000FF"/>
                </a:solidFill>
                <a:effectLst>
                  <a:outerShdw blurRad="38100" dist="38100" dir="2700000" algn="tl">
                    <a:srgbClr val="000000">
                      <a:alpha val="43137"/>
                    </a:srgbClr>
                  </a:outerShdw>
                </a:effectLst>
              </a:rPr>
              <a:t>grass</a:t>
            </a:r>
            <a:r>
              <a:rPr lang="en-US" sz="2800" i="1" dirty="0" smtClean="0">
                <a:solidFill>
                  <a:srgbClr val="0000FF"/>
                </a:solidFill>
              </a:rPr>
              <a:t>,</a:t>
            </a:r>
            <a:r>
              <a:rPr lang="en-US" sz="2700" i="1" dirty="0" smtClean="0">
                <a:solidFill>
                  <a:srgbClr val="0000FF"/>
                </a:solidFill>
              </a:rPr>
              <a:t> and all their faithfulness is like the </a:t>
            </a:r>
            <a:r>
              <a:rPr lang="en-US" sz="2700" i="1" dirty="0" smtClean="0">
                <a:solidFill>
                  <a:srgbClr val="0000FF"/>
                </a:solidFill>
                <a:effectLst>
                  <a:outerShdw blurRad="38100" dist="38100" dir="2700000" algn="tl">
                    <a:srgbClr val="000000">
                      <a:alpha val="43137"/>
                    </a:srgbClr>
                  </a:outerShdw>
                </a:effectLst>
              </a:rPr>
              <a:t>flowers</a:t>
            </a:r>
            <a:r>
              <a:rPr lang="en-US" sz="2700" i="1" dirty="0" smtClean="0">
                <a:solidFill>
                  <a:srgbClr val="0000FF"/>
                </a:solidFill>
              </a:rPr>
              <a:t> of the field. </a:t>
            </a:r>
            <a:r>
              <a:rPr lang="en-US" sz="2700" b="1" i="1" baseline="30000" dirty="0" smtClean="0">
                <a:solidFill>
                  <a:srgbClr val="C00000"/>
                </a:solidFill>
              </a:rPr>
              <a:t>7</a:t>
            </a:r>
            <a:r>
              <a:rPr lang="en-US" sz="2400" b="1" i="1" baseline="30000" dirty="0" smtClean="0">
                <a:solidFill>
                  <a:srgbClr val="0000FF"/>
                </a:solidFill>
              </a:rPr>
              <a:t> </a:t>
            </a:r>
            <a:r>
              <a:rPr lang="en-US" sz="2400" i="1" dirty="0" smtClean="0">
                <a:solidFill>
                  <a:srgbClr val="0000FF"/>
                </a:solidFill>
              </a:rPr>
              <a:t>The </a:t>
            </a:r>
            <a:r>
              <a:rPr lang="en-US" sz="2400" i="1" dirty="0" smtClean="0">
                <a:solidFill>
                  <a:srgbClr val="0000FF"/>
                </a:solidFill>
                <a:effectLst>
                  <a:outerShdw blurRad="38100" dist="38100" dir="2700000" algn="tl">
                    <a:srgbClr val="000000">
                      <a:alpha val="43137"/>
                    </a:srgbClr>
                  </a:outerShdw>
                </a:effectLst>
              </a:rPr>
              <a:t>grass withers </a:t>
            </a:r>
            <a:r>
              <a:rPr lang="en-US" sz="2400" i="1" dirty="0" smtClean="0">
                <a:solidFill>
                  <a:srgbClr val="0000FF"/>
                </a:solidFill>
              </a:rPr>
              <a:t>and the </a:t>
            </a:r>
            <a:r>
              <a:rPr lang="en-US" sz="2400" i="1" dirty="0" smtClean="0">
                <a:solidFill>
                  <a:srgbClr val="0000FF"/>
                </a:solidFill>
                <a:effectLst>
                  <a:outerShdw blurRad="38100" dist="38100" dir="2700000" algn="tl">
                    <a:srgbClr val="000000">
                      <a:alpha val="43137"/>
                    </a:srgbClr>
                  </a:outerShdw>
                </a:effectLst>
              </a:rPr>
              <a:t>flowers fall</a:t>
            </a:r>
            <a:r>
              <a:rPr lang="en-US" sz="2400" i="1" dirty="0" smtClean="0">
                <a:solidFill>
                  <a:srgbClr val="0000FF"/>
                </a:solidFill>
              </a:rPr>
              <a:t>, because the breath of the </a:t>
            </a:r>
            <a:r>
              <a:rPr lang="en-US" sz="2400" i="1" cap="small" dirty="0" smtClean="0">
                <a:solidFill>
                  <a:srgbClr val="0000FF"/>
                </a:solidFill>
              </a:rPr>
              <a:t>Lord </a:t>
            </a:r>
            <a:r>
              <a:rPr lang="en-US" sz="2400" i="1" dirty="0" smtClean="0">
                <a:solidFill>
                  <a:srgbClr val="0000FF"/>
                </a:solidFill>
              </a:rPr>
              <a:t>blows on them. Surely the people are </a:t>
            </a:r>
            <a:r>
              <a:rPr lang="en-US" sz="2400" i="1" dirty="0" smtClean="0">
                <a:solidFill>
                  <a:srgbClr val="0000FF"/>
                </a:solidFill>
                <a:effectLst>
                  <a:outerShdw blurRad="38100" dist="38100" dir="2700000" algn="tl">
                    <a:srgbClr val="000000">
                      <a:alpha val="43137"/>
                    </a:srgbClr>
                  </a:outerShdw>
                </a:effectLst>
              </a:rPr>
              <a:t>grass</a:t>
            </a:r>
            <a:r>
              <a:rPr lang="en-US" sz="2400" i="1" dirty="0" smtClean="0">
                <a:solidFill>
                  <a:srgbClr val="0000FF"/>
                </a:solidFill>
              </a:rPr>
              <a:t>. </a:t>
            </a:r>
            <a:r>
              <a:rPr lang="en-US" sz="2700" b="1" i="1" baseline="30000" dirty="0" smtClean="0">
                <a:solidFill>
                  <a:srgbClr val="C00000"/>
                </a:solidFill>
              </a:rPr>
              <a:t>8</a:t>
            </a:r>
            <a:r>
              <a:rPr lang="en-US" sz="2700" b="1" i="1" baseline="30000" dirty="0" smtClean="0">
                <a:solidFill>
                  <a:srgbClr val="0000FF"/>
                </a:solidFill>
              </a:rPr>
              <a:t> </a:t>
            </a:r>
            <a:r>
              <a:rPr lang="en-US" sz="2600" i="1" dirty="0" smtClean="0">
                <a:solidFill>
                  <a:srgbClr val="0000FF"/>
                </a:solidFill>
              </a:rPr>
              <a:t>The </a:t>
            </a:r>
            <a:r>
              <a:rPr lang="en-US" sz="2600" i="1" dirty="0" smtClean="0">
                <a:solidFill>
                  <a:srgbClr val="0000FF"/>
                </a:solidFill>
                <a:effectLst>
                  <a:outerShdw blurRad="38100" dist="38100" dir="2700000" algn="tl">
                    <a:srgbClr val="000000">
                      <a:alpha val="43137"/>
                    </a:srgbClr>
                  </a:outerShdw>
                </a:effectLst>
              </a:rPr>
              <a:t>grass withers </a:t>
            </a:r>
            <a:r>
              <a:rPr lang="en-US" sz="2600" i="1" dirty="0" smtClean="0">
                <a:solidFill>
                  <a:srgbClr val="0000FF"/>
                </a:solidFill>
              </a:rPr>
              <a:t>and the </a:t>
            </a:r>
            <a:r>
              <a:rPr lang="en-US" sz="2600" i="1" dirty="0" smtClean="0">
                <a:solidFill>
                  <a:srgbClr val="0000FF"/>
                </a:solidFill>
                <a:effectLst>
                  <a:outerShdw blurRad="38100" dist="38100" dir="2700000" algn="tl">
                    <a:srgbClr val="000000">
                      <a:alpha val="43137"/>
                    </a:srgbClr>
                  </a:outerShdw>
                </a:effectLst>
              </a:rPr>
              <a:t>flowers fall</a:t>
            </a:r>
            <a:r>
              <a:rPr lang="en-US" sz="2600" i="1" dirty="0" smtClean="0">
                <a:solidFill>
                  <a:srgbClr val="0000FF"/>
                </a:solidFill>
              </a:rPr>
              <a:t>, but </a:t>
            </a:r>
            <a:r>
              <a:rPr lang="en-US" i="1" dirty="0" smtClean="0">
                <a:solidFill>
                  <a:srgbClr val="0000FF"/>
                </a:solidFill>
              </a:rPr>
              <a:t>the word of our </a:t>
            </a:r>
            <a:r>
              <a:rPr lang="en-US" i="1" dirty="0" smtClean="0">
                <a:solidFill>
                  <a:srgbClr val="0000FF"/>
                </a:solidFill>
                <a:effectLst>
                  <a:outerShdw blurRad="38100" dist="38100" dir="2700000" algn="tl">
                    <a:srgbClr val="000000">
                      <a:alpha val="43137"/>
                    </a:srgbClr>
                  </a:outerShdw>
                </a:effectLst>
              </a:rPr>
              <a:t>God endures</a:t>
            </a:r>
            <a:r>
              <a:rPr lang="en-US" i="1" dirty="0" smtClean="0">
                <a:solidFill>
                  <a:srgbClr val="0000FF"/>
                </a:solidFill>
              </a:rPr>
              <a:t> </a:t>
            </a:r>
            <a:r>
              <a:rPr lang="en-US" i="1" dirty="0" smtClean="0">
                <a:solidFill>
                  <a:srgbClr val="0000FF"/>
                </a:solidFill>
                <a:effectLst>
                  <a:outerShdw blurRad="38100" dist="38100" dir="2700000" algn="tl">
                    <a:srgbClr val="000000">
                      <a:alpha val="43137"/>
                    </a:srgbClr>
                  </a:outerShdw>
                </a:effectLst>
              </a:rPr>
              <a:t>forever</a:t>
            </a:r>
            <a:r>
              <a:rPr lang="en-US" i="1" dirty="0" smtClean="0">
                <a:solidFill>
                  <a:srgbClr val="0000FF"/>
                </a:solidFill>
              </a:rPr>
              <a:t>.”</a:t>
            </a:r>
            <a:r>
              <a:rPr lang="en-US" sz="2600" i="1" dirty="0" smtClean="0">
                <a:solidFill>
                  <a:srgbClr val="0000FF"/>
                </a:solidFill>
              </a:rPr>
              <a:t> </a:t>
            </a:r>
            <a:endParaRPr lang="en-US" sz="2600" i="1" dirty="0" smtClean="0">
              <a:solidFill>
                <a:srgbClr val="FF0000"/>
              </a:solidFill>
              <a:effectLst>
                <a:outerShdw blurRad="38100" dist="38100" dir="2700000" algn="tl">
                  <a:srgbClr val="000000">
                    <a:alpha val="43137"/>
                  </a:srgbClr>
                </a:outerShdw>
              </a:effectLst>
            </a:endParaRPr>
          </a:p>
          <a:p>
            <a:pPr>
              <a:buNone/>
            </a:pPr>
            <a:r>
              <a:rPr lang="en-US" sz="2600" i="1" dirty="0" smtClean="0">
                <a:solidFill>
                  <a:srgbClr val="FF0000"/>
                </a:solidFill>
                <a:effectLst>
                  <a:outerShdw blurRad="38100" dist="38100" dir="2700000" algn="tl">
                    <a:srgbClr val="000000">
                      <a:alpha val="43137"/>
                    </a:srgbClr>
                  </a:outerShdw>
                </a:effectLst>
              </a:rPr>
              <a:t>James 4:14b</a:t>
            </a:r>
            <a:r>
              <a:rPr lang="en-US" sz="2600" i="1" dirty="0" smtClean="0">
                <a:solidFill>
                  <a:srgbClr val="0000FF"/>
                </a:solidFill>
              </a:rPr>
              <a:t>: “</a:t>
            </a:r>
            <a:r>
              <a:rPr lang="en-US" sz="2800" i="1" dirty="0" smtClean="0">
                <a:solidFill>
                  <a:srgbClr val="0000FF"/>
                </a:solidFill>
              </a:rPr>
              <a:t>What is your life? You are a </a:t>
            </a:r>
            <a:r>
              <a:rPr lang="en-US" sz="2800" i="1" dirty="0" smtClean="0">
                <a:solidFill>
                  <a:srgbClr val="0000FF"/>
                </a:solidFill>
                <a:effectLst>
                  <a:outerShdw blurRad="38100" dist="38100" dir="2700000" algn="tl">
                    <a:srgbClr val="000000">
                      <a:alpha val="43137"/>
                    </a:srgbClr>
                  </a:outerShdw>
                </a:effectLst>
              </a:rPr>
              <a:t>mist</a:t>
            </a:r>
            <a:r>
              <a:rPr lang="en-US" sz="2800" i="1" dirty="0" smtClean="0">
                <a:solidFill>
                  <a:srgbClr val="0000FF"/>
                </a:solidFill>
              </a:rPr>
              <a:t> that appears for a little while and then </a:t>
            </a:r>
            <a:r>
              <a:rPr lang="en-US" sz="2800" i="1" dirty="0" smtClean="0">
                <a:solidFill>
                  <a:srgbClr val="0000FF"/>
                </a:solidFill>
                <a:effectLst>
                  <a:outerShdw blurRad="38100" dist="38100" dir="2700000" algn="tl">
                    <a:srgbClr val="000000">
                      <a:alpha val="43137"/>
                    </a:srgbClr>
                  </a:outerShdw>
                </a:effectLst>
              </a:rPr>
              <a:t>vanishes</a:t>
            </a:r>
            <a:r>
              <a:rPr lang="en-US" sz="2800" i="1" dirty="0" smtClean="0">
                <a:solidFill>
                  <a:srgbClr val="0000FF"/>
                </a:solidFill>
              </a:rPr>
              <a:t>.”</a:t>
            </a:r>
            <a:endParaRPr lang="en-US" sz="2600" i="1" dirty="0" smtClean="0">
              <a:solidFill>
                <a:srgbClr val="0000FF"/>
              </a:solidFill>
            </a:endParaRPr>
          </a:p>
          <a:p>
            <a:pPr>
              <a:buNone/>
            </a:pPr>
            <a:endParaRPr lang="en-US" sz="2800" i="1" dirty="0" smtClean="0">
              <a:solidFill>
                <a:srgbClr val="0000FF"/>
              </a:solidFill>
            </a:endParaRP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style>
          <a:lnRef idx="1">
            <a:schemeClr val="accent3"/>
          </a:lnRef>
          <a:fillRef idx="2">
            <a:schemeClr val="accent3"/>
          </a:fillRef>
          <a:effectRef idx="1">
            <a:schemeClr val="accent3"/>
          </a:effectRef>
          <a:fontRef idx="minor">
            <a:schemeClr val="dk1"/>
          </a:fontRef>
        </p:style>
        <p:txBody>
          <a:bodyPr>
            <a:normAutofit/>
          </a:bodyPr>
          <a:lstStyle/>
          <a:p>
            <a:r>
              <a:rPr lang="en-US" b="1" i="1" dirty="0" smtClean="0">
                <a:solidFill>
                  <a:srgbClr val="C00000"/>
                </a:solidFill>
                <a:effectLst>
                  <a:outerShdw blurRad="38100" dist="38100" dir="2700000" algn="tl">
                    <a:srgbClr val="000000">
                      <a:alpha val="43137"/>
                    </a:srgbClr>
                  </a:outerShdw>
                </a:effectLst>
              </a:rPr>
              <a:t>2</a:t>
            </a:r>
            <a:r>
              <a:rPr lang="en-US" i="1" dirty="0" smtClean="0">
                <a:solidFill>
                  <a:srgbClr val="0000FF"/>
                </a:solidFill>
              </a:rPr>
              <a:t>. </a:t>
            </a:r>
            <a:r>
              <a:rPr lang="en-US" b="1" i="1" dirty="0" smtClean="0">
                <a:solidFill>
                  <a:srgbClr val="0000FF"/>
                </a:solidFill>
                <a:effectLst>
                  <a:outerShdw blurRad="38100" dist="38100" dir="2700000" algn="tl">
                    <a:srgbClr val="000000">
                      <a:alpha val="43137"/>
                    </a:srgbClr>
                  </a:outerShdw>
                </a:effectLst>
              </a:rPr>
              <a:t>God</a:t>
            </a:r>
            <a:r>
              <a:rPr lang="en-US" i="1" dirty="0" smtClean="0">
                <a:solidFill>
                  <a:srgbClr val="0000FF"/>
                </a:solidFill>
                <a:effectLst>
                  <a:outerShdw blurRad="38100" dist="38100" dir="2700000" algn="tl">
                    <a:srgbClr val="000000">
                      <a:alpha val="43137"/>
                    </a:srgbClr>
                  </a:outerShdw>
                </a:effectLst>
              </a:rPr>
              <a:t>’s </a:t>
            </a:r>
            <a:r>
              <a:rPr lang="en-US" b="1" i="1" dirty="0" smtClean="0">
                <a:solidFill>
                  <a:srgbClr val="0000FF"/>
                </a:solidFill>
                <a:effectLst>
                  <a:outerShdw blurRad="38100" dist="38100" dir="2700000" algn="tl">
                    <a:srgbClr val="000000">
                      <a:alpha val="43137"/>
                    </a:srgbClr>
                  </a:outerShdw>
                </a:effectLst>
              </a:rPr>
              <a:t>Anger</a:t>
            </a:r>
            <a:r>
              <a:rPr lang="en-US" i="1" dirty="0" smtClean="0">
                <a:solidFill>
                  <a:srgbClr val="0000FF"/>
                </a:solidFill>
                <a:effectLst>
                  <a:outerShdw blurRad="38100" dist="38100" dir="2700000" algn="tl">
                    <a:srgbClr val="000000">
                      <a:alpha val="43137"/>
                    </a:srgbClr>
                  </a:outerShdw>
                </a:effectLst>
              </a:rPr>
              <a:t> </a:t>
            </a:r>
            <a:r>
              <a:rPr lang="en-US" i="1" dirty="0" smtClean="0">
                <a:solidFill>
                  <a:srgbClr val="0000FF"/>
                </a:solidFill>
              </a:rPr>
              <a:t>over </a:t>
            </a:r>
            <a:r>
              <a:rPr lang="en-US" i="1" dirty="0" smtClean="0">
                <a:solidFill>
                  <a:srgbClr val="0000FF"/>
                </a:solidFill>
                <a:effectLst>
                  <a:outerShdw blurRad="38100" dist="38100" dir="2700000" algn="tl">
                    <a:srgbClr val="000000">
                      <a:alpha val="43137"/>
                    </a:srgbClr>
                  </a:outerShdw>
                </a:effectLst>
              </a:rPr>
              <a:t>Man’s </a:t>
            </a:r>
            <a:r>
              <a:rPr lang="en-US" b="1" i="1" dirty="0" smtClean="0">
                <a:solidFill>
                  <a:srgbClr val="0000FF"/>
                </a:solidFill>
                <a:effectLst>
                  <a:outerShdw blurRad="38100" dist="38100" dir="2700000" algn="tl">
                    <a:srgbClr val="000000">
                      <a:alpha val="43137"/>
                    </a:srgbClr>
                  </a:outerShdw>
                </a:effectLst>
              </a:rPr>
              <a:t>Sin</a:t>
            </a:r>
            <a:r>
              <a:rPr lang="en-US" i="1" dirty="0" smtClean="0">
                <a:solidFill>
                  <a:srgbClr val="0000FF"/>
                </a:solidFill>
                <a:effectLst>
                  <a:outerShdw blurRad="38100" dist="38100" dir="2700000" algn="tl">
                    <a:srgbClr val="000000">
                      <a:alpha val="43137"/>
                    </a:srgbClr>
                  </a:outerShdw>
                </a:effectLst>
              </a:rPr>
              <a:t> </a:t>
            </a:r>
            <a:r>
              <a:rPr lang="en-US" i="1" dirty="0" smtClean="0">
                <a:solidFill>
                  <a:srgbClr val="0000FF"/>
                </a:solidFill>
              </a:rPr>
              <a:t>(</a:t>
            </a:r>
            <a:r>
              <a:rPr lang="en-US" i="1" dirty="0" smtClean="0">
                <a:solidFill>
                  <a:srgbClr val="FF0000"/>
                </a:solidFill>
                <a:effectLst>
                  <a:outerShdw blurRad="38100" dist="38100" dir="2700000" algn="tl">
                    <a:srgbClr val="000000">
                      <a:alpha val="43137"/>
                    </a:srgbClr>
                  </a:outerShdw>
                </a:effectLst>
              </a:rPr>
              <a:t>7-11</a:t>
            </a:r>
            <a:r>
              <a:rPr lang="en-US" i="1" dirty="0" smtClean="0">
                <a:solidFill>
                  <a:srgbClr val="0000FF"/>
                </a:solidFill>
              </a:rPr>
              <a:t>).</a:t>
            </a:r>
            <a:endParaRPr lang="en-US" dirty="0"/>
          </a:p>
        </p:txBody>
      </p:sp>
      <p:sp>
        <p:nvSpPr>
          <p:cNvPr id="3" name="Content Placeholder 2"/>
          <p:cNvSpPr>
            <a:spLocks noGrp="1"/>
          </p:cNvSpPr>
          <p:nvPr>
            <p:ph idx="1"/>
          </p:nvPr>
        </p:nvSpPr>
        <p:spPr>
          <a:xfrm>
            <a:off x="0" y="838200"/>
            <a:ext cx="9144000" cy="60198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buNone/>
            </a:pPr>
            <a:r>
              <a:rPr lang="en-US" b="1" i="1" baseline="30000" dirty="0" smtClean="0">
                <a:solidFill>
                  <a:srgbClr val="C00000"/>
                </a:solidFill>
              </a:rPr>
              <a:t>7</a:t>
            </a:r>
            <a:r>
              <a:rPr lang="en-US" b="1" i="1" baseline="30000" dirty="0" smtClean="0">
                <a:solidFill>
                  <a:srgbClr val="0000FF"/>
                </a:solidFill>
              </a:rPr>
              <a:t> </a:t>
            </a:r>
            <a:r>
              <a:rPr lang="en-US" sz="4400" i="1" dirty="0" smtClean="0">
                <a:solidFill>
                  <a:srgbClr val="0000FF"/>
                </a:solidFill>
              </a:rPr>
              <a:t>We are </a:t>
            </a:r>
            <a:r>
              <a:rPr lang="en-US" sz="4400" i="1" dirty="0" smtClean="0">
                <a:solidFill>
                  <a:srgbClr val="0000FF"/>
                </a:solidFill>
                <a:effectLst>
                  <a:outerShdw blurRad="38100" dist="38100" dir="2700000" algn="tl">
                    <a:srgbClr val="000000">
                      <a:alpha val="43137"/>
                    </a:srgbClr>
                  </a:outerShdw>
                </a:effectLst>
              </a:rPr>
              <a:t>consumed</a:t>
            </a:r>
            <a:r>
              <a:rPr lang="en-US" sz="4400" i="1" dirty="0" smtClean="0">
                <a:solidFill>
                  <a:srgbClr val="0000FF"/>
                </a:solidFill>
              </a:rPr>
              <a:t> by your </a:t>
            </a:r>
            <a:r>
              <a:rPr lang="en-US" sz="4400" i="1" dirty="0" smtClean="0">
                <a:solidFill>
                  <a:srgbClr val="0000FF"/>
                </a:solidFill>
                <a:effectLst>
                  <a:outerShdw blurRad="38100" dist="38100" dir="2700000" algn="tl">
                    <a:srgbClr val="000000">
                      <a:alpha val="43137"/>
                    </a:srgbClr>
                  </a:outerShdw>
                </a:effectLst>
              </a:rPr>
              <a:t>anger</a:t>
            </a:r>
            <a:r>
              <a:rPr lang="en-US" sz="4400" i="1" dirty="0" smtClean="0">
                <a:solidFill>
                  <a:srgbClr val="0000FF"/>
                </a:solidFill>
              </a:rPr>
              <a:t/>
            </a:r>
            <a:br>
              <a:rPr lang="en-US" sz="4400" i="1" dirty="0" smtClean="0">
                <a:solidFill>
                  <a:srgbClr val="0000FF"/>
                </a:solidFill>
              </a:rPr>
            </a:br>
            <a:r>
              <a:rPr lang="en-US" sz="4400" i="1" dirty="0" smtClean="0">
                <a:solidFill>
                  <a:srgbClr val="0000FF"/>
                </a:solidFill>
              </a:rPr>
              <a:t>and </a:t>
            </a:r>
            <a:r>
              <a:rPr lang="en-US" sz="4400" i="1" dirty="0" smtClean="0">
                <a:solidFill>
                  <a:srgbClr val="0000FF"/>
                </a:solidFill>
                <a:effectLst>
                  <a:outerShdw blurRad="38100" dist="38100" dir="2700000" algn="tl">
                    <a:srgbClr val="000000">
                      <a:alpha val="43137"/>
                    </a:srgbClr>
                  </a:outerShdw>
                </a:effectLst>
              </a:rPr>
              <a:t>terrified</a:t>
            </a:r>
            <a:r>
              <a:rPr lang="en-US" sz="4400" i="1" dirty="0" smtClean="0">
                <a:solidFill>
                  <a:srgbClr val="0000FF"/>
                </a:solidFill>
              </a:rPr>
              <a:t> by your </a:t>
            </a:r>
            <a:r>
              <a:rPr lang="en-US" sz="4400" i="1" dirty="0" smtClean="0">
                <a:solidFill>
                  <a:srgbClr val="0000FF"/>
                </a:solidFill>
                <a:effectLst>
                  <a:outerShdw blurRad="38100" dist="38100" dir="2700000" algn="tl">
                    <a:srgbClr val="000000">
                      <a:alpha val="43137"/>
                    </a:srgbClr>
                  </a:outerShdw>
                </a:effectLst>
              </a:rPr>
              <a:t>indignation</a:t>
            </a:r>
            <a:r>
              <a:rPr lang="en-US" sz="4400" i="1" dirty="0" smtClean="0">
                <a:solidFill>
                  <a:srgbClr val="0000FF"/>
                </a:solidFill>
              </a:rPr>
              <a:t>.</a:t>
            </a:r>
          </a:p>
          <a:p>
            <a:pPr>
              <a:buNone/>
            </a:pPr>
            <a:r>
              <a:rPr lang="en-US" b="1" i="1" baseline="30000" dirty="0" smtClean="0">
                <a:solidFill>
                  <a:srgbClr val="C00000"/>
                </a:solidFill>
              </a:rPr>
              <a:t>8</a:t>
            </a:r>
            <a:r>
              <a:rPr lang="en-US" b="1" i="1" baseline="30000" dirty="0" smtClean="0">
                <a:solidFill>
                  <a:srgbClr val="0000FF"/>
                </a:solidFill>
              </a:rPr>
              <a:t> </a:t>
            </a:r>
            <a:r>
              <a:rPr lang="en-US" sz="4000" i="1" u="sng" dirty="0" smtClean="0">
                <a:solidFill>
                  <a:srgbClr val="0000FF"/>
                </a:solidFill>
              </a:rPr>
              <a:t>You have set our </a:t>
            </a:r>
            <a:r>
              <a:rPr lang="en-US" sz="4000" i="1" u="sng" dirty="0" smtClean="0">
                <a:solidFill>
                  <a:srgbClr val="0000FF"/>
                </a:solidFill>
                <a:effectLst>
                  <a:outerShdw blurRad="38100" dist="38100" dir="2700000" algn="tl">
                    <a:srgbClr val="000000">
                      <a:alpha val="43137"/>
                    </a:srgbClr>
                  </a:outerShdw>
                </a:effectLst>
              </a:rPr>
              <a:t>iniquities</a:t>
            </a:r>
            <a:r>
              <a:rPr lang="en-US" sz="4000" i="1" u="sng" dirty="0" smtClean="0">
                <a:solidFill>
                  <a:srgbClr val="0000FF"/>
                </a:solidFill>
              </a:rPr>
              <a:t> before you, our secret </a:t>
            </a:r>
            <a:r>
              <a:rPr lang="en-US" sz="4000" i="1" u="sng" dirty="0" smtClean="0">
                <a:solidFill>
                  <a:srgbClr val="0000FF"/>
                </a:solidFill>
                <a:effectLst>
                  <a:outerShdw blurRad="38100" dist="38100" dir="2700000" algn="tl">
                    <a:srgbClr val="000000">
                      <a:alpha val="43137"/>
                    </a:srgbClr>
                  </a:outerShdw>
                </a:effectLst>
              </a:rPr>
              <a:t>sins</a:t>
            </a:r>
            <a:r>
              <a:rPr lang="en-US" sz="4000" i="1" u="sng" dirty="0" smtClean="0">
                <a:solidFill>
                  <a:srgbClr val="0000FF"/>
                </a:solidFill>
              </a:rPr>
              <a:t> in the light of your </a:t>
            </a:r>
            <a:r>
              <a:rPr lang="en-US" sz="4000" i="1" u="sng" dirty="0" smtClean="0">
                <a:solidFill>
                  <a:srgbClr val="0000FF"/>
                </a:solidFill>
                <a:effectLst>
                  <a:outerShdw blurRad="38100" dist="38100" dir="2700000" algn="tl">
                    <a:srgbClr val="000000">
                      <a:alpha val="43137"/>
                    </a:srgbClr>
                  </a:outerShdw>
                </a:effectLst>
              </a:rPr>
              <a:t>presence</a:t>
            </a:r>
            <a:r>
              <a:rPr lang="en-US" sz="4000" i="1" dirty="0" smtClean="0">
                <a:solidFill>
                  <a:srgbClr val="0000FF"/>
                </a:solidFill>
              </a:rPr>
              <a:t>.</a:t>
            </a:r>
          </a:p>
          <a:p>
            <a:pPr>
              <a:buNone/>
            </a:pPr>
            <a:r>
              <a:rPr lang="en-US" b="1" i="1" baseline="30000" dirty="0" smtClean="0">
                <a:solidFill>
                  <a:srgbClr val="C00000"/>
                </a:solidFill>
              </a:rPr>
              <a:t>9</a:t>
            </a:r>
            <a:r>
              <a:rPr lang="en-US" b="1" i="1" baseline="30000" dirty="0" smtClean="0">
                <a:solidFill>
                  <a:srgbClr val="0000FF"/>
                </a:solidFill>
              </a:rPr>
              <a:t> </a:t>
            </a:r>
            <a:r>
              <a:rPr lang="en-US" sz="3600" i="1" dirty="0" smtClean="0">
                <a:solidFill>
                  <a:srgbClr val="0000FF"/>
                </a:solidFill>
              </a:rPr>
              <a:t>All </a:t>
            </a:r>
            <a:r>
              <a:rPr lang="en-US" sz="3600" i="1" dirty="0" smtClean="0">
                <a:solidFill>
                  <a:srgbClr val="0000FF"/>
                </a:solidFill>
                <a:effectLst>
                  <a:outerShdw blurRad="38100" dist="38100" dir="2700000" algn="tl">
                    <a:srgbClr val="000000">
                      <a:alpha val="43137"/>
                    </a:srgbClr>
                  </a:outerShdw>
                </a:effectLst>
              </a:rPr>
              <a:t>our days pass away </a:t>
            </a:r>
            <a:r>
              <a:rPr lang="en-US" sz="3600" i="1" dirty="0" smtClean="0">
                <a:solidFill>
                  <a:srgbClr val="0000FF"/>
                </a:solidFill>
              </a:rPr>
              <a:t>under your </a:t>
            </a:r>
            <a:r>
              <a:rPr lang="en-US" sz="3600" i="1" dirty="0" smtClean="0">
                <a:solidFill>
                  <a:srgbClr val="0000FF"/>
                </a:solidFill>
                <a:effectLst>
                  <a:outerShdw blurRad="38100" dist="38100" dir="2700000" algn="tl">
                    <a:srgbClr val="000000">
                      <a:alpha val="43137"/>
                    </a:srgbClr>
                  </a:outerShdw>
                </a:effectLst>
              </a:rPr>
              <a:t>wrath</a:t>
            </a:r>
            <a:r>
              <a:rPr lang="en-US" sz="3600" i="1" dirty="0" smtClean="0">
                <a:solidFill>
                  <a:srgbClr val="0000FF"/>
                </a:solidFill>
              </a:rPr>
              <a:t>;</a:t>
            </a:r>
            <a:br>
              <a:rPr lang="en-US" sz="3600" i="1" dirty="0" smtClean="0">
                <a:solidFill>
                  <a:srgbClr val="0000FF"/>
                </a:solidFill>
              </a:rPr>
            </a:br>
            <a:r>
              <a:rPr lang="en-US" sz="3600" i="1" dirty="0" smtClean="0">
                <a:solidFill>
                  <a:srgbClr val="0000FF"/>
                </a:solidFill>
              </a:rPr>
              <a:t>we finish our years with a </a:t>
            </a:r>
            <a:r>
              <a:rPr lang="en-US" sz="3600" i="1" dirty="0" smtClean="0">
                <a:solidFill>
                  <a:srgbClr val="0000FF"/>
                </a:solidFill>
                <a:effectLst>
                  <a:outerShdw blurRad="38100" dist="38100" dir="2700000" algn="tl">
                    <a:srgbClr val="000000">
                      <a:alpha val="43137"/>
                    </a:srgbClr>
                  </a:outerShdw>
                </a:effectLst>
              </a:rPr>
              <a:t>moan</a:t>
            </a:r>
            <a:r>
              <a:rPr lang="en-US" sz="3600" i="1" dirty="0" smtClean="0">
                <a:solidFill>
                  <a:srgbClr val="0000FF"/>
                </a:solidFill>
              </a:rPr>
              <a:t>.</a:t>
            </a:r>
          </a:p>
          <a:p>
            <a:pPr>
              <a:buNone/>
            </a:pPr>
            <a:r>
              <a:rPr lang="en-US" b="1" i="1" baseline="30000" dirty="0" smtClean="0">
                <a:solidFill>
                  <a:srgbClr val="C00000"/>
                </a:solidFill>
              </a:rPr>
              <a:t>10</a:t>
            </a:r>
            <a:r>
              <a:rPr lang="en-US" b="1" i="1" baseline="30000" dirty="0" smtClean="0">
                <a:solidFill>
                  <a:srgbClr val="0000FF"/>
                </a:solidFill>
              </a:rPr>
              <a:t> </a:t>
            </a:r>
            <a:r>
              <a:rPr lang="en-US" i="1" dirty="0" smtClean="0">
                <a:solidFill>
                  <a:srgbClr val="0000FF"/>
                </a:solidFill>
                <a:effectLst>
                  <a:outerShdw blurRad="38100" dist="38100" dir="2700000" algn="tl">
                    <a:srgbClr val="000000">
                      <a:alpha val="43137"/>
                    </a:srgbClr>
                  </a:outerShdw>
                </a:effectLst>
              </a:rPr>
              <a:t>Our days </a:t>
            </a:r>
            <a:r>
              <a:rPr lang="en-US" i="1" dirty="0" smtClean="0">
                <a:solidFill>
                  <a:srgbClr val="0000FF"/>
                </a:solidFill>
              </a:rPr>
              <a:t>may come to </a:t>
            </a:r>
            <a:r>
              <a:rPr lang="en-US" i="1" dirty="0" smtClean="0">
                <a:solidFill>
                  <a:srgbClr val="0000FF"/>
                </a:solidFill>
                <a:effectLst>
                  <a:outerShdw blurRad="38100" dist="38100" dir="2700000" algn="tl">
                    <a:srgbClr val="000000">
                      <a:alpha val="43137"/>
                    </a:srgbClr>
                  </a:outerShdw>
                </a:effectLst>
              </a:rPr>
              <a:t>seventy</a:t>
            </a:r>
            <a:r>
              <a:rPr lang="en-US" i="1" dirty="0" smtClean="0">
                <a:solidFill>
                  <a:srgbClr val="0000FF"/>
                </a:solidFill>
              </a:rPr>
              <a:t> years, or </a:t>
            </a:r>
            <a:r>
              <a:rPr lang="en-US" i="1" dirty="0" smtClean="0">
                <a:solidFill>
                  <a:srgbClr val="0000FF"/>
                </a:solidFill>
                <a:effectLst>
                  <a:outerShdw blurRad="38100" dist="38100" dir="2700000" algn="tl">
                    <a:srgbClr val="000000">
                      <a:alpha val="43137"/>
                    </a:srgbClr>
                  </a:outerShdw>
                </a:effectLst>
              </a:rPr>
              <a:t>eighty</a:t>
            </a:r>
            <a:r>
              <a:rPr lang="en-US" i="1" dirty="0" smtClean="0">
                <a:solidFill>
                  <a:srgbClr val="0000FF"/>
                </a:solidFill>
              </a:rPr>
              <a:t>, if our strength endures; yet the best of them are but </a:t>
            </a:r>
            <a:r>
              <a:rPr lang="en-US" i="1" dirty="0" smtClean="0">
                <a:solidFill>
                  <a:srgbClr val="0000FF"/>
                </a:solidFill>
                <a:effectLst>
                  <a:outerShdw blurRad="38100" dist="38100" dir="2700000" algn="tl">
                    <a:srgbClr val="000000">
                      <a:alpha val="43137"/>
                    </a:srgbClr>
                  </a:outerShdw>
                </a:effectLst>
              </a:rPr>
              <a:t>trouble</a:t>
            </a:r>
            <a:r>
              <a:rPr lang="en-US" i="1" dirty="0" smtClean="0">
                <a:solidFill>
                  <a:srgbClr val="0000FF"/>
                </a:solidFill>
              </a:rPr>
              <a:t> and </a:t>
            </a:r>
            <a:r>
              <a:rPr lang="en-US" i="1" dirty="0" smtClean="0">
                <a:solidFill>
                  <a:srgbClr val="0000FF"/>
                </a:solidFill>
                <a:effectLst>
                  <a:outerShdw blurRad="38100" dist="38100" dir="2700000" algn="tl">
                    <a:srgbClr val="000000">
                      <a:alpha val="43137"/>
                    </a:srgbClr>
                  </a:outerShdw>
                </a:effectLst>
              </a:rPr>
              <a:t>sorrow</a:t>
            </a:r>
            <a:r>
              <a:rPr lang="en-US" i="1" dirty="0" smtClean="0">
                <a:solidFill>
                  <a:srgbClr val="0000FF"/>
                </a:solidFill>
              </a:rPr>
              <a:t>, for they </a:t>
            </a:r>
            <a:r>
              <a:rPr lang="en-US" i="1" dirty="0" smtClean="0">
                <a:solidFill>
                  <a:srgbClr val="0000FF"/>
                </a:solidFill>
                <a:effectLst>
                  <a:outerShdw blurRad="38100" dist="38100" dir="2700000" algn="tl">
                    <a:srgbClr val="000000">
                      <a:alpha val="43137"/>
                    </a:srgbClr>
                  </a:outerShdw>
                </a:effectLst>
              </a:rPr>
              <a:t>quickly pass</a:t>
            </a:r>
            <a:r>
              <a:rPr lang="en-US" i="1" dirty="0" smtClean="0">
                <a:solidFill>
                  <a:srgbClr val="0000FF"/>
                </a:solidFill>
              </a:rPr>
              <a:t>, and we fly away. </a:t>
            </a:r>
            <a:r>
              <a:rPr lang="en-US" b="1" i="1" baseline="30000" dirty="0" smtClean="0">
                <a:solidFill>
                  <a:srgbClr val="C00000"/>
                </a:solidFill>
              </a:rPr>
              <a:t>11</a:t>
            </a:r>
            <a:r>
              <a:rPr lang="en-US" b="1" i="1" baseline="30000" dirty="0" smtClean="0">
                <a:solidFill>
                  <a:srgbClr val="0000FF"/>
                </a:solidFill>
              </a:rPr>
              <a:t> </a:t>
            </a:r>
            <a:r>
              <a:rPr lang="en-US" i="1" dirty="0" smtClean="0">
                <a:solidFill>
                  <a:srgbClr val="0000FF"/>
                </a:solidFill>
                <a:effectLst>
                  <a:outerShdw blurRad="38100" dist="38100" dir="2700000" algn="tl">
                    <a:srgbClr val="000000">
                      <a:alpha val="43137"/>
                    </a:srgbClr>
                  </a:outerShdw>
                </a:effectLst>
              </a:rPr>
              <a:t>If only </a:t>
            </a:r>
            <a:r>
              <a:rPr lang="en-US" i="1" dirty="0" smtClean="0">
                <a:solidFill>
                  <a:srgbClr val="0000FF"/>
                </a:solidFill>
              </a:rPr>
              <a:t>we knew the </a:t>
            </a:r>
            <a:r>
              <a:rPr lang="en-US" i="1" dirty="0" smtClean="0">
                <a:solidFill>
                  <a:srgbClr val="0000FF"/>
                </a:solidFill>
                <a:effectLst>
                  <a:outerShdw blurRad="38100" dist="38100" dir="2700000" algn="tl">
                    <a:srgbClr val="000000">
                      <a:alpha val="43137"/>
                    </a:srgbClr>
                  </a:outerShdw>
                </a:effectLst>
              </a:rPr>
              <a:t>power</a:t>
            </a:r>
            <a:r>
              <a:rPr lang="en-US" i="1" dirty="0" smtClean="0">
                <a:solidFill>
                  <a:srgbClr val="0000FF"/>
                </a:solidFill>
              </a:rPr>
              <a:t> of your </a:t>
            </a:r>
            <a:r>
              <a:rPr lang="en-US" i="1" dirty="0" smtClean="0">
                <a:solidFill>
                  <a:srgbClr val="0000FF"/>
                </a:solidFill>
                <a:effectLst>
                  <a:outerShdw blurRad="38100" dist="38100" dir="2700000" algn="tl">
                    <a:srgbClr val="000000">
                      <a:alpha val="43137"/>
                    </a:srgbClr>
                  </a:outerShdw>
                </a:effectLst>
              </a:rPr>
              <a:t>anger</a:t>
            </a:r>
            <a:r>
              <a:rPr lang="en-US" i="1" dirty="0" smtClean="0">
                <a:solidFill>
                  <a:srgbClr val="0000FF"/>
                </a:solidFill>
              </a:rPr>
              <a:t>!</a:t>
            </a:r>
            <a:br>
              <a:rPr lang="en-US" i="1" dirty="0" smtClean="0">
                <a:solidFill>
                  <a:srgbClr val="0000FF"/>
                </a:solidFill>
              </a:rPr>
            </a:br>
            <a:r>
              <a:rPr lang="en-US" i="1" dirty="0" smtClean="0">
                <a:solidFill>
                  <a:srgbClr val="0000FF"/>
                </a:solidFill>
              </a:rPr>
              <a:t>Your wrath is as great as the </a:t>
            </a:r>
            <a:r>
              <a:rPr lang="en-US" i="1" dirty="0" smtClean="0">
                <a:solidFill>
                  <a:srgbClr val="0000FF"/>
                </a:solidFill>
                <a:effectLst>
                  <a:outerShdw blurRad="38100" dist="38100" dir="2700000" algn="tl">
                    <a:srgbClr val="000000">
                      <a:alpha val="43137"/>
                    </a:srgbClr>
                  </a:outerShdw>
                </a:effectLst>
              </a:rPr>
              <a:t>fear</a:t>
            </a:r>
            <a:r>
              <a:rPr lang="en-US" i="1" dirty="0" smtClean="0">
                <a:solidFill>
                  <a:srgbClr val="0000FF"/>
                </a:solidFill>
              </a:rPr>
              <a:t> that is </a:t>
            </a:r>
            <a:r>
              <a:rPr lang="en-US" i="1" dirty="0" smtClean="0">
                <a:solidFill>
                  <a:srgbClr val="0000FF"/>
                </a:solidFill>
                <a:effectLst>
                  <a:outerShdw blurRad="38100" dist="38100" dir="2700000" algn="tl">
                    <a:srgbClr val="000000">
                      <a:alpha val="43137"/>
                    </a:srgbClr>
                  </a:outerShdw>
                </a:effectLst>
              </a:rPr>
              <a:t>your due</a:t>
            </a:r>
            <a:r>
              <a:rPr lang="en-US" i="1" dirty="0" smtClean="0">
                <a:solidFill>
                  <a:srgbClr val="0000FF"/>
                </a:solidFill>
              </a:rPr>
              <a:t>.</a:t>
            </a:r>
            <a:endParaRPr lang="en-US" i="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800600"/>
            <a:ext cx="9144000" cy="1752600"/>
          </a:xfrm>
        </p:spPr>
        <p:style>
          <a:lnRef idx="0">
            <a:scrgbClr r="0" g="0" b="0"/>
          </a:lnRef>
          <a:fillRef idx="1001">
            <a:schemeClr val="dk2"/>
          </a:fillRef>
          <a:effectRef idx="0">
            <a:scrgbClr r="0" g="0" b="0"/>
          </a:effectRef>
          <a:fontRef idx="major"/>
        </p:style>
        <p:txBody>
          <a:bodyPr>
            <a:noAutofit/>
          </a:bodyPr>
          <a:lstStyle/>
          <a:p>
            <a:r>
              <a:rPr lang="en-US" sz="4800" b="1" i="1" dirty="0" smtClean="0">
                <a:solidFill>
                  <a:srgbClr val="FFFF00"/>
                </a:solidFill>
                <a:effectLst>
                  <a:outerShdw blurRad="38100" dist="38100" dir="2700000" algn="tl">
                    <a:srgbClr val="000000">
                      <a:alpha val="43137"/>
                    </a:srgbClr>
                  </a:outerShdw>
                </a:effectLst>
              </a:rPr>
              <a:t>What facts should you face about yourself from </a:t>
            </a:r>
            <a:r>
              <a:rPr lang="en-US" sz="4800" b="1" i="1" dirty="0" smtClean="0">
                <a:solidFill>
                  <a:srgbClr val="FF0000"/>
                </a:solidFill>
                <a:effectLst>
                  <a:outerShdw blurRad="38100" dist="38100" dir="2700000" algn="tl">
                    <a:srgbClr val="000000">
                      <a:alpha val="43137"/>
                    </a:srgbClr>
                  </a:outerShdw>
                </a:effectLst>
              </a:rPr>
              <a:t>Psalm 90:1-11</a:t>
            </a:r>
            <a:r>
              <a:rPr lang="en-US" sz="4800" b="1" i="1" dirty="0" smtClean="0">
                <a:solidFill>
                  <a:srgbClr val="FFFF00"/>
                </a:solidFill>
                <a:effectLst>
                  <a:outerShdw blurRad="38100" dist="38100" dir="2700000" algn="tl">
                    <a:srgbClr val="000000">
                      <a:alpha val="43137"/>
                    </a:srgbClr>
                  </a:outerShdw>
                </a:effectLst>
              </a:rPr>
              <a:t>?</a:t>
            </a:r>
            <a:endParaRPr lang="en-US" sz="4800" b="1" i="1" dirty="0">
              <a:solidFill>
                <a:srgbClr val="FFFF00"/>
              </a:solidFill>
              <a:effectLst>
                <a:outerShdw blurRad="38100" dist="38100" dir="2700000" algn="tl">
                  <a:srgbClr val="000000">
                    <a:alpha val="43137"/>
                  </a:srgbClr>
                </a:outerShdw>
              </a:effectLst>
            </a:endParaRPr>
          </a:p>
        </p:txBody>
      </p:sp>
      <p:pic>
        <p:nvPicPr>
          <p:cNvPr id="4" name="Content Placeholder 3" descr="soren-kierkegaard-face-the-facts-of-being-what-you-are-for-that-is-what-changes-what-you-are-.jpg"/>
          <p:cNvPicPr>
            <a:picLocks noGrp="1" noChangeAspect="1"/>
          </p:cNvPicPr>
          <p:nvPr>
            <p:ph idx="1"/>
          </p:nvPr>
        </p:nvPicPr>
        <p:blipFill>
          <a:blip r:embed="rId2"/>
          <a:stretch>
            <a:fillRect/>
          </a:stretch>
        </p:blipFill>
        <p:spPr>
          <a:xfrm>
            <a:off x="-28575" y="381000"/>
            <a:ext cx="9201150" cy="4329953"/>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371600"/>
            <a:ext cx="8229600" cy="1143000"/>
          </a:xfrm>
        </p:spPr>
        <p:txBody>
          <a:bodyPr/>
          <a:lstStyle/>
          <a:p>
            <a:endParaRPr lang="en-US" dirty="0"/>
          </a:p>
        </p:txBody>
      </p:sp>
      <p:sp>
        <p:nvSpPr>
          <p:cNvPr id="3" name="Content Placeholder 2"/>
          <p:cNvSpPr>
            <a:spLocks noGrp="1"/>
          </p:cNvSpPr>
          <p:nvPr>
            <p:ph idx="1"/>
          </p:nvPr>
        </p:nvSpPr>
        <p:spPr>
          <a:xfrm>
            <a:off x="0" y="457200"/>
            <a:ext cx="9144000" cy="60198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buNone/>
            </a:pPr>
            <a:r>
              <a:rPr lang="en-US" sz="4000" i="1" dirty="0" smtClean="0">
                <a:solidFill>
                  <a:srgbClr val="C00000"/>
                </a:solidFill>
                <a:effectLst>
                  <a:outerShdw blurRad="38100" dist="38100" dir="2700000" algn="tl">
                    <a:srgbClr val="000000">
                      <a:alpha val="43137"/>
                    </a:srgbClr>
                  </a:outerShdw>
                </a:effectLst>
              </a:rPr>
              <a:t>1</a:t>
            </a:r>
            <a:r>
              <a:rPr lang="en-US" sz="4000" i="1" dirty="0" smtClean="0">
                <a:solidFill>
                  <a:srgbClr val="0000FF"/>
                </a:solidFill>
                <a:effectLst>
                  <a:outerShdw blurRad="38100" dist="38100" dir="2700000" algn="tl">
                    <a:srgbClr val="000000">
                      <a:alpha val="43137"/>
                    </a:srgbClr>
                  </a:outerShdw>
                </a:effectLst>
              </a:rPr>
              <a:t>. God is eternal (</a:t>
            </a:r>
            <a:r>
              <a:rPr lang="en-US" sz="4000" i="1" dirty="0" smtClean="0">
                <a:solidFill>
                  <a:srgbClr val="FF0000"/>
                </a:solidFill>
                <a:effectLst>
                  <a:outerShdw blurRad="38100" dist="38100" dir="2700000" algn="tl">
                    <a:srgbClr val="000000">
                      <a:alpha val="43137"/>
                    </a:srgbClr>
                  </a:outerShdw>
                </a:effectLst>
              </a:rPr>
              <a:t>1-2</a:t>
            </a:r>
            <a:r>
              <a:rPr lang="en-US" sz="4000" i="1" dirty="0" smtClean="0">
                <a:solidFill>
                  <a:srgbClr val="0000FF"/>
                </a:solidFill>
                <a:effectLst>
                  <a:outerShdw blurRad="38100" dist="38100" dir="2700000" algn="tl">
                    <a:srgbClr val="000000">
                      <a:alpha val="43137"/>
                    </a:srgbClr>
                  </a:outerShdw>
                </a:effectLst>
              </a:rPr>
              <a:t>).</a:t>
            </a:r>
          </a:p>
          <a:p>
            <a:pPr marL="514350" indent="-514350">
              <a:buNone/>
            </a:pPr>
            <a:r>
              <a:rPr lang="en-US" sz="4000" i="1" dirty="0" smtClean="0">
                <a:solidFill>
                  <a:srgbClr val="C00000"/>
                </a:solidFill>
                <a:effectLst>
                  <a:outerShdw blurRad="38100" dist="38100" dir="2700000" algn="tl">
                    <a:srgbClr val="000000">
                      <a:alpha val="43137"/>
                    </a:srgbClr>
                  </a:outerShdw>
                </a:effectLst>
              </a:rPr>
              <a:t>2</a:t>
            </a:r>
            <a:r>
              <a:rPr lang="en-US" sz="4000" i="1" dirty="0" smtClean="0">
                <a:solidFill>
                  <a:srgbClr val="0000FF"/>
                </a:solidFill>
                <a:effectLst>
                  <a:outerShdw blurRad="38100" dist="38100" dir="2700000" algn="tl">
                    <a:srgbClr val="000000">
                      <a:alpha val="43137"/>
                    </a:srgbClr>
                  </a:outerShdw>
                </a:effectLst>
              </a:rPr>
              <a:t>. You’re going to die (</a:t>
            </a:r>
            <a:r>
              <a:rPr lang="en-US" sz="4000" i="1" dirty="0" smtClean="0">
                <a:solidFill>
                  <a:srgbClr val="FF0000"/>
                </a:solidFill>
                <a:effectLst>
                  <a:outerShdw blurRad="38100" dist="38100" dir="2700000" algn="tl">
                    <a:srgbClr val="000000">
                      <a:alpha val="43137"/>
                    </a:srgbClr>
                  </a:outerShdw>
                </a:effectLst>
              </a:rPr>
              <a:t>3</a:t>
            </a:r>
            <a:r>
              <a:rPr lang="en-US" sz="4000" i="1" dirty="0" smtClean="0">
                <a:solidFill>
                  <a:srgbClr val="0000FF"/>
                </a:solidFill>
                <a:effectLst>
                  <a:outerShdw blurRad="38100" dist="38100" dir="2700000" algn="tl">
                    <a:srgbClr val="000000">
                      <a:alpha val="43137"/>
                    </a:srgbClr>
                  </a:outerShdw>
                </a:effectLst>
              </a:rPr>
              <a:t>).</a:t>
            </a:r>
          </a:p>
          <a:p>
            <a:pPr marL="514350" indent="-514350">
              <a:buNone/>
            </a:pPr>
            <a:r>
              <a:rPr lang="en-US" sz="4000" i="1" dirty="0" smtClean="0">
                <a:solidFill>
                  <a:srgbClr val="C00000"/>
                </a:solidFill>
                <a:effectLst>
                  <a:outerShdw blurRad="38100" dist="38100" dir="2700000" algn="tl">
                    <a:srgbClr val="000000">
                      <a:alpha val="43137"/>
                    </a:srgbClr>
                  </a:outerShdw>
                </a:effectLst>
              </a:rPr>
              <a:t>3</a:t>
            </a:r>
            <a:r>
              <a:rPr lang="en-US" sz="4000" i="1" dirty="0" smtClean="0">
                <a:solidFill>
                  <a:srgbClr val="0000FF"/>
                </a:solidFill>
                <a:effectLst>
                  <a:outerShdw blurRad="38100" dist="38100" dir="2700000" algn="tl">
                    <a:srgbClr val="000000">
                      <a:alpha val="43137"/>
                    </a:srgbClr>
                  </a:outerShdw>
                </a:effectLst>
              </a:rPr>
              <a:t>. Life is short (</a:t>
            </a:r>
            <a:r>
              <a:rPr lang="en-US" sz="4000" i="1" dirty="0" smtClean="0">
                <a:solidFill>
                  <a:srgbClr val="FF0000"/>
                </a:solidFill>
                <a:effectLst>
                  <a:outerShdw blurRad="38100" dist="38100" dir="2700000" algn="tl">
                    <a:srgbClr val="000000">
                      <a:alpha val="43137"/>
                    </a:srgbClr>
                  </a:outerShdw>
                </a:effectLst>
              </a:rPr>
              <a:t>4-6</a:t>
            </a:r>
            <a:r>
              <a:rPr lang="en-US" sz="4000" i="1" dirty="0" smtClean="0">
                <a:solidFill>
                  <a:srgbClr val="0000FF"/>
                </a:solidFill>
                <a:effectLst>
                  <a:outerShdw blurRad="38100" dist="38100" dir="2700000" algn="tl">
                    <a:srgbClr val="000000">
                      <a:alpha val="43137"/>
                    </a:srgbClr>
                  </a:outerShdw>
                </a:effectLst>
              </a:rPr>
              <a:t>, </a:t>
            </a:r>
            <a:r>
              <a:rPr lang="en-US" sz="4000" i="1" dirty="0" smtClean="0">
                <a:solidFill>
                  <a:srgbClr val="FF0000"/>
                </a:solidFill>
                <a:effectLst>
                  <a:outerShdw blurRad="38100" dist="38100" dir="2700000" algn="tl">
                    <a:srgbClr val="000000">
                      <a:alpha val="43137"/>
                    </a:srgbClr>
                  </a:outerShdw>
                </a:effectLst>
              </a:rPr>
              <a:t>10</a:t>
            </a:r>
            <a:r>
              <a:rPr lang="en-US" sz="4000" i="1" dirty="0" smtClean="0">
                <a:solidFill>
                  <a:srgbClr val="0000FF"/>
                </a:solidFill>
                <a:effectLst>
                  <a:outerShdw blurRad="38100" dist="38100" dir="2700000" algn="tl">
                    <a:srgbClr val="000000">
                      <a:alpha val="43137"/>
                    </a:srgbClr>
                  </a:outerShdw>
                </a:effectLst>
              </a:rPr>
              <a:t>).</a:t>
            </a:r>
          </a:p>
          <a:p>
            <a:pPr marL="514350" indent="-514350">
              <a:buNone/>
            </a:pPr>
            <a:r>
              <a:rPr lang="en-US" sz="4000" i="1" dirty="0" smtClean="0">
                <a:solidFill>
                  <a:srgbClr val="C00000"/>
                </a:solidFill>
                <a:effectLst>
                  <a:outerShdw blurRad="38100" dist="38100" dir="2700000" algn="tl">
                    <a:srgbClr val="000000">
                      <a:alpha val="43137"/>
                    </a:srgbClr>
                  </a:outerShdw>
                </a:effectLst>
              </a:rPr>
              <a:t>4</a:t>
            </a:r>
            <a:r>
              <a:rPr lang="en-US" sz="4000" i="1" dirty="0" smtClean="0">
                <a:solidFill>
                  <a:srgbClr val="0000FF"/>
                </a:solidFill>
                <a:effectLst>
                  <a:outerShdw blurRad="38100" dist="38100" dir="2700000" algn="tl">
                    <a:srgbClr val="000000">
                      <a:alpha val="43137"/>
                    </a:srgbClr>
                  </a:outerShdw>
                </a:effectLst>
              </a:rPr>
              <a:t>. Yes God is love, but he gets angry (</a:t>
            </a:r>
            <a:r>
              <a:rPr lang="en-US" sz="4000" i="1" dirty="0" smtClean="0">
                <a:solidFill>
                  <a:srgbClr val="FF0000"/>
                </a:solidFill>
                <a:effectLst>
                  <a:outerShdw blurRad="38100" dist="38100" dir="2700000" algn="tl">
                    <a:srgbClr val="000000">
                      <a:alpha val="43137"/>
                    </a:srgbClr>
                  </a:outerShdw>
                </a:effectLst>
              </a:rPr>
              <a:t>7</a:t>
            </a:r>
            <a:r>
              <a:rPr lang="en-US" sz="4000" i="1" dirty="0" smtClean="0">
                <a:solidFill>
                  <a:srgbClr val="0000FF"/>
                </a:solidFill>
                <a:effectLst>
                  <a:outerShdw blurRad="38100" dist="38100" dir="2700000" algn="tl">
                    <a:srgbClr val="000000">
                      <a:alpha val="43137"/>
                    </a:srgbClr>
                  </a:outerShdw>
                </a:effectLst>
              </a:rPr>
              <a:t>).</a:t>
            </a:r>
          </a:p>
          <a:p>
            <a:pPr marL="514350" indent="-514350">
              <a:buNone/>
            </a:pPr>
            <a:r>
              <a:rPr lang="en-US" sz="4000" i="1" dirty="0" smtClean="0">
                <a:solidFill>
                  <a:srgbClr val="C00000"/>
                </a:solidFill>
                <a:effectLst>
                  <a:outerShdw blurRad="38100" dist="38100" dir="2700000" algn="tl">
                    <a:srgbClr val="000000">
                      <a:alpha val="43137"/>
                    </a:srgbClr>
                  </a:outerShdw>
                </a:effectLst>
              </a:rPr>
              <a:t>5</a:t>
            </a:r>
            <a:r>
              <a:rPr lang="en-US" sz="4000" i="1" dirty="0" smtClean="0">
                <a:solidFill>
                  <a:srgbClr val="0000FF"/>
                </a:solidFill>
                <a:effectLst>
                  <a:outerShdw blurRad="38100" dist="38100" dir="2700000" algn="tl">
                    <a:srgbClr val="000000">
                      <a:alpha val="43137"/>
                    </a:srgbClr>
                  </a:outerShdw>
                </a:effectLst>
              </a:rPr>
              <a:t>. Sin is real (</a:t>
            </a:r>
            <a:r>
              <a:rPr lang="en-US" sz="4000" i="1" dirty="0" smtClean="0">
                <a:solidFill>
                  <a:srgbClr val="FF0000"/>
                </a:solidFill>
                <a:effectLst>
                  <a:outerShdw blurRad="38100" dist="38100" dir="2700000" algn="tl">
                    <a:srgbClr val="000000">
                      <a:alpha val="43137"/>
                    </a:srgbClr>
                  </a:outerShdw>
                </a:effectLst>
              </a:rPr>
              <a:t>8</a:t>
            </a:r>
            <a:r>
              <a:rPr lang="en-US" sz="4000" i="1" dirty="0" smtClean="0">
                <a:solidFill>
                  <a:srgbClr val="0000FF"/>
                </a:solidFill>
                <a:effectLst>
                  <a:outerShdw blurRad="38100" dist="38100" dir="2700000" algn="tl">
                    <a:srgbClr val="000000">
                      <a:alpha val="43137"/>
                    </a:srgbClr>
                  </a:outerShdw>
                </a:effectLst>
              </a:rPr>
              <a:t>).</a:t>
            </a:r>
          </a:p>
          <a:p>
            <a:pPr marL="514350" indent="-514350">
              <a:buNone/>
            </a:pPr>
            <a:r>
              <a:rPr lang="en-US" sz="4000" i="1" dirty="0" smtClean="0">
                <a:solidFill>
                  <a:srgbClr val="C00000"/>
                </a:solidFill>
                <a:effectLst>
                  <a:outerShdw blurRad="38100" dist="38100" dir="2700000" algn="tl">
                    <a:srgbClr val="000000">
                      <a:alpha val="43137"/>
                    </a:srgbClr>
                  </a:outerShdw>
                </a:effectLst>
              </a:rPr>
              <a:t>6</a:t>
            </a:r>
            <a:r>
              <a:rPr lang="en-US" sz="4000" i="1" dirty="0" smtClean="0">
                <a:solidFill>
                  <a:srgbClr val="0000FF"/>
                </a:solidFill>
                <a:effectLst>
                  <a:outerShdw blurRad="38100" dist="38100" dir="2700000" algn="tl">
                    <a:srgbClr val="000000">
                      <a:alpha val="43137"/>
                    </a:srgbClr>
                  </a:outerShdw>
                </a:effectLst>
              </a:rPr>
              <a:t>. We suffer because of our sin resulting from God’s anger  (</a:t>
            </a:r>
            <a:r>
              <a:rPr lang="en-US" sz="4000" i="1" dirty="0" smtClean="0">
                <a:solidFill>
                  <a:srgbClr val="FF0000"/>
                </a:solidFill>
                <a:effectLst>
                  <a:outerShdw blurRad="38100" dist="38100" dir="2700000" algn="tl">
                    <a:srgbClr val="000000">
                      <a:alpha val="43137"/>
                    </a:srgbClr>
                  </a:outerShdw>
                </a:effectLst>
              </a:rPr>
              <a:t>9</a:t>
            </a:r>
            <a:r>
              <a:rPr lang="en-US" sz="4000" i="1" dirty="0" smtClean="0">
                <a:solidFill>
                  <a:srgbClr val="0000FF"/>
                </a:solidFill>
                <a:effectLst>
                  <a:outerShdw blurRad="38100" dist="38100" dir="2700000" algn="tl">
                    <a:srgbClr val="000000">
                      <a:alpha val="43137"/>
                    </a:srgbClr>
                  </a:outerShdw>
                </a:effectLst>
              </a:rPr>
              <a:t>).</a:t>
            </a:r>
          </a:p>
          <a:p>
            <a:pPr marL="514350" indent="-514350">
              <a:buNone/>
            </a:pPr>
            <a:r>
              <a:rPr lang="en-US" sz="4000" i="1" dirty="0" smtClean="0">
                <a:solidFill>
                  <a:srgbClr val="C00000"/>
                </a:solidFill>
                <a:effectLst>
                  <a:outerShdw blurRad="38100" dist="38100" dir="2700000" algn="tl">
                    <a:srgbClr val="000000">
                      <a:alpha val="43137"/>
                    </a:srgbClr>
                  </a:outerShdw>
                </a:effectLst>
              </a:rPr>
              <a:t>7</a:t>
            </a:r>
            <a:r>
              <a:rPr lang="en-US" sz="4000" i="1" dirty="0" smtClean="0">
                <a:solidFill>
                  <a:srgbClr val="0000FF"/>
                </a:solidFill>
                <a:effectLst>
                  <a:outerShdw blurRad="38100" dist="38100" dir="2700000" algn="tl">
                    <a:srgbClr val="000000">
                      <a:alpha val="43137"/>
                    </a:srgbClr>
                  </a:outerShdw>
                </a:effectLst>
              </a:rPr>
              <a:t>. “If only…” we take the </a:t>
            </a:r>
            <a:r>
              <a:rPr lang="en-US" sz="4000" i="1" dirty="0" smtClean="0">
                <a:solidFill>
                  <a:srgbClr val="FF0000"/>
                </a:solidFill>
                <a:effectLst>
                  <a:outerShdw blurRad="38100" dist="38100" dir="2700000" algn="tl">
                    <a:srgbClr val="000000">
                      <a:alpha val="43137"/>
                    </a:srgbClr>
                  </a:outerShdw>
                </a:effectLst>
              </a:rPr>
              <a:t>vs. 1-11</a:t>
            </a:r>
            <a:r>
              <a:rPr lang="en-US" sz="4000" i="1" dirty="0" smtClean="0">
                <a:solidFill>
                  <a:srgbClr val="0000FF"/>
                </a:solidFill>
                <a:effectLst>
                  <a:outerShdw blurRad="38100" dist="38100" dir="2700000" algn="tl">
                    <a:srgbClr val="000000">
                      <a:alpha val="43137"/>
                    </a:srgbClr>
                  </a:outerShdw>
                </a:effectLst>
              </a:rPr>
              <a:t> to heart.</a:t>
            </a:r>
            <a:endParaRPr lang="en-US" sz="4000" i="1" dirty="0">
              <a:solidFill>
                <a:srgbClr val="0000FF"/>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971</TotalTime>
  <Words>725</Words>
  <Application>Microsoft Office PowerPoint</Application>
  <PresentationFormat>On-screen Show (4:3)</PresentationFormat>
  <Paragraphs>143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Psalms is subdivided into five books</vt:lpstr>
      <vt:lpstr>A Homeland for the Homeless (Psalm 90)</vt:lpstr>
      <vt:lpstr>“Teach us to number our days, that we may gain a heart of wisdom” (Ps 90:12).</vt:lpstr>
      <vt:lpstr>“A thousand years in your sight are like a day that has just gone by…” (Psalm 90:4).</vt:lpstr>
      <vt:lpstr>1a. God’s Eternity (1-2).</vt:lpstr>
      <vt:lpstr>1b. Man’s Frailty (3-6): dust, grass, flowers.</vt:lpstr>
      <vt:lpstr>2. God’s Anger over Man’s Sin (7-11).</vt:lpstr>
      <vt:lpstr>What facts should you face about yourself from Psalm 90:1-11?</vt:lpstr>
      <vt:lpstr>Slide 9</vt:lpstr>
      <vt:lpstr>3. God’s Mercy toward Man’s Affliction (12-17).</vt:lpstr>
      <vt:lpstr>Three Prayers to conclude Psalm 90</vt:lpstr>
      <vt:lpstr>“Psalm 90 reminds us that God’s eternal nature stands in stark contrast to our  fleeting existence. It challenges us to live each day with wisdom and purpose, recognizing the limited time we have been given.” Charles Spurgeon.</vt:lpstr>
      <vt:lpstr>Who man is in light of who God is</vt:lpstr>
      <vt:lpstr>How should you live in light of who God is?</vt:lpstr>
      <vt:lpstr>How does Psalm 90 point to Christ?</vt:lpstr>
      <vt:lpstr>Jesus suffered our mortality (3) so that we can enjoy God’s eternity (1-2).</vt:lpstr>
      <vt:lpstr>Slide 17</vt:lpstr>
      <vt:lpstr>“Satisfy us in the morning with your unfailing love, that we may sing for joy and be glad all our days” (Psalm 90:14).</vt:lpstr>
      <vt:lpstr>What do Rabbis say about the Psalms?</vt:lpstr>
      <vt:lpstr>In the Shelter of the Most High (Psalm 91)</vt:lpstr>
      <vt:lpstr>Slide 21</vt:lpstr>
      <vt:lpstr>Slide 22</vt:lpstr>
      <vt:lpstr>Under His Wings (Psalm 91)</vt:lpstr>
      <vt:lpstr>“Teach us to number our days, that we may gain a heart of wisdom” (Ps 90:12).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Homeland for the Homeless (Psalm 90-91)</dc:title>
  <dc:creator>Windows User</dc:creator>
  <cp:lastModifiedBy>Windows User</cp:lastModifiedBy>
  <cp:revision>124</cp:revision>
  <dcterms:created xsi:type="dcterms:W3CDTF">2024-03-13T22:55:24Z</dcterms:created>
  <dcterms:modified xsi:type="dcterms:W3CDTF">2024-04-07T14:36:27Z</dcterms:modified>
</cp:coreProperties>
</file>