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7" r:id="rId4"/>
    <p:sldId id="266" r:id="rId5"/>
    <p:sldId id="265" r:id="rId6"/>
    <p:sldId id="259" r:id="rId7"/>
    <p:sldId id="260" r:id="rId8"/>
    <p:sldId id="261" r:id="rId9"/>
    <p:sldId id="263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14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35486-5A21-4156-87B0-13A4CC889082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A5D2F-C322-472D-88B3-592E06F1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90800"/>
            <a:ext cx="9144000" cy="10668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to the Rescue </a:t>
            </a:r>
            <a:r>
              <a:rPr lang="en-US" sz="5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107</a:t>
            </a:r>
            <a:r>
              <a:rPr lang="en-US" sz="5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54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57600"/>
            <a:ext cx="9144000" cy="32004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i="1" dirty="0" smtClean="0">
                <a:solidFill>
                  <a:srgbClr val="FFFF00"/>
                </a:solidFill>
              </a:rPr>
              <a:t>“</a:t>
            </a:r>
            <a:r>
              <a:rPr lang="en-US" i="1" dirty="0" smtClean="0">
                <a:solidFill>
                  <a:schemeClr val="bg1"/>
                </a:solidFill>
              </a:rPr>
              <a:t>Give thanks to the </a:t>
            </a:r>
            <a:r>
              <a:rPr lang="en-US" i="1" cap="small" dirty="0" smtClean="0">
                <a:solidFill>
                  <a:schemeClr val="bg1"/>
                </a:solidFill>
              </a:rPr>
              <a:t>Lord</a:t>
            </a:r>
            <a:r>
              <a:rPr lang="en-US" i="1" dirty="0" smtClean="0">
                <a:solidFill>
                  <a:schemeClr val="bg1"/>
                </a:solidFill>
              </a:rPr>
              <a:t>, for he is good; </a:t>
            </a:r>
            <a:r>
              <a:rPr lang="en-US" sz="3600" b="1" i="1" dirty="0" smtClean="0">
                <a:solidFill>
                  <a:srgbClr val="FFFF00"/>
                </a:solidFill>
              </a:rPr>
              <a:t>his </a:t>
            </a:r>
            <a:r>
              <a:rPr lang="en-US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[</a:t>
            </a:r>
            <a:r>
              <a:rPr lang="en-US" sz="36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sz="3600" b="1" i="1" dirty="0" smtClean="0">
                <a:solidFill>
                  <a:srgbClr val="FFFF00"/>
                </a:solidFill>
              </a:rPr>
              <a:t> endures forever</a:t>
            </a:r>
            <a:r>
              <a:rPr lang="en-US" b="1" i="1" dirty="0" smtClean="0">
                <a:solidFill>
                  <a:srgbClr val="FFFF00"/>
                </a:solidFill>
              </a:rPr>
              <a:t>.</a:t>
            </a:r>
            <a:r>
              <a:rPr lang="en-US" i="1" dirty="0" smtClean="0">
                <a:solidFill>
                  <a:srgbClr val="FFFF00"/>
                </a:solidFill>
              </a:rPr>
              <a:t>” “…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cried out to the </a:t>
            </a:r>
            <a:r>
              <a:rPr lang="en-US" i="1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in their trouble, and he delivered them from their distress.</a:t>
            </a:r>
            <a:r>
              <a:rPr lang="en-US" i="1" dirty="0" smtClean="0">
                <a:solidFill>
                  <a:srgbClr val="FFFF00"/>
                </a:solidFill>
              </a:rPr>
              <a:t>” “</a:t>
            </a:r>
            <a:r>
              <a:rPr lang="en-US" b="1" i="1" dirty="0" smtClean="0">
                <a:solidFill>
                  <a:srgbClr val="FFFF00"/>
                </a:solidFill>
              </a:rPr>
              <a:t>Let them give thanks to the </a:t>
            </a:r>
            <a:r>
              <a:rPr lang="en-US" b="1" i="1" cap="small" dirty="0" smtClean="0">
                <a:solidFill>
                  <a:srgbClr val="FFFF00"/>
                </a:solidFill>
              </a:rPr>
              <a:t>Lord</a:t>
            </a:r>
            <a:r>
              <a:rPr lang="en-US" b="1" i="1" dirty="0" smtClean="0">
                <a:solidFill>
                  <a:srgbClr val="FFFF00"/>
                </a:solidFill>
              </a:rPr>
              <a:t> for his </a:t>
            </a:r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unfailing love [</a:t>
            </a:r>
            <a:r>
              <a:rPr lang="en-US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i="1" dirty="0" smtClean="0">
                <a:solidFill>
                  <a:schemeClr val="bg1"/>
                </a:solidFill>
              </a:rPr>
              <a:t>and </a:t>
            </a:r>
            <a:r>
              <a:rPr lang="en-US" b="1" i="1" dirty="0" smtClean="0">
                <a:solidFill>
                  <a:srgbClr val="FFFF00"/>
                </a:solidFill>
              </a:rPr>
              <a:t>his wonderful deeds for mankind</a:t>
            </a:r>
            <a:r>
              <a:rPr lang="en-US" i="1" dirty="0" smtClean="0">
                <a:solidFill>
                  <a:srgbClr val="FFFF00"/>
                </a:solidFill>
              </a:rPr>
              <a:t>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107:1, 6, 8, 13, 15, 19, 21, 28, 31</a:t>
            </a:r>
            <a:r>
              <a:rPr lang="en-US" i="1" dirty="0" smtClean="0">
                <a:solidFill>
                  <a:srgbClr val="FFFF00"/>
                </a:solidFill>
              </a:rPr>
              <a:t>).</a:t>
            </a:r>
            <a:endParaRPr lang="en-US" i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6606" y="-685800"/>
            <a:ext cx="8708794" cy="3323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1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RESCUE</a:t>
            </a:r>
            <a:endParaRPr lang="en-US" sz="21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43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Lifting the needy (</a:t>
            </a:r>
            <a:r>
              <a:rPr lang="en-US" sz="4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39-42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and experiences. </a:t>
            </a: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Be wise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0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3500" b="1" i="1" baseline="30000" dirty="0">
                <a:solidFill>
                  <a:srgbClr val="C00000"/>
                </a:solidFill>
              </a:rPr>
              <a:t>39</a:t>
            </a:r>
            <a:r>
              <a:rPr lang="en-US" sz="3500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</a:rPr>
              <a:t>Then their numbers decreased, and 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were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humbled by 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oppression, calamity and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sorrow</a:t>
            </a:r>
            <a:r>
              <a:rPr lang="en-US" sz="3500" i="1" dirty="0" smtClean="0">
                <a:solidFill>
                  <a:srgbClr val="0000FF"/>
                </a:solidFill>
              </a:rPr>
              <a:t>; </a:t>
            </a:r>
            <a:r>
              <a:rPr lang="en-US" sz="3500" b="1" i="1" baseline="30000" dirty="0" smtClean="0">
                <a:solidFill>
                  <a:srgbClr val="C00000"/>
                </a:solidFill>
              </a:rPr>
              <a:t>40</a:t>
            </a:r>
            <a:r>
              <a:rPr lang="en-US" sz="3500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</a:rPr>
              <a:t>he who pours contempt on </a:t>
            </a:r>
            <a:r>
              <a:rPr lang="en-US" sz="3500" i="1" dirty="0" smtClean="0">
                <a:solidFill>
                  <a:srgbClr val="0000FF"/>
                </a:solidFill>
              </a:rPr>
              <a:t>nobles made </a:t>
            </a:r>
            <a:r>
              <a:rPr lang="en-US" sz="3500" i="1" dirty="0">
                <a:solidFill>
                  <a:srgbClr val="0000FF"/>
                </a:solidFill>
              </a:rPr>
              <a:t>them wander in a trackless </a:t>
            </a:r>
            <a:r>
              <a:rPr lang="en-US" sz="3500" i="1" dirty="0" smtClean="0">
                <a:solidFill>
                  <a:srgbClr val="0000FF"/>
                </a:solidFill>
              </a:rPr>
              <a:t>waste. </a:t>
            </a:r>
            <a:r>
              <a:rPr lang="en-US" sz="3500" b="1" i="1" baseline="30000" dirty="0" smtClean="0">
                <a:solidFill>
                  <a:srgbClr val="C00000"/>
                </a:solidFill>
              </a:rPr>
              <a:t>41</a:t>
            </a:r>
            <a:r>
              <a:rPr lang="en-US" sz="3500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lifted the needy out of their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affliction</a:t>
            </a:r>
            <a:r>
              <a:rPr lang="en-US" sz="3500" i="1" dirty="0" smtClean="0">
                <a:solidFill>
                  <a:srgbClr val="0000FF"/>
                </a:solidFill>
              </a:rPr>
              <a:t> and </a:t>
            </a:r>
            <a:r>
              <a:rPr lang="en-US" sz="3500" i="1" dirty="0">
                <a:solidFill>
                  <a:srgbClr val="0000FF"/>
                </a:solidFill>
              </a:rPr>
              <a:t>increased their families like </a:t>
            </a:r>
            <a:r>
              <a:rPr lang="en-US" sz="3500" i="1" dirty="0" smtClean="0">
                <a:solidFill>
                  <a:srgbClr val="0000FF"/>
                </a:solidFill>
              </a:rPr>
              <a:t>flocks. </a:t>
            </a:r>
            <a:r>
              <a:rPr lang="en-US" sz="3500" b="1" i="1" baseline="30000" dirty="0" smtClean="0">
                <a:solidFill>
                  <a:srgbClr val="C00000"/>
                </a:solidFill>
              </a:rPr>
              <a:t>42</a:t>
            </a:r>
            <a:r>
              <a:rPr lang="en-US" sz="3500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</a:rPr>
              <a:t>The upright see and rejoice</a:t>
            </a:r>
            <a:r>
              <a:rPr lang="en-US" sz="3500" i="1" dirty="0" smtClean="0">
                <a:solidFill>
                  <a:srgbClr val="0000FF"/>
                </a:solidFill>
              </a:rPr>
              <a:t>, but </a:t>
            </a:r>
            <a:r>
              <a:rPr lang="en-US" sz="3500" i="1" dirty="0">
                <a:solidFill>
                  <a:srgbClr val="0000FF"/>
                </a:solidFill>
              </a:rPr>
              <a:t>all the wicked shut their mouths.</a:t>
            </a:r>
          </a:p>
          <a:p>
            <a:pPr>
              <a:buNone/>
            </a:pPr>
            <a:r>
              <a:rPr lang="en-US" sz="3800" b="1" i="1" baseline="30000" dirty="0">
                <a:solidFill>
                  <a:srgbClr val="C00000"/>
                </a:solidFill>
              </a:rPr>
              <a:t>43</a:t>
            </a:r>
            <a:r>
              <a:rPr lang="en-US" sz="3800" b="1" i="1" baseline="30000" dirty="0">
                <a:solidFill>
                  <a:srgbClr val="0000FF"/>
                </a:solidFill>
              </a:rPr>
              <a:t> 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 one who is wise heed these things</a:t>
            </a:r>
            <a:b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ponder the loving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deeds [</a:t>
            </a:r>
            <a:r>
              <a:rPr lang="en-US" sz="40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of the </a:t>
            </a:r>
            <a:r>
              <a:rPr lang="en-US" sz="40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000" i="1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to the Rescue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107:1-43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4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 story of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US" sz="3600" b="1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1-3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4 stories of those who </a:t>
            </a:r>
            <a:r>
              <a:rPr lang="en-US" sz="3600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redeemed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None/>
            </a:pPr>
            <a:r>
              <a:rPr lang="en-US" sz="36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Wanderers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4-9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None/>
            </a:pP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Prisoners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10-16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None/>
            </a:pP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 sick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17-22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None/>
            </a:pP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 storm-tossed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23-32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Turning desert into pools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33-38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Lifting the needy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39-42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Be wise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107:43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US" sz="4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107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 to </a:t>
            </a:r>
            <a:r>
              <a:rPr lang="en-US" sz="4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endParaRPr lang="en-US" sz="4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rescues the wonderers</a:t>
            </a:r>
            <a:r>
              <a:rPr lang="en-US" sz="4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8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Jesus sets the prisoner free 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None/>
            </a:pPr>
            <a:r>
              <a:rPr lang="en-US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heals the sick and delivers from death 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8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calms life’s storms 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8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4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 story of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US" sz="46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sz="4600" i="1" dirty="0" smtClean="0">
                <a:solidFill>
                  <a:srgbClr val="0000FF"/>
                </a:solidFill>
              </a:rPr>
              <a:t>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1-3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5400" b="1" i="1" baseline="30000" dirty="0">
                <a:solidFill>
                  <a:srgbClr val="C00000"/>
                </a:solidFill>
              </a:rPr>
              <a:t>1</a:t>
            </a:r>
            <a:r>
              <a:rPr lang="en-US" sz="5400" b="1" i="1" baseline="30000" dirty="0">
                <a:solidFill>
                  <a:srgbClr val="0000FF"/>
                </a:solidFill>
              </a:rPr>
              <a:t> </a:t>
            </a:r>
            <a:r>
              <a:rPr lang="en-US" sz="57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to the </a:t>
            </a:r>
            <a:r>
              <a:rPr lang="en-US" sz="57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57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for he is good</a:t>
            </a:r>
            <a:r>
              <a:rPr lang="en-US" sz="5700" i="1" dirty="0" smtClean="0">
                <a:solidFill>
                  <a:srgbClr val="0000FF"/>
                </a:solidFill>
              </a:rPr>
              <a:t>; his </a:t>
            </a:r>
            <a:r>
              <a:rPr lang="en-US" sz="5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5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US" sz="57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sz="5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sz="5700" i="1" dirty="0" smtClean="0">
                <a:solidFill>
                  <a:srgbClr val="0000FF"/>
                </a:solidFill>
              </a:rPr>
              <a:t> </a:t>
            </a:r>
            <a:r>
              <a:rPr lang="en-US" sz="57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endures forever</a:t>
            </a:r>
            <a:r>
              <a:rPr lang="en-US" sz="5700" i="1" dirty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5100" i="1" dirty="0">
                <a:solidFill>
                  <a:srgbClr val="0000FF"/>
                </a:solidFill>
              </a:rPr>
              <a:t>Let the </a:t>
            </a:r>
            <a:r>
              <a:rPr lang="en-US" sz="5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redeemed</a:t>
            </a:r>
            <a:r>
              <a:rPr lang="en-US" sz="5100" i="1" dirty="0">
                <a:solidFill>
                  <a:srgbClr val="0000FF"/>
                </a:solidFill>
              </a:rPr>
              <a:t> of the </a:t>
            </a:r>
            <a:r>
              <a:rPr lang="en-US" sz="5100" i="1" cap="small" dirty="0">
                <a:solidFill>
                  <a:srgbClr val="0000FF"/>
                </a:solidFill>
              </a:rPr>
              <a:t>Lord</a:t>
            </a:r>
            <a:r>
              <a:rPr lang="en-US" sz="5100" i="1" dirty="0">
                <a:solidFill>
                  <a:srgbClr val="0000FF"/>
                </a:solidFill>
              </a:rPr>
              <a:t> </a:t>
            </a:r>
            <a:r>
              <a:rPr lang="en-US" sz="51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</a:t>
            </a:r>
            <a:r>
              <a:rPr lang="en-US" sz="5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their </a:t>
            </a:r>
            <a:r>
              <a:rPr lang="en-US" sz="51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</a:t>
            </a:r>
            <a:r>
              <a:rPr lang="en-US" sz="5100" i="1" dirty="0" smtClean="0">
                <a:solidFill>
                  <a:srgbClr val="0000FF"/>
                </a:solidFill>
              </a:rPr>
              <a:t>—those </a:t>
            </a:r>
            <a:r>
              <a:rPr lang="en-US" sz="5100" i="1" dirty="0">
                <a:solidFill>
                  <a:srgbClr val="0000FF"/>
                </a:solidFill>
              </a:rPr>
              <a:t>he redeemed from the hand of the </a:t>
            </a:r>
            <a:r>
              <a:rPr lang="en-US" sz="5100" i="1" dirty="0" smtClean="0">
                <a:solidFill>
                  <a:srgbClr val="0000FF"/>
                </a:solidFill>
              </a:rPr>
              <a:t>foe,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300" i="1" dirty="0">
                <a:solidFill>
                  <a:srgbClr val="0000FF"/>
                </a:solidFill>
              </a:rPr>
              <a:t>those he gathered from the lands</a:t>
            </a:r>
            <a:r>
              <a:rPr lang="en-US" sz="4300" i="1" dirty="0" smtClean="0">
                <a:solidFill>
                  <a:srgbClr val="0000FF"/>
                </a:solidFill>
              </a:rPr>
              <a:t>, from </a:t>
            </a:r>
            <a:r>
              <a:rPr lang="en-US" sz="4300" i="1" dirty="0">
                <a:solidFill>
                  <a:srgbClr val="0000FF"/>
                </a:solidFill>
              </a:rPr>
              <a:t>east and west, from north and south.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43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Wanderers retrieved (</a:t>
            </a:r>
            <a:r>
              <a:rPr lang="en-US" sz="4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4-9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Returning from the desert wasteland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4 pictures of God’s love.</a:t>
            </a:r>
            <a:endParaRPr lang="en-US" sz="40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wandered in desert wastelands</a:t>
            </a:r>
            <a:r>
              <a:rPr lang="en-US" i="1" dirty="0">
                <a:solidFill>
                  <a:srgbClr val="0000FF"/>
                </a:solidFill>
              </a:rPr>
              <a:t>,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finding no way to a city where they could settle.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b="1" i="1" baseline="30000" dirty="0">
                <a:solidFill>
                  <a:srgbClr val="C00000"/>
                </a:solidFill>
              </a:rPr>
              <a:t>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They were hungry and thirsty,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and their lives ebbed </a:t>
            </a:r>
            <a:r>
              <a:rPr lang="en-US" i="1" dirty="0" smtClean="0">
                <a:solidFill>
                  <a:srgbClr val="0000FF"/>
                </a:solidFill>
              </a:rPr>
              <a:t>away.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6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900" i="1" dirty="0">
                <a:solidFill>
                  <a:srgbClr val="0000FF"/>
                </a:solidFill>
              </a:rPr>
              <a:t>Then 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cried out to the </a:t>
            </a:r>
            <a:r>
              <a:rPr lang="en-US" sz="39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in their trouble,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and he delivered them from their distress</a:t>
            </a:r>
            <a:r>
              <a:rPr lang="en-US" sz="3900" i="1" dirty="0">
                <a:solidFill>
                  <a:srgbClr val="0000FF"/>
                </a:solidFill>
              </a:rPr>
              <a:t>.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b="1" i="1" baseline="30000" dirty="0">
                <a:solidFill>
                  <a:srgbClr val="C00000"/>
                </a:solidFill>
              </a:rPr>
              <a:t>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He led them by a straight way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to a city where they could </a:t>
            </a:r>
            <a:r>
              <a:rPr lang="en-US" i="1" dirty="0" smtClean="0">
                <a:solidFill>
                  <a:srgbClr val="0000FF"/>
                </a:solidFill>
              </a:rPr>
              <a:t>settle.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8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them give thanks to the </a:t>
            </a:r>
            <a:r>
              <a:rPr lang="en-US" sz="36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for his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unfailing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36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 </a:t>
            </a:r>
            <a:r>
              <a:rPr lang="en-US" sz="3600" i="1" dirty="0" smtClean="0">
                <a:solidFill>
                  <a:srgbClr val="0000FF"/>
                </a:solidFill>
              </a:rPr>
              <a:t>and </a:t>
            </a:r>
            <a:r>
              <a:rPr lang="en-US" sz="3600" i="1" dirty="0">
                <a:solidFill>
                  <a:srgbClr val="0000FF"/>
                </a:solidFill>
              </a:rPr>
              <a:t>his wonderful deeds for mankind,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b="1" i="1" baseline="30000" dirty="0">
                <a:solidFill>
                  <a:srgbClr val="C00000"/>
                </a:solidFill>
              </a:rPr>
              <a:t>9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for he satisfies the thirsty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>
                <a:solidFill>
                  <a:srgbClr val="0000FF"/>
                </a:solidFill>
              </a:rPr>
              <a:t>    and fills the hungry with good things.</a:t>
            </a:r>
            <a:endParaRPr lang="en-US" sz="43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43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Prisoners released (</a:t>
            </a:r>
            <a:r>
              <a:rPr lang="en-US" sz="4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10-16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Out of darkness. Love releases prisoners from the bondage of sin.</a:t>
            </a:r>
            <a:endParaRPr lang="en-US" sz="40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10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sat in darkness</a:t>
            </a:r>
            <a:r>
              <a:rPr lang="en-US" sz="3500" i="1" dirty="0">
                <a:solidFill>
                  <a:srgbClr val="0000FF"/>
                </a:solidFill>
              </a:rPr>
              <a:t>, in utter darkness</a:t>
            </a:r>
            <a:r>
              <a:rPr lang="en-US" sz="3500" i="1" dirty="0" smtClean="0">
                <a:solidFill>
                  <a:srgbClr val="0000FF"/>
                </a:solidFill>
              </a:rPr>
              <a:t>,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prisoners 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suffering in iron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chains</a:t>
            </a:r>
            <a:r>
              <a:rPr lang="en-US" sz="3500" i="1" dirty="0" smtClean="0">
                <a:solidFill>
                  <a:srgbClr val="0000FF"/>
                </a:solidFill>
              </a:rPr>
              <a:t>,</a:t>
            </a:r>
            <a:r>
              <a:rPr lang="en-US" sz="35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</a:rPr>
              <a:t>because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rebelled against 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commands and 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despised the plans of the Most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</a:t>
            </a:r>
            <a:r>
              <a:rPr lang="en-US" sz="3500" i="1" dirty="0" smtClean="0">
                <a:solidFill>
                  <a:srgbClr val="0000FF"/>
                </a:solidFill>
              </a:rPr>
              <a:t>.</a:t>
            </a:r>
            <a:r>
              <a:rPr lang="en-US" sz="35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</a:rPr>
              <a:t>So he subjected them to bitter </a:t>
            </a:r>
            <a:r>
              <a:rPr lang="en-US" sz="3500" i="1" dirty="0" smtClean="0">
                <a:solidFill>
                  <a:srgbClr val="0000FF"/>
                </a:solidFill>
              </a:rPr>
              <a:t>labor;</a:t>
            </a:r>
            <a:r>
              <a:rPr lang="en-US" sz="3500" i="1" dirty="0">
                <a:solidFill>
                  <a:srgbClr val="0000FF"/>
                </a:solidFill>
              </a:rPr>
              <a:t> </a:t>
            </a:r>
            <a:r>
              <a:rPr lang="en-US" sz="3500" i="1" dirty="0" smtClean="0">
                <a:solidFill>
                  <a:srgbClr val="0000FF"/>
                </a:solidFill>
              </a:rPr>
              <a:t>they </a:t>
            </a:r>
            <a:r>
              <a:rPr lang="en-US" sz="3500" i="1" dirty="0">
                <a:solidFill>
                  <a:srgbClr val="0000FF"/>
                </a:solidFill>
              </a:rPr>
              <a:t>stumbled, and there was no one to </a:t>
            </a:r>
            <a:r>
              <a:rPr lang="en-US" sz="3500" i="1" dirty="0" smtClean="0">
                <a:solidFill>
                  <a:srgbClr val="0000FF"/>
                </a:solidFill>
              </a:rPr>
              <a:t>help.</a:t>
            </a:r>
            <a:endParaRPr lang="en-US" sz="35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100" i="1" dirty="0">
                <a:solidFill>
                  <a:srgbClr val="0000FF"/>
                </a:solidFill>
              </a:rPr>
              <a:t>Then </a:t>
            </a:r>
            <a:r>
              <a:rPr lang="en-US" sz="4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cried to the </a:t>
            </a:r>
            <a:r>
              <a:rPr lang="en-US" sz="41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in their trouble</a:t>
            </a:r>
            <a:r>
              <a:rPr lang="en-US" sz="4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4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saved them from their </a:t>
            </a:r>
            <a:r>
              <a:rPr lang="en-US" sz="4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distress</a:t>
            </a:r>
            <a:r>
              <a:rPr lang="en-US" sz="4100" i="1" dirty="0" smtClean="0">
                <a:solidFill>
                  <a:srgbClr val="0000FF"/>
                </a:solidFill>
              </a:rPr>
              <a:t>.</a:t>
            </a:r>
            <a:r>
              <a:rPr lang="en-US" sz="41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100" i="1" dirty="0">
                <a:solidFill>
                  <a:srgbClr val="0000FF"/>
                </a:solidFill>
              </a:rPr>
              <a:t>He </a:t>
            </a:r>
            <a:r>
              <a:rPr lang="en-US" sz="4300" i="1" dirty="0">
                <a:solidFill>
                  <a:srgbClr val="0000FF"/>
                </a:solidFill>
              </a:rPr>
              <a:t>brought them out of darkness, the utter darkness</a:t>
            </a:r>
            <a:r>
              <a:rPr lang="en-US" sz="4300" i="1" dirty="0" smtClean="0">
                <a:solidFill>
                  <a:srgbClr val="0000FF"/>
                </a:solidFill>
              </a:rPr>
              <a:t>, and </a:t>
            </a:r>
            <a:r>
              <a:rPr lang="en-US" sz="4300" i="1" dirty="0">
                <a:solidFill>
                  <a:srgbClr val="0000FF"/>
                </a:solidFill>
              </a:rPr>
              <a:t>broke away their </a:t>
            </a:r>
            <a:r>
              <a:rPr lang="en-US" sz="4300" i="1" dirty="0" smtClean="0">
                <a:solidFill>
                  <a:srgbClr val="0000FF"/>
                </a:solidFill>
              </a:rPr>
              <a:t>chains.</a:t>
            </a:r>
            <a:endParaRPr lang="en-US" sz="43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7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them give thanks to the </a:t>
            </a:r>
            <a:r>
              <a:rPr lang="en-US" sz="37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700" i="1" dirty="0">
                <a:solidFill>
                  <a:srgbClr val="0000FF"/>
                </a:solidFill>
              </a:rPr>
              <a:t> for his </a:t>
            </a:r>
            <a:r>
              <a:rPr lang="en-US" sz="37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unfailing </a:t>
            </a:r>
            <a:r>
              <a:rPr lang="en-US" sz="3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36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sz="3700" i="1" dirty="0" smtClean="0">
                <a:solidFill>
                  <a:srgbClr val="0000FF"/>
                </a:solidFill>
              </a:rPr>
              <a:t> and </a:t>
            </a:r>
            <a:r>
              <a:rPr lang="en-US" sz="3700" i="1" dirty="0">
                <a:solidFill>
                  <a:srgbClr val="0000FF"/>
                </a:solidFill>
              </a:rPr>
              <a:t>his wonderful deeds for </a:t>
            </a:r>
            <a:r>
              <a:rPr lang="en-US" sz="3700" i="1" dirty="0" smtClean="0">
                <a:solidFill>
                  <a:srgbClr val="0000FF"/>
                </a:solidFill>
              </a:rPr>
              <a:t>mankind,</a:t>
            </a:r>
            <a:r>
              <a:rPr lang="en-US" sz="3700" i="1" dirty="0">
                <a:solidFill>
                  <a:srgbClr val="0000FF"/>
                </a:solidFill>
              </a:rPr>
              <a:t> </a:t>
            </a:r>
            <a:r>
              <a:rPr lang="en-US" sz="2900" b="1" i="1" baseline="30000" dirty="0" smtClean="0">
                <a:solidFill>
                  <a:srgbClr val="C00000"/>
                </a:solidFill>
              </a:rPr>
              <a:t>16</a:t>
            </a:r>
            <a:r>
              <a:rPr lang="en-US" sz="2900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for he breaks down gates of </a:t>
            </a:r>
            <a:r>
              <a:rPr lang="en-US" i="1" dirty="0" smtClean="0">
                <a:solidFill>
                  <a:srgbClr val="0000FF"/>
                </a:solidFill>
              </a:rPr>
              <a:t>bronze and </a:t>
            </a:r>
            <a:r>
              <a:rPr lang="en-US" i="1" dirty="0">
                <a:solidFill>
                  <a:srgbClr val="0000FF"/>
                </a:solidFill>
              </a:rPr>
              <a:t>cuts through bars of iron.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43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 sick restored (</a:t>
            </a:r>
            <a:r>
              <a:rPr lang="en-US" sz="4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17-22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Some became fools. Love heals and ransoms the sinner; the sickness of sin.</a:t>
            </a:r>
            <a:endParaRPr lang="en-US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17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7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became fools</a:t>
            </a:r>
            <a:r>
              <a:rPr lang="en-US" sz="3700" i="1" dirty="0">
                <a:solidFill>
                  <a:srgbClr val="0000FF"/>
                </a:solidFill>
              </a:rPr>
              <a:t> through their rebellious </a:t>
            </a:r>
            <a:r>
              <a:rPr lang="en-US" sz="3700" i="1" dirty="0" smtClean="0">
                <a:solidFill>
                  <a:srgbClr val="0000FF"/>
                </a:solidFill>
              </a:rPr>
              <a:t>ways and </a:t>
            </a:r>
            <a:r>
              <a:rPr lang="en-US" sz="3700" i="1" dirty="0">
                <a:solidFill>
                  <a:srgbClr val="0000FF"/>
                </a:solidFill>
              </a:rPr>
              <a:t>suffered affliction </a:t>
            </a:r>
            <a:r>
              <a:rPr lang="en-US" sz="37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their </a:t>
            </a:r>
            <a:r>
              <a:rPr lang="en-US" sz="3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iniquities</a:t>
            </a:r>
            <a:r>
              <a:rPr lang="en-US" sz="3700" i="1" dirty="0" smtClean="0">
                <a:solidFill>
                  <a:srgbClr val="0000FF"/>
                </a:solidFill>
              </a:rPr>
              <a:t>.</a:t>
            </a:r>
            <a:r>
              <a:rPr lang="en-US" sz="3700" i="1" dirty="0">
                <a:solidFill>
                  <a:srgbClr val="0000FF"/>
                </a:solidFill>
              </a:rPr>
              <a:t> </a:t>
            </a:r>
            <a:r>
              <a:rPr lang="en-US" sz="2900" b="1" i="1" baseline="30000" dirty="0" smtClean="0">
                <a:solidFill>
                  <a:srgbClr val="C00000"/>
                </a:solidFill>
              </a:rPr>
              <a:t>18</a:t>
            </a:r>
            <a:r>
              <a:rPr lang="en-US" sz="2900" b="1" i="1" baseline="30000" dirty="0">
                <a:solidFill>
                  <a:srgbClr val="0000FF"/>
                </a:solidFill>
              </a:rPr>
              <a:t> </a:t>
            </a:r>
            <a:r>
              <a:rPr lang="en-US" sz="3100" i="1" dirty="0">
                <a:solidFill>
                  <a:srgbClr val="0000FF"/>
                </a:solidFill>
              </a:rPr>
              <a:t>They loathed all </a:t>
            </a:r>
            <a:r>
              <a:rPr lang="en-US" sz="3100" i="1" dirty="0" smtClean="0">
                <a:solidFill>
                  <a:srgbClr val="0000FF"/>
                </a:solidFill>
              </a:rPr>
              <a:t>food and </a:t>
            </a:r>
            <a:r>
              <a:rPr lang="en-US" sz="3100" i="1" dirty="0">
                <a:solidFill>
                  <a:srgbClr val="0000FF"/>
                </a:solidFill>
              </a:rPr>
              <a:t>drew near the gates of </a:t>
            </a:r>
            <a:r>
              <a:rPr lang="en-US" sz="3100" i="1" dirty="0" smtClean="0">
                <a:solidFill>
                  <a:srgbClr val="0000FF"/>
                </a:solidFill>
              </a:rPr>
              <a:t>death.</a:t>
            </a:r>
            <a:endParaRPr lang="en-US" sz="31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19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300" i="1" dirty="0">
                <a:solidFill>
                  <a:srgbClr val="0000FF"/>
                </a:solidFill>
              </a:rPr>
              <a:t>Then </a:t>
            </a:r>
            <a:r>
              <a:rPr lang="en-US" sz="43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cried to the </a:t>
            </a:r>
            <a:r>
              <a:rPr lang="en-US" sz="43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3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in their trouble</a:t>
            </a:r>
            <a:r>
              <a:rPr lang="en-US" sz="4300" i="1" dirty="0" smtClean="0">
                <a:solidFill>
                  <a:srgbClr val="0000FF"/>
                </a:solidFill>
              </a:rPr>
              <a:t>, and </a:t>
            </a:r>
            <a:r>
              <a:rPr lang="en-US" sz="43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saved them from their 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distress</a:t>
            </a:r>
            <a:r>
              <a:rPr lang="en-US" sz="4300" i="1" dirty="0" smtClean="0">
                <a:solidFill>
                  <a:srgbClr val="0000FF"/>
                </a:solidFill>
              </a:rPr>
              <a:t>.</a:t>
            </a:r>
            <a:r>
              <a:rPr lang="en-US" sz="43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sent out </a:t>
            </a:r>
            <a:r>
              <a:rPr lang="en-US" sz="4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word and </a:t>
            </a:r>
            <a:r>
              <a:rPr lang="en-US" sz="4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healed them</a:t>
            </a:r>
            <a:r>
              <a:rPr lang="en-US" sz="4100" i="1" dirty="0" smtClean="0">
                <a:solidFill>
                  <a:srgbClr val="0000FF"/>
                </a:solidFill>
              </a:rPr>
              <a:t>; he rescued them </a:t>
            </a:r>
            <a:r>
              <a:rPr lang="en-US" sz="4100" i="1" dirty="0">
                <a:solidFill>
                  <a:srgbClr val="0000FF"/>
                </a:solidFill>
              </a:rPr>
              <a:t>from the </a:t>
            </a:r>
            <a:r>
              <a:rPr lang="en-US" sz="4100" i="1" dirty="0" smtClean="0">
                <a:solidFill>
                  <a:srgbClr val="0000FF"/>
                </a:solidFill>
              </a:rPr>
              <a:t>grave.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them give thanks to the </a:t>
            </a:r>
            <a:r>
              <a:rPr lang="en-US" sz="46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600" i="1" dirty="0">
                <a:solidFill>
                  <a:srgbClr val="0000FF"/>
                </a:solidFill>
              </a:rPr>
              <a:t> </a:t>
            </a:r>
            <a:r>
              <a:rPr lang="en-US" sz="4400" i="1" dirty="0">
                <a:solidFill>
                  <a:srgbClr val="0000FF"/>
                </a:solidFill>
              </a:rPr>
              <a:t>for his </a:t>
            </a:r>
            <a:r>
              <a:rPr lang="en-US" sz="4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unfailing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44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 </a:t>
            </a:r>
            <a:r>
              <a:rPr lang="en-US" sz="4400" i="1" dirty="0" smtClean="0">
                <a:solidFill>
                  <a:srgbClr val="0000FF"/>
                </a:solidFill>
              </a:rPr>
              <a:t>and </a:t>
            </a:r>
            <a:r>
              <a:rPr lang="en-US" sz="4400" i="1" dirty="0">
                <a:solidFill>
                  <a:srgbClr val="0000FF"/>
                </a:solidFill>
              </a:rPr>
              <a:t>his wonderful deeds for </a:t>
            </a:r>
            <a:r>
              <a:rPr lang="en-US" sz="4400" i="1" dirty="0" smtClean="0">
                <a:solidFill>
                  <a:srgbClr val="0000FF"/>
                </a:solidFill>
              </a:rPr>
              <a:t>mankind.</a:t>
            </a:r>
            <a:r>
              <a:rPr lang="en-US" sz="39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i="1" dirty="0">
                <a:solidFill>
                  <a:srgbClr val="0000FF"/>
                </a:solidFill>
              </a:rPr>
              <a:t>Let them sacrifice thank </a:t>
            </a:r>
            <a:r>
              <a:rPr lang="en-US" sz="3600" i="1" dirty="0" smtClean="0">
                <a:solidFill>
                  <a:srgbClr val="0000FF"/>
                </a:solidFill>
              </a:rPr>
              <a:t>offerings and </a:t>
            </a:r>
            <a:r>
              <a:rPr lang="en-US" sz="3600" i="1" dirty="0">
                <a:solidFill>
                  <a:srgbClr val="0000FF"/>
                </a:solidFill>
              </a:rPr>
              <a:t>tell of </a:t>
            </a:r>
            <a:r>
              <a:rPr lang="en-US" sz="3600" i="1" dirty="0" smtClean="0">
                <a:solidFill>
                  <a:srgbClr val="0000FF"/>
                </a:solidFill>
              </a:rPr>
              <a:t>his works with </a:t>
            </a:r>
            <a:r>
              <a:rPr lang="en-US" sz="3600" i="1" dirty="0">
                <a:solidFill>
                  <a:srgbClr val="0000FF"/>
                </a:solidFill>
              </a:rPr>
              <a:t>songs of joy.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43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Calming the storm waters (</a:t>
            </a:r>
            <a:r>
              <a:rPr lang="en-US" sz="4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23-32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 storm-tossed rescued. Love rescues in life’s storms.</a:t>
            </a:r>
            <a:endParaRPr lang="en-US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700" b="1" i="1" baseline="30000" dirty="0">
                <a:solidFill>
                  <a:srgbClr val="C00000"/>
                </a:solidFill>
              </a:rPr>
              <a:t>23</a:t>
            </a:r>
            <a:r>
              <a:rPr lang="en-US" sz="2700" b="1" i="1" baseline="30000" dirty="0">
                <a:solidFill>
                  <a:srgbClr val="0000FF"/>
                </a:solidFill>
              </a:rPr>
              <a:t> </a:t>
            </a:r>
            <a:r>
              <a:rPr lang="en-US" sz="2700" i="1" dirty="0">
                <a:solidFill>
                  <a:srgbClr val="0000FF"/>
                </a:solidFill>
              </a:rPr>
              <a:t>Some went out on the sea in ships</a:t>
            </a:r>
            <a:r>
              <a:rPr lang="en-US" sz="2700" i="1" dirty="0" smtClean="0">
                <a:solidFill>
                  <a:srgbClr val="0000FF"/>
                </a:solidFill>
              </a:rPr>
              <a:t>; they </a:t>
            </a:r>
            <a:r>
              <a:rPr lang="en-US" sz="2700" i="1" dirty="0">
                <a:solidFill>
                  <a:srgbClr val="0000FF"/>
                </a:solidFill>
              </a:rPr>
              <a:t>were merchants on the mighty </a:t>
            </a:r>
            <a:r>
              <a:rPr lang="en-US" sz="2700" i="1" dirty="0" smtClean="0">
                <a:solidFill>
                  <a:srgbClr val="0000FF"/>
                </a:solidFill>
              </a:rPr>
              <a:t>waters.</a:t>
            </a:r>
            <a:endParaRPr lang="en-US" sz="27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They saw the works of the </a:t>
            </a:r>
            <a:r>
              <a:rPr lang="en-US" i="1" cap="small" dirty="0">
                <a:solidFill>
                  <a:srgbClr val="0000FF"/>
                </a:solidFill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, his </a:t>
            </a:r>
            <a:r>
              <a:rPr lang="en-US" i="1" dirty="0">
                <a:solidFill>
                  <a:srgbClr val="0000FF"/>
                </a:solidFill>
              </a:rPr>
              <a:t>wonderful deeds in the </a:t>
            </a:r>
            <a:r>
              <a:rPr lang="en-US" i="1" dirty="0" smtClean="0">
                <a:solidFill>
                  <a:srgbClr val="0000FF"/>
                </a:solidFill>
              </a:rPr>
              <a:t>deep.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For he spoke and stirred up a </a:t>
            </a:r>
            <a:r>
              <a:rPr lang="en-US" i="1" dirty="0" smtClean="0">
                <a:solidFill>
                  <a:srgbClr val="0000FF"/>
                </a:solidFill>
              </a:rPr>
              <a:t>tempest that </a:t>
            </a:r>
            <a:r>
              <a:rPr lang="en-US" i="1" dirty="0">
                <a:solidFill>
                  <a:srgbClr val="0000FF"/>
                </a:solidFill>
              </a:rPr>
              <a:t>lifted high the </a:t>
            </a:r>
            <a:r>
              <a:rPr lang="en-US" i="1" dirty="0" smtClean="0">
                <a:solidFill>
                  <a:srgbClr val="0000FF"/>
                </a:solidFill>
              </a:rPr>
              <a:t>waves.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26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They mounted up to the heavens and went down to the depths</a:t>
            </a:r>
            <a:r>
              <a:rPr lang="en-US" i="1" dirty="0" smtClean="0">
                <a:solidFill>
                  <a:srgbClr val="0000FF"/>
                </a:solidFill>
              </a:rPr>
              <a:t>; in </a:t>
            </a:r>
            <a:r>
              <a:rPr lang="en-US" i="1" dirty="0">
                <a:solidFill>
                  <a:srgbClr val="0000FF"/>
                </a:solidFill>
              </a:rPr>
              <a:t>their peril their courage melted </a:t>
            </a:r>
            <a:r>
              <a:rPr lang="en-US" i="1" dirty="0" smtClean="0">
                <a:solidFill>
                  <a:srgbClr val="0000FF"/>
                </a:solidFill>
              </a:rPr>
              <a:t>away</a:t>
            </a:r>
            <a:r>
              <a:rPr lang="en-US" sz="2900" i="1" dirty="0" smtClean="0">
                <a:solidFill>
                  <a:srgbClr val="0000FF"/>
                </a:solidFill>
              </a:rPr>
              <a:t>.</a:t>
            </a:r>
            <a:r>
              <a:rPr lang="en-US" sz="2900" i="1" dirty="0">
                <a:solidFill>
                  <a:srgbClr val="0000FF"/>
                </a:solidFill>
              </a:rPr>
              <a:t> </a:t>
            </a:r>
            <a:r>
              <a:rPr lang="en-US" sz="2900" b="1" i="1" baseline="30000" dirty="0" smtClean="0">
                <a:solidFill>
                  <a:srgbClr val="C00000"/>
                </a:solidFill>
              </a:rPr>
              <a:t>27</a:t>
            </a:r>
            <a:r>
              <a:rPr lang="en-US" sz="2900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They reeled and staggered like drunkards</a:t>
            </a:r>
            <a:r>
              <a:rPr lang="en-US" i="1" dirty="0" smtClean="0">
                <a:solidFill>
                  <a:srgbClr val="0000FF"/>
                </a:solidFill>
              </a:rPr>
              <a:t>; they </a:t>
            </a:r>
            <a:r>
              <a:rPr lang="en-US" i="1" dirty="0">
                <a:solidFill>
                  <a:srgbClr val="0000FF"/>
                </a:solidFill>
              </a:rPr>
              <a:t>were at their wits’ </a:t>
            </a:r>
            <a:r>
              <a:rPr lang="en-US" i="1" dirty="0" smtClean="0">
                <a:solidFill>
                  <a:srgbClr val="0000FF"/>
                </a:solidFill>
              </a:rPr>
              <a:t>end.</a:t>
            </a:r>
            <a:endParaRPr lang="en-US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28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400" i="1" dirty="0">
                <a:solidFill>
                  <a:srgbClr val="0000FF"/>
                </a:solidFill>
              </a:rPr>
              <a:t>Then 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cried out to the </a:t>
            </a:r>
            <a:r>
              <a:rPr lang="en-US" sz="44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in their trouble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he brought them 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 of their 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distress</a:t>
            </a:r>
            <a:r>
              <a:rPr lang="en-US" sz="4400" i="1" dirty="0" smtClean="0">
                <a:solidFill>
                  <a:srgbClr val="0000FF"/>
                </a:solidFill>
              </a:rPr>
              <a:t>.</a:t>
            </a:r>
            <a:r>
              <a:rPr lang="en-US" sz="44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29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stilled the storm to a whisper</a:t>
            </a:r>
            <a:r>
              <a:rPr lang="en-US" sz="3800" i="1" dirty="0" smtClean="0">
                <a:solidFill>
                  <a:srgbClr val="0000FF"/>
                </a:solidFill>
              </a:rPr>
              <a:t>; the </a:t>
            </a:r>
            <a:r>
              <a:rPr lang="en-US" sz="3800" i="1" dirty="0">
                <a:solidFill>
                  <a:srgbClr val="0000FF"/>
                </a:solidFill>
              </a:rPr>
              <a:t>waves of the </a:t>
            </a:r>
            <a:r>
              <a:rPr lang="en-US" sz="3800" i="1" dirty="0" smtClean="0">
                <a:solidFill>
                  <a:srgbClr val="0000FF"/>
                </a:solidFill>
              </a:rPr>
              <a:t>sea</a:t>
            </a:r>
            <a:r>
              <a:rPr lang="en-US" sz="3800" i="1" dirty="0">
                <a:solidFill>
                  <a:srgbClr val="0000FF"/>
                </a:solidFill>
              </a:rPr>
              <a:t> were </a:t>
            </a:r>
            <a:r>
              <a:rPr lang="en-US" sz="3800" i="1" dirty="0" smtClean="0">
                <a:solidFill>
                  <a:srgbClr val="0000FF"/>
                </a:solidFill>
              </a:rPr>
              <a:t>hushed.</a:t>
            </a:r>
            <a:r>
              <a:rPr lang="en-US" sz="38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They were glad when it grew calm</a:t>
            </a:r>
            <a:r>
              <a:rPr lang="en-US" i="1" dirty="0" smtClean="0">
                <a:solidFill>
                  <a:srgbClr val="0000FF"/>
                </a:solidFill>
              </a:rPr>
              <a:t>, and </a:t>
            </a:r>
            <a:r>
              <a:rPr lang="en-US" i="1" dirty="0">
                <a:solidFill>
                  <a:srgbClr val="0000FF"/>
                </a:solidFill>
              </a:rPr>
              <a:t>he guided them to their desired </a:t>
            </a:r>
            <a:r>
              <a:rPr lang="en-US" i="1" dirty="0" smtClean="0">
                <a:solidFill>
                  <a:srgbClr val="0000FF"/>
                </a:solidFill>
              </a:rPr>
              <a:t>haven. 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5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them give thanks to the </a:t>
            </a:r>
            <a:r>
              <a:rPr lang="en-US" sz="52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5200" i="1" dirty="0">
                <a:solidFill>
                  <a:srgbClr val="0000FF"/>
                </a:solidFill>
              </a:rPr>
              <a:t> for his </a:t>
            </a:r>
            <a:r>
              <a:rPr lang="en-US" sz="5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unfailing </a:t>
            </a:r>
            <a:r>
              <a:rPr lang="en-US" sz="5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</a:t>
            </a:r>
            <a:r>
              <a:rPr lang="en-US" sz="5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52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sz="5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 </a:t>
            </a:r>
            <a:r>
              <a:rPr lang="en-US" sz="4600" i="1" dirty="0" smtClean="0">
                <a:solidFill>
                  <a:srgbClr val="0000FF"/>
                </a:solidFill>
              </a:rPr>
              <a:t>and </a:t>
            </a:r>
            <a:r>
              <a:rPr lang="en-US" sz="4600" i="1" dirty="0">
                <a:solidFill>
                  <a:srgbClr val="0000FF"/>
                </a:solidFill>
              </a:rPr>
              <a:t>his wonderful deeds for </a:t>
            </a:r>
            <a:r>
              <a:rPr lang="en-US" sz="4600" i="1" dirty="0" smtClean="0">
                <a:solidFill>
                  <a:srgbClr val="0000FF"/>
                </a:solidFill>
              </a:rPr>
              <a:t>mankind.</a:t>
            </a:r>
            <a:r>
              <a:rPr lang="en-US" sz="4600" i="1" dirty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Let them exalt him in </a:t>
            </a:r>
            <a:r>
              <a:rPr lang="en-US" i="1" dirty="0" smtClean="0">
                <a:solidFill>
                  <a:srgbClr val="0000FF"/>
                </a:solidFill>
              </a:rPr>
              <a:t>the assembly of </a:t>
            </a:r>
            <a:r>
              <a:rPr lang="en-US" i="1" dirty="0">
                <a:solidFill>
                  <a:srgbClr val="0000FF"/>
                </a:solidFill>
              </a:rPr>
              <a:t>the </a:t>
            </a:r>
            <a:r>
              <a:rPr lang="en-US" i="1" dirty="0" smtClean="0">
                <a:solidFill>
                  <a:srgbClr val="0000FF"/>
                </a:solidFill>
              </a:rPr>
              <a:t>people and </a:t>
            </a:r>
            <a:r>
              <a:rPr lang="en-US" i="1" dirty="0">
                <a:solidFill>
                  <a:srgbClr val="0000FF"/>
                </a:solidFill>
              </a:rPr>
              <a:t>praise him in the council of the elders.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43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Desert into pools (</a:t>
            </a:r>
            <a:r>
              <a:rPr lang="en-US" sz="4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33-38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Places and things.</a:t>
            </a:r>
            <a:endParaRPr lang="en-US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33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He turned rivers into a desert, flowing springs into thirsty ground,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34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and fruitful land into a salt waste, because of the wickedness of those who lived there.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35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He turned the desert into pools of water and the parched ground into flowing springs;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36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there he brought the hungry to live, and they founded a city where they could settle.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37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They sowed fields and planted vineyards that yielded a fruitful harvest;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38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400" i="1" dirty="0" smtClean="0">
                <a:solidFill>
                  <a:srgbClr val="0000FF"/>
                </a:solidFill>
              </a:rPr>
              <a:t>he blessed them, and their numbers greatly increased, and he did not let their herds diminish.</a:t>
            </a:r>
            <a:endParaRPr lang="en-US" sz="44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276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God to the Rescue (Psalm 107).</vt:lpstr>
      <vt:lpstr>God to the Rescue (Psalm 107:1-43)</vt:lpstr>
      <vt:lpstr>How Psalm 107 points to Christ</vt:lpstr>
      <vt:lpstr>1. A story of God’s love [ḥeseḏ] (1-3).</vt:lpstr>
      <vt:lpstr>2. Wanderers retrieved (4-9). Returning from the desert wasteland. 4 pictures of God’s love.</vt:lpstr>
      <vt:lpstr>3. Prisoners released (10-16). Out of darkness. Love releases prisoners from the bondage of sin.</vt:lpstr>
      <vt:lpstr>4. The sick restored (17-22). Some became fools. Love heals and ransoms the sinner; the sickness of sin.</vt:lpstr>
      <vt:lpstr>5. Calming the storm waters (23-32). The storm-tossed rescued. Love rescues in life’s storms.</vt:lpstr>
      <vt:lpstr>6. Desert into pools (33-38). Places and things.</vt:lpstr>
      <vt:lpstr>7. Lifting the needy (39-42). People and experiences. 8. Be wise (43).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107:1-43</dc:title>
  <dc:creator>Windows User</dc:creator>
  <cp:lastModifiedBy>Windows User</cp:lastModifiedBy>
  <cp:revision>29</cp:revision>
  <dcterms:created xsi:type="dcterms:W3CDTF">2024-05-17T19:15:07Z</dcterms:created>
  <dcterms:modified xsi:type="dcterms:W3CDTF">2024-06-04T16:14:47Z</dcterms:modified>
</cp:coreProperties>
</file>