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84" r:id="rId22"/>
    <p:sldId id="285" r:id="rId23"/>
    <p:sldId id="277" r:id="rId24"/>
    <p:sldId id="278" r:id="rId25"/>
    <p:sldId id="279" r:id="rId26"/>
    <p:sldId id="280" r:id="rId27"/>
    <p:sldId id="281" r:id="rId28"/>
    <p:sldId id="282" r:id="rId29"/>
    <p:sldId id="286" r:id="rId30"/>
    <p:sldId id="28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varScale="1">
        <p:scale>
          <a:sx n="60" d="100"/>
          <a:sy n="60" d="100"/>
        </p:scale>
        <p:origin x="2358" y="5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4F38A-5A2D-FDB6-1DA8-64FEC2B1E9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6C9BE4-1BF1-9B7A-50CA-C6C514F0D0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E6AF27-78A6-8F51-8992-15B8419DFB64}"/>
              </a:ext>
            </a:extLst>
          </p:cNvPr>
          <p:cNvSpPr>
            <a:spLocks noGrp="1"/>
          </p:cNvSpPr>
          <p:nvPr>
            <p:ph type="dt" sz="half" idx="10"/>
          </p:nvPr>
        </p:nvSpPr>
        <p:spPr/>
        <p:txBody>
          <a:bodyPr/>
          <a:lstStyle/>
          <a:p>
            <a:fld id="{A94ADBFF-8A63-4AF6-8B3E-A8B10A300276}" type="datetimeFigureOut">
              <a:rPr lang="en-US" smtClean="0"/>
              <a:t>9/28/2024</a:t>
            </a:fld>
            <a:endParaRPr lang="en-US"/>
          </a:p>
        </p:txBody>
      </p:sp>
      <p:sp>
        <p:nvSpPr>
          <p:cNvPr id="5" name="Footer Placeholder 4">
            <a:extLst>
              <a:ext uri="{FF2B5EF4-FFF2-40B4-BE49-F238E27FC236}">
                <a16:creationId xmlns:a16="http://schemas.microsoft.com/office/drawing/2014/main" id="{16C67988-86A7-CA12-78D2-8C50F2AD33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FAD7D7-65AA-2E46-56D2-92A276E1352B}"/>
              </a:ext>
            </a:extLst>
          </p:cNvPr>
          <p:cNvSpPr>
            <a:spLocks noGrp="1"/>
          </p:cNvSpPr>
          <p:nvPr>
            <p:ph type="sldNum" sz="quarter" idx="12"/>
          </p:nvPr>
        </p:nvSpPr>
        <p:spPr/>
        <p:txBody>
          <a:bodyPr/>
          <a:lstStyle/>
          <a:p>
            <a:fld id="{6B7A78F2-CFF5-4AE1-9637-A9B15629C03A}" type="slidenum">
              <a:rPr lang="en-US" smtClean="0"/>
              <a:t>‹#›</a:t>
            </a:fld>
            <a:endParaRPr lang="en-US"/>
          </a:p>
        </p:txBody>
      </p:sp>
    </p:spTree>
    <p:extLst>
      <p:ext uri="{BB962C8B-B14F-4D97-AF65-F5344CB8AC3E}">
        <p14:creationId xmlns:p14="http://schemas.microsoft.com/office/powerpoint/2010/main" val="399136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943AA-9A1A-0798-7E6D-F7B9D29F25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E00970-B5F6-B026-6875-C0C5B0966F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DE96C-28D0-2FCB-8FAA-EBAFB29B5AE3}"/>
              </a:ext>
            </a:extLst>
          </p:cNvPr>
          <p:cNvSpPr>
            <a:spLocks noGrp="1"/>
          </p:cNvSpPr>
          <p:nvPr>
            <p:ph type="dt" sz="half" idx="10"/>
          </p:nvPr>
        </p:nvSpPr>
        <p:spPr/>
        <p:txBody>
          <a:bodyPr/>
          <a:lstStyle/>
          <a:p>
            <a:fld id="{A94ADBFF-8A63-4AF6-8B3E-A8B10A300276}" type="datetimeFigureOut">
              <a:rPr lang="en-US" smtClean="0"/>
              <a:t>9/28/2024</a:t>
            </a:fld>
            <a:endParaRPr lang="en-US"/>
          </a:p>
        </p:txBody>
      </p:sp>
      <p:sp>
        <p:nvSpPr>
          <p:cNvPr id="5" name="Footer Placeholder 4">
            <a:extLst>
              <a:ext uri="{FF2B5EF4-FFF2-40B4-BE49-F238E27FC236}">
                <a16:creationId xmlns:a16="http://schemas.microsoft.com/office/drawing/2014/main" id="{411245A2-8E18-44C0-C3EF-3C339C8BB9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23CCCD-AB8D-0553-8E99-779BD5916AE1}"/>
              </a:ext>
            </a:extLst>
          </p:cNvPr>
          <p:cNvSpPr>
            <a:spLocks noGrp="1"/>
          </p:cNvSpPr>
          <p:nvPr>
            <p:ph type="sldNum" sz="quarter" idx="12"/>
          </p:nvPr>
        </p:nvSpPr>
        <p:spPr/>
        <p:txBody>
          <a:bodyPr/>
          <a:lstStyle/>
          <a:p>
            <a:fld id="{6B7A78F2-CFF5-4AE1-9637-A9B15629C03A}" type="slidenum">
              <a:rPr lang="en-US" smtClean="0"/>
              <a:t>‹#›</a:t>
            </a:fld>
            <a:endParaRPr lang="en-US"/>
          </a:p>
        </p:txBody>
      </p:sp>
    </p:spTree>
    <p:extLst>
      <p:ext uri="{BB962C8B-B14F-4D97-AF65-F5344CB8AC3E}">
        <p14:creationId xmlns:p14="http://schemas.microsoft.com/office/powerpoint/2010/main" val="1546302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39876B-2439-CBF5-31FD-365A3DB4F3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EA2959-B4F8-B783-9711-56509CD549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C6EBB0-ACE4-47B0-9D57-A2BD87AFDA3A}"/>
              </a:ext>
            </a:extLst>
          </p:cNvPr>
          <p:cNvSpPr>
            <a:spLocks noGrp="1"/>
          </p:cNvSpPr>
          <p:nvPr>
            <p:ph type="dt" sz="half" idx="10"/>
          </p:nvPr>
        </p:nvSpPr>
        <p:spPr/>
        <p:txBody>
          <a:bodyPr/>
          <a:lstStyle/>
          <a:p>
            <a:fld id="{A94ADBFF-8A63-4AF6-8B3E-A8B10A300276}" type="datetimeFigureOut">
              <a:rPr lang="en-US" smtClean="0"/>
              <a:t>9/28/2024</a:t>
            </a:fld>
            <a:endParaRPr lang="en-US"/>
          </a:p>
        </p:txBody>
      </p:sp>
      <p:sp>
        <p:nvSpPr>
          <p:cNvPr id="5" name="Footer Placeholder 4">
            <a:extLst>
              <a:ext uri="{FF2B5EF4-FFF2-40B4-BE49-F238E27FC236}">
                <a16:creationId xmlns:a16="http://schemas.microsoft.com/office/drawing/2014/main" id="{636A203A-02EF-95BE-9D1B-A97AA8CB1C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35205A-358A-4760-DD6D-FDB7B2FC226E}"/>
              </a:ext>
            </a:extLst>
          </p:cNvPr>
          <p:cNvSpPr>
            <a:spLocks noGrp="1"/>
          </p:cNvSpPr>
          <p:nvPr>
            <p:ph type="sldNum" sz="quarter" idx="12"/>
          </p:nvPr>
        </p:nvSpPr>
        <p:spPr/>
        <p:txBody>
          <a:bodyPr/>
          <a:lstStyle/>
          <a:p>
            <a:fld id="{6B7A78F2-CFF5-4AE1-9637-A9B15629C03A}" type="slidenum">
              <a:rPr lang="en-US" smtClean="0"/>
              <a:t>‹#›</a:t>
            </a:fld>
            <a:endParaRPr lang="en-US"/>
          </a:p>
        </p:txBody>
      </p:sp>
    </p:spTree>
    <p:extLst>
      <p:ext uri="{BB962C8B-B14F-4D97-AF65-F5344CB8AC3E}">
        <p14:creationId xmlns:p14="http://schemas.microsoft.com/office/powerpoint/2010/main" val="2639032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3D2B8-BF2C-B8D9-7DB8-AD846AB330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CFF5BF-BD38-E18E-8FD7-7DE0C8DE13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F20560-7D36-74CF-38E4-1A0E2B7B88DC}"/>
              </a:ext>
            </a:extLst>
          </p:cNvPr>
          <p:cNvSpPr>
            <a:spLocks noGrp="1"/>
          </p:cNvSpPr>
          <p:nvPr>
            <p:ph type="dt" sz="half" idx="10"/>
          </p:nvPr>
        </p:nvSpPr>
        <p:spPr/>
        <p:txBody>
          <a:bodyPr/>
          <a:lstStyle/>
          <a:p>
            <a:fld id="{A94ADBFF-8A63-4AF6-8B3E-A8B10A300276}" type="datetimeFigureOut">
              <a:rPr lang="en-US" smtClean="0"/>
              <a:t>9/28/2024</a:t>
            </a:fld>
            <a:endParaRPr lang="en-US"/>
          </a:p>
        </p:txBody>
      </p:sp>
      <p:sp>
        <p:nvSpPr>
          <p:cNvPr id="5" name="Footer Placeholder 4">
            <a:extLst>
              <a:ext uri="{FF2B5EF4-FFF2-40B4-BE49-F238E27FC236}">
                <a16:creationId xmlns:a16="http://schemas.microsoft.com/office/drawing/2014/main" id="{BE0E9C93-8401-FD3B-602E-9D8E756D89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DE03D3-1412-9CDB-326E-F007BE1CCA0F}"/>
              </a:ext>
            </a:extLst>
          </p:cNvPr>
          <p:cNvSpPr>
            <a:spLocks noGrp="1"/>
          </p:cNvSpPr>
          <p:nvPr>
            <p:ph type="sldNum" sz="quarter" idx="12"/>
          </p:nvPr>
        </p:nvSpPr>
        <p:spPr/>
        <p:txBody>
          <a:bodyPr/>
          <a:lstStyle/>
          <a:p>
            <a:fld id="{6B7A78F2-CFF5-4AE1-9637-A9B15629C03A}" type="slidenum">
              <a:rPr lang="en-US" smtClean="0"/>
              <a:t>‹#›</a:t>
            </a:fld>
            <a:endParaRPr lang="en-US"/>
          </a:p>
        </p:txBody>
      </p:sp>
    </p:spTree>
    <p:extLst>
      <p:ext uri="{BB962C8B-B14F-4D97-AF65-F5344CB8AC3E}">
        <p14:creationId xmlns:p14="http://schemas.microsoft.com/office/powerpoint/2010/main" val="3910579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F7700-FA31-AC04-BC89-E31E8FE46A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2BFE71-D411-8C9E-DCE0-CB952227BD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D420A1-A327-085A-A742-C64518B2B6FC}"/>
              </a:ext>
            </a:extLst>
          </p:cNvPr>
          <p:cNvSpPr>
            <a:spLocks noGrp="1"/>
          </p:cNvSpPr>
          <p:nvPr>
            <p:ph type="dt" sz="half" idx="10"/>
          </p:nvPr>
        </p:nvSpPr>
        <p:spPr/>
        <p:txBody>
          <a:bodyPr/>
          <a:lstStyle/>
          <a:p>
            <a:fld id="{A94ADBFF-8A63-4AF6-8B3E-A8B10A300276}" type="datetimeFigureOut">
              <a:rPr lang="en-US" smtClean="0"/>
              <a:t>9/28/2024</a:t>
            </a:fld>
            <a:endParaRPr lang="en-US"/>
          </a:p>
        </p:txBody>
      </p:sp>
      <p:sp>
        <p:nvSpPr>
          <p:cNvPr id="5" name="Footer Placeholder 4">
            <a:extLst>
              <a:ext uri="{FF2B5EF4-FFF2-40B4-BE49-F238E27FC236}">
                <a16:creationId xmlns:a16="http://schemas.microsoft.com/office/drawing/2014/main" id="{3F1D9E15-11DC-C0CC-6BAB-97E7605C76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6A3FD8-8B73-7953-A60D-A5A974A117E1}"/>
              </a:ext>
            </a:extLst>
          </p:cNvPr>
          <p:cNvSpPr>
            <a:spLocks noGrp="1"/>
          </p:cNvSpPr>
          <p:nvPr>
            <p:ph type="sldNum" sz="quarter" idx="12"/>
          </p:nvPr>
        </p:nvSpPr>
        <p:spPr/>
        <p:txBody>
          <a:bodyPr/>
          <a:lstStyle/>
          <a:p>
            <a:fld id="{6B7A78F2-CFF5-4AE1-9637-A9B15629C03A}" type="slidenum">
              <a:rPr lang="en-US" smtClean="0"/>
              <a:t>‹#›</a:t>
            </a:fld>
            <a:endParaRPr lang="en-US"/>
          </a:p>
        </p:txBody>
      </p:sp>
    </p:spTree>
    <p:extLst>
      <p:ext uri="{BB962C8B-B14F-4D97-AF65-F5344CB8AC3E}">
        <p14:creationId xmlns:p14="http://schemas.microsoft.com/office/powerpoint/2010/main" val="2943852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7988E-1346-746F-AEA5-E90F475ACB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085A13-0ABF-A33E-6C79-4D5AB2F16A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F1C62C-2BD4-AA4F-FE7C-A8F3F045FB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477FF3-88E9-CC9E-1597-F975DB70C1BF}"/>
              </a:ext>
            </a:extLst>
          </p:cNvPr>
          <p:cNvSpPr>
            <a:spLocks noGrp="1"/>
          </p:cNvSpPr>
          <p:nvPr>
            <p:ph type="dt" sz="half" idx="10"/>
          </p:nvPr>
        </p:nvSpPr>
        <p:spPr/>
        <p:txBody>
          <a:bodyPr/>
          <a:lstStyle/>
          <a:p>
            <a:fld id="{A94ADBFF-8A63-4AF6-8B3E-A8B10A300276}" type="datetimeFigureOut">
              <a:rPr lang="en-US" smtClean="0"/>
              <a:t>9/28/2024</a:t>
            </a:fld>
            <a:endParaRPr lang="en-US"/>
          </a:p>
        </p:txBody>
      </p:sp>
      <p:sp>
        <p:nvSpPr>
          <p:cNvPr id="6" name="Footer Placeholder 5">
            <a:extLst>
              <a:ext uri="{FF2B5EF4-FFF2-40B4-BE49-F238E27FC236}">
                <a16:creationId xmlns:a16="http://schemas.microsoft.com/office/drawing/2014/main" id="{526471F1-6177-E5F1-C8AB-31562ADBA6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A9F43F-9F04-7676-E1BA-96A7B9E17D40}"/>
              </a:ext>
            </a:extLst>
          </p:cNvPr>
          <p:cNvSpPr>
            <a:spLocks noGrp="1"/>
          </p:cNvSpPr>
          <p:nvPr>
            <p:ph type="sldNum" sz="quarter" idx="12"/>
          </p:nvPr>
        </p:nvSpPr>
        <p:spPr/>
        <p:txBody>
          <a:bodyPr/>
          <a:lstStyle/>
          <a:p>
            <a:fld id="{6B7A78F2-CFF5-4AE1-9637-A9B15629C03A}" type="slidenum">
              <a:rPr lang="en-US" smtClean="0"/>
              <a:t>‹#›</a:t>
            </a:fld>
            <a:endParaRPr lang="en-US"/>
          </a:p>
        </p:txBody>
      </p:sp>
    </p:spTree>
    <p:extLst>
      <p:ext uri="{BB962C8B-B14F-4D97-AF65-F5344CB8AC3E}">
        <p14:creationId xmlns:p14="http://schemas.microsoft.com/office/powerpoint/2010/main" val="2650019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0970D-F5EA-29D7-E2D3-6F7F76CE38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7F84CD-6471-6863-8E30-B3FFE9D83A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2C3C88-E67F-DC94-BF9B-52E1127B84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19FD00-F018-9640-0E10-08CAEC3130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C2B25A-0447-8C96-BC12-189E982B8F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3DFAC3-EEFC-B829-5845-1DEEC5407675}"/>
              </a:ext>
            </a:extLst>
          </p:cNvPr>
          <p:cNvSpPr>
            <a:spLocks noGrp="1"/>
          </p:cNvSpPr>
          <p:nvPr>
            <p:ph type="dt" sz="half" idx="10"/>
          </p:nvPr>
        </p:nvSpPr>
        <p:spPr/>
        <p:txBody>
          <a:bodyPr/>
          <a:lstStyle/>
          <a:p>
            <a:fld id="{A94ADBFF-8A63-4AF6-8B3E-A8B10A300276}" type="datetimeFigureOut">
              <a:rPr lang="en-US" smtClean="0"/>
              <a:t>9/28/2024</a:t>
            </a:fld>
            <a:endParaRPr lang="en-US"/>
          </a:p>
        </p:txBody>
      </p:sp>
      <p:sp>
        <p:nvSpPr>
          <p:cNvPr id="8" name="Footer Placeholder 7">
            <a:extLst>
              <a:ext uri="{FF2B5EF4-FFF2-40B4-BE49-F238E27FC236}">
                <a16:creationId xmlns:a16="http://schemas.microsoft.com/office/drawing/2014/main" id="{D318D3C3-60BE-8F5B-D918-B8A5F3A2B9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D12ADD-30F5-A2FF-E3DC-75E872A9F658}"/>
              </a:ext>
            </a:extLst>
          </p:cNvPr>
          <p:cNvSpPr>
            <a:spLocks noGrp="1"/>
          </p:cNvSpPr>
          <p:nvPr>
            <p:ph type="sldNum" sz="quarter" idx="12"/>
          </p:nvPr>
        </p:nvSpPr>
        <p:spPr/>
        <p:txBody>
          <a:bodyPr/>
          <a:lstStyle/>
          <a:p>
            <a:fld id="{6B7A78F2-CFF5-4AE1-9637-A9B15629C03A}" type="slidenum">
              <a:rPr lang="en-US" smtClean="0"/>
              <a:t>‹#›</a:t>
            </a:fld>
            <a:endParaRPr lang="en-US"/>
          </a:p>
        </p:txBody>
      </p:sp>
    </p:spTree>
    <p:extLst>
      <p:ext uri="{BB962C8B-B14F-4D97-AF65-F5344CB8AC3E}">
        <p14:creationId xmlns:p14="http://schemas.microsoft.com/office/powerpoint/2010/main" val="3384019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90E01-31B3-6645-5525-2C22E14E93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556374-D7BE-1391-3D0C-1486639367E3}"/>
              </a:ext>
            </a:extLst>
          </p:cNvPr>
          <p:cNvSpPr>
            <a:spLocks noGrp="1"/>
          </p:cNvSpPr>
          <p:nvPr>
            <p:ph type="dt" sz="half" idx="10"/>
          </p:nvPr>
        </p:nvSpPr>
        <p:spPr/>
        <p:txBody>
          <a:bodyPr/>
          <a:lstStyle/>
          <a:p>
            <a:fld id="{A94ADBFF-8A63-4AF6-8B3E-A8B10A300276}" type="datetimeFigureOut">
              <a:rPr lang="en-US" smtClean="0"/>
              <a:t>9/28/2024</a:t>
            </a:fld>
            <a:endParaRPr lang="en-US"/>
          </a:p>
        </p:txBody>
      </p:sp>
      <p:sp>
        <p:nvSpPr>
          <p:cNvPr id="4" name="Footer Placeholder 3">
            <a:extLst>
              <a:ext uri="{FF2B5EF4-FFF2-40B4-BE49-F238E27FC236}">
                <a16:creationId xmlns:a16="http://schemas.microsoft.com/office/drawing/2014/main" id="{790715B1-FFF2-9179-BB4A-BC87A8672C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157183-729D-283D-4B29-6F72FBE936A0}"/>
              </a:ext>
            </a:extLst>
          </p:cNvPr>
          <p:cNvSpPr>
            <a:spLocks noGrp="1"/>
          </p:cNvSpPr>
          <p:nvPr>
            <p:ph type="sldNum" sz="quarter" idx="12"/>
          </p:nvPr>
        </p:nvSpPr>
        <p:spPr/>
        <p:txBody>
          <a:bodyPr/>
          <a:lstStyle/>
          <a:p>
            <a:fld id="{6B7A78F2-CFF5-4AE1-9637-A9B15629C03A}" type="slidenum">
              <a:rPr lang="en-US" smtClean="0"/>
              <a:t>‹#›</a:t>
            </a:fld>
            <a:endParaRPr lang="en-US"/>
          </a:p>
        </p:txBody>
      </p:sp>
    </p:spTree>
    <p:extLst>
      <p:ext uri="{BB962C8B-B14F-4D97-AF65-F5344CB8AC3E}">
        <p14:creationId xmlns:p14="http://schemas.microsoft.com/office/powerpoint/2010/main" val="753825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C3AD8C-AB29-CE0A-810B-5DB2C5FF5E9D}"/>
              </a:ext>
            </a:extLst>
          </p:cNvPr>
          <p:cNvSpPr>
            <a:spLocks noGrp="1"/>
          </p:cNvSpPr>
          <p:nvPr>
            <p:ph type="dt" sz="half" idx="10"/>
          </p:nvPr>
        </p:nvSpPr>
        <p:spPr/>
        <p:txBody>
          <a:bodyPr/>
          <a:lstStyle/>
          <a:p>
            <a:fld id="{A94ADBFF-8A63-4AF6-8B3E-A8B10A300276}" type="datetimeFigureOut">
              <a:rPr lang="en-US" smtClean="0"/>
              <a:t>9/28/2024</a:t>
            </a:fld>
            <a:endParaRPr lang="en-US"/>
          </a:p>
        </p:txBody>
      </p:sp>
      <p:sp>
        <p:nvSpPr>
          <p:cNvPr id="3" name="Footer Placeholder 2">
            <a:extLst>
              <a:ext uri="{FF2B5EF4-FFF2-40B4-BE49-F238E27FC236}">
                <a16:creationId xmlns:a16="http://schemas.microsoft.com/office/drawing/2014/main" id="{AC9856D1-00AB-D632-7791-9F05FDD3B6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58730F-0220-064A-1D70-919B9AB1B02E}"/>
              </a:ext>
            </a:extLst>
          </p:cNvPr>
          <p:cNvSpPr>
            <a:spLocks noGrp="1"/>
          </p:cNvSpPr>
          <p:nvPr>
            <p:ph type="sldNum" sz="quarter" idx="12"/>
          </p:nvPr>
        </p:nvSpPr>
        <p:spPr/>
        <p:txBody>
          <a:bodyPr/>
          <a:lstStyle/>
          <a:p>
            <a:fld id="{6B7A78F2-CFF5-4AE1-9637-A9B15629C03A}" type="slidenum">
              <a:rPr lang="en-US" smtClean="0"/>
              <a:t>‹#›</a:t>
            </a:fld>
            <a:endParaRPr lang="en-US"/>
          </a:p>
        </p:txBody>
      </p:sp>
    </p:spTree>
    <p:extLst>
      <p:ext uri="{BB962C8B-B14F-4D97-AF65-F5344CB8AC3E}">
        <p14:creationId xmlns:p14="http://schemas.microsoft.com/office/powerpoint/2010/main" val="3877839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AD4AB-05AE-A487-96FB-58818649AB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1C7914-BC12-C5E2-4CED-3A2281F392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5CD68E-A03B-25B6-690F-91F5713BB3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2EF676-2334-0846-E657-813A8153E29A}"/>
              </a:ext>
            </a:extLst>
          </p:cNvPr>
          <p:cNvSpPr>
            <a:spLocks noGrp="1"/>
          </p:cNvSpPr>
          <p:nvPr>
            <p:ph type="dt" sz="half" idx="10"/>
          </p:nvPr>
        </p:nvSpPr>
        <p:spPr/>
        <p:txBody>
          <a:bodyPr/>
          <a:lstStyle/>
          <a:p>
            <a:fld id="{A94ADBFF-8A63-4AF6-8B3E-A8B10A300276}" type="datetimeFigureOut">
              <a:rPr lang="en-US" smtClean="0"/>
              <a:t>9/28/2024</a:t>
            </a:fld>
            <a:endParaRPr lang="en-US"/>
          </a:p>
        </p:txBody>
      </p:sp>
      <p:sp>
        <p:nvSpPr>
          <p:cNvPr id="6" name="Footer Placeholder 5">
            <a:extLst>
              <a:ext uri="{FF2B5EF4-FFF2-40B4-BE49-F238E27FC236}">
                <a16:creationId xmlns:a16="http://schemas.microsoft.com/office/drawing/2014/main" id="{1359559B-5400-8EBE-767E-EB9BDDFE5B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DA6F36-975A-1FF3-44ED-E3E14241788C}"/>
              </a:ext>
            </a:extLst>
          </p:cNvPr>
          <p:cNvSpPr>
            <a:spLocks noGrp="1"/>
          </p:cNvSpPr>
          <p:nvPr>
            <p:ph type="sldNum" sz="quarter" idx="12"/>
          </p:nvPr>
        </p:nvSpPr>
        <p:spPr/>
        <p:txBody>
          <a:bodyPr/>
          <a:lstStyle/>
          <a:p>
            <a:fld id="{6B7A78F2-CFF5-4AE1-9637-A9B15629C03A}" type="slidenum">
              <a:rPr lang="en-US" smtClean="0"/>
              <a:t>‹#›</a:t>
            </a:fld>
            <a:endParaRPr lang="en-US"/>
          </a:p>
        </p:txBody>
      </p:sp>
    </p:spTree>
    <p:extLst>
      <p:ext uri="{BB962C8B-B14F-4D97-AF65-F5344CB8AC3E}">
        <p14:creationId xmlns:p14="http://schemas.microsoft.com/office/powerpoint/2010/main" val="3939012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5902B-974F-E67A-0F84-8F071F5913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B957F4-D4C2-1552-76B7-74B0B0D534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7AC72B-DCC1-17BA-45EB-6F7848B855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8ED4A7-AA68-0575-B4EF-9EC36AD9758D}"/>
              </a:ext>
            </a:extLst>
          </p:cNvPr>
          <p:cNvSpPr>
            <a:spLocks noGrp="1"/>
          </p:cNvSpPr>
          <p:nvPr>
            <p:ph type="dt" sz="half" idx="10"/>
          </p:nvPr>
        </p:nvSpPr>
        <p:spPr/>
        <p:txBody>
          <a:bodyPr/>
          <a:lstStyle/>
          <a:p>
            <a:fld id="{A94ADBFF-8A63-4AF6-8B3E-A8B10A300276}" type="datetimeFigureOut">
              <a:rPr lang="en-US" smtClean="0"/>
              <a:t>9/28/2024</a:t>
            </a:fld>
            <a:endParaRPr lang="en-US"/>
          </a:p>
        </p:txBody>
      </p:sp>
      <p:sp>
        <p:nvSpPr>
          <p:cNvPr id="6" name="Footer Placeholder 5">
            <a:extLst>
              <a:ext uri="{FF2B5EF4-FFF2-40B4-BE49-F238E27FC236}">
                <a16:creationId xmlns:a16="http://schemas.microsoft.com/office/drawing/2014/main" id="{B43C5C28-732B-E396-BCC4-867BF2EF5A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30A2EB-F87F-3FF3-052F-99605A8183F5}"/>
              </a:ext>
            </a:extLst>
          </p:cNvPr>
          <p:cNvSpPr>
            <a:spLocks noGrp="1"/>
          </p:cNvSpPr>
          <p:nvPr>
            <p:ph type="sldNum" sz="quarter" idx="12"/>
          </p:nvPr>
        </p:nvSpPr>
        <p:spPr/>
        <p:txBody>
          <a:bodyPr/>
          <a:lstStyle/>
          <a:p>
            <a:fld id="{6B7A78F2-CFF5-4AE1-9637-A9B15629C03A}" type="slidenum">
              <a:rPr lang="en-US" smtClean="0"/>
              <a:t>‹#›</a:t>
            </a:fld>
            <a:endParaRPr lang="en-US"/>
          </a:p>
        </p:txBody>
      </p:sp>
    </p:spTree>
    <p:extLst>
      <p:ext uri="{BB962C8B-B14F-4D97-AF65-F5344CB8AC3E}">
        <p14:creationId xmlns:p14="http://schemas.microsoft.com/office/powerpoint/2010/main" val="1378415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5A4361-148B-62F9-90E4-582C65AD32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5540E3-EF88-F262-97C2-92B7F3E561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C932AC-EA18-6FCC-0F50-1C2A7DCA8F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4ADBFF-8A63-4AF6-8B3E-A8B10A300276}" type="datetimeFigureOut">
              <a:rPr lang="en-US" smtClean="0"/>
              <a:t>9/28/2024</a:t>
            </a:fld>
            <a:endParaRPr lang="en-US"/>
          </a:p>
        </p:txBody>
      </p:sp>
      <p:sp>
        <p:nvSpPr>
          <p:cNvPr id="5" name="Footer Placeholder 4">
            <a:extLst>
              <a:ext uri="{FF2B5EF4-FFF2-40B4-BE49-F238E27FC236}">
                <a16:creationId xmlns:a16="http://schemas.microsoft.com/office/drawing/2014/main" id="{E6FA862B-2D8B-3C1D-5320-188A632EC7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7C69C7-231F-64C7-EE7B-9EBC9CBF8D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7A78F2-CFF5-4AE1-9637-A9B15629C03A}" type="slidenum">
              <a:rPr lang="en-US" smtClean="0"/>
              <a:t>‹#›</a:t>
            </a:fld>
            <a:endParaRPr lang="en-US"/>
          </a:p>
        </p:txBody>
      </p:sp>
    </p:spTree>
    <p:extLst>
      <p:ext uri="{BB962C8B-B14F-4D97-AF65-F5344CB8AC3E}">
        <p14:creationId xmlns:p14="http://schemas.microsoft.com/office/powerpoint/2010/main" val="2205760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biblegateway.com/passage/?search=1%20Thessalonians%202&amp;version=NASB#fen-NASB-29560b" TargetMode="External"/><Relationship Id="rId2" Type="http://schemas.openxmlformats.org/officeDocument/2006/relationships/hyperlink" Target="https://www.biblegateway.com/passage/?search=1%20Thessalonians%202&amp;version=NASB#fen-NASB-29559a" TargetMode="External"/><Relationship Id="rId1" Type="http://schemas.openxmlformats.org/officeDocument/2006/relationships/slideLayout" Target="../slideLayouts/slideLayout2.xml"/><Relationship Id="rId4" Type="http://schemas.openxmlformats.org/officeDocument/2006/relationships/hyperlink" Target="https://www.biblegateway.com/passage/?search=1%20Thessalonians%202&amp;version=NASB#fen-NASB-29560c"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biblegateway.com/passage/?search=1%20Thessalonians%202&amp;version=NASB#fen-NASB-29560b" TargetMode="External"/><Relationship Id="rId2" Type="http://schemas.openxmlformats.org/officeDocument/2006/relationships/hyperlink" Target="https://www.biblegateway.com/passage/?search=1%20Thessalonians%202&amp;version=NASB#fen-NASB-29559a" TargetMode="External"/><Relationship Id="rId1" Type="http://schemas.openxmlformats.org/officeDocument/2006/relationships/slideLayout" Target="../slideLayouts/slideLayout2.xml"/><Relationship Id="rId4" Type="http://schemas.openxmlformats.org/officeDocument/2006/relationships/hyperlink" Target="https://www.biblegateway.com/passage/?search=1%20Thessalonians%202&amp;version=NASB#fen-NASB-29560c"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biblegateway.com/passage/?search=1%20Thessalonians%202&amp;version=NASB#fen-NASB-29562e" TargetMode="External"/><Relationship Id="rId2" Type="http://schemas.openxmlformats.org/officeDocument/2006/relationships/hyperlink" Target="https://www.biblegateway.com/passage/?search=1%20Thessalonians%202&amp;version=NASB#fen-NASB-29561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biblegateway.com/passage/?search=Acts%2017&amp;version=NASB#fen-NASB-27518g" TargetMode="External"/><Relationship Id="rId2" Type="http://schemas.openxmlformats.org/officeDocument/2006/relationships/hyperlink" Target="https://www.biblegateway.com/passage/?search=Acts%2017&amp;version=NASB#fen-NASB-27518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biblegateway.com/passage/?search=1%20Thessalonians%202&amp;version=NASB#fen-NASB-29562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biblegateway.com/passage/?search=1%20Thessalonians%202&amp;version=NASB#fen-NASB-29563g" TargetMode="External"/><Relationship Id="rId2" Type="http://schemas.openxmlformats.org/officeDocument/2006/relationships/hyperlink" Target="https://www.biblegateway.com/passage/?search=1%20Thessalonians%202&amp;version=NASB#fen-NASB-29563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iblegateway.com/passage/?search=1%20Thessalonians%202&amp;version=NASB#fen-NASB-29562e" TargetMode="External"/><Relationship Id="rId2" Type="http://schemas.openxmlformats.org/officeDocument/2006/relationships/hyperlink" Target="https://www.biblegateway.com/passage/?search=1%20Thessalonians%202&amp;version=NASB#fen-NASB-29561d" TargetMode="External"/><Relationship Id="rId1" Type="http://schemas.openxmlformats.org/officeDocument/2006/relationships/slideLayout" Target="../slideLayouts/slideLayout2.xml"/><Relationship Id="rId5" Type="http://schemas.openxmlformats.org/officeDocument/2006/relationships/hyperlink" Target="https://www.biblegateway.com/passage/?search=1%20Thessalonians%202&amp;version=NASB#fen-NASB-29563g" TargetMode="External"/><Relationship Id="rId4" Type="http://schemas.openxmlformats.org/officeDocument/2006/relationships/hyperlink" Target="https://www.biblegateway.com/passage/?search=1%20Thessalonians%202&amp;version=NASB#fen-NASB-29563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biblegateway.com/passage/?search=1%20Thessalonians%202&amp;version=NASB#fen-NASB-29566n" TargetMode="External"/><Relationship Id="rId3" Type="http://schemas.openxmlformats.org/officeDocument/2006/relationships/hyperlink" Target="https://www.biblegateway.com/passage/?search=1%20Thessalonians%202&amp;version=NASB#fen-NASB-29564i" TargetMode="External"/><Relationship Id="rId7" Type="http://schemas.openxmlformats.org/officeDocument/2006/relationships/hyperlink" Target="https://www.biblegateway.com/passage/?search=1%20Thessalonians%202&amp;version=NASB#fen-NASB-29565m" TargetMode="External"/><Relationship Id="rId2" Type="http://schemas.openxmlformats.org/officeDocument/2006/relationships/hyperlink" Target="https://www.biblegateway.com/passage/?search=1%20Thessalonians%202&amp;version=NASB#fen-NASB-29564h" TargetMode="External"/><Relationship Id="rId1" Type="http://schemas.openxmlformats.org/officeDocument/2006/relationships/slideLayout" Target="../slideLayouts/slideLayout2.xml"/><Relationship Id="rId6" Type="http://schemas.openxmlformats.org/officeDocument/2006/relationships/hyperlink" Target="https://www.biblegateway.com/passage/?search=1%20Thessalonians%202&amp;version=NASB#fen-NASB-29565l" TargetMode="External"/><Relationship Id="rId5" Type="http://schemas.openxmlformats.org/officeDocument/2006/relationships/hyperlink" Target="https://www.biblegateway.com/passage/?search=1%20Thessalonians%202&amp;version=NASB#fen-NASB-29565k" TargetMode="External"/><Relationship Id="rId4" Type="http://schemas.openxmlformats.org/officeDocument/2006/relationships/hyperlink" Target="https://www.biblegateway.com/passage/?search=1%20Thessalonians%202&amp;version=NASB#fen-NASB-29565j" TargetMode="External"/><Relationship Id="rId9" Type="http://schemas.openxmlformats.org/officeDocument/2006/relationships/hyperlink" Target="https://www.biblegateway.com/passage/?search=1%20Thessalonians%202&amp;version=NASB#fen-NASB-29566o"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biblegateway.com/passage/?search=1%20Thessalonians%202&amp;version=NASB#fen-NASB-29568q" TargetMode="External"/><Relationship Id="rId2" Type="http://schemas.openxmlformats.org/officeDocument/2006/relationships/hyperlink" Target="https://www.biblegateway.com/passage/?search=1%20Thessalonians%202&amp;version=NASB#fen-NASB-29568p"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biblegateway.com/passage/?search=1%20Corinthians%209&amp;version=NASB#fen-NASB-28533b" TargetMode="External"/><Relationship Id="rId7" Type="http://schemas.openxmlformats.org/officeDocument/2006/relationships/hyperlink" Target="https://www.biblegateway.com/passage/?search=1%20Corinthians%209&amp;version=NASB#fen-NASB-28534f" TargetMode="External"/><Relationship Id="rId2" Type="http://schemas.openxmlformats.org/officeDocument/2006/relationships/hyperlink" Target="https://www.biblegateway.com/passage/?search=1%20Corinthians%209&amp;version=NASB#fen-NASB-28532a" TargetMode="External"/><Relationship Id="rId1" Type="http://schemas.openxmlformats.org/officeDocument/2006/relationships/slideLayout" Target="../slideLayouts/slideLayout2.xml"/><Relationship Id="rId6" Type="http://schemas.openxmlformats.org/officeDocument/2006/relationships/hyperlink" Target="https://www.biblegateway.com/passage/?search=1%20Corinthians%209&amp;version=NASB#fen-NASB-28534e" TargetMode="External"/><Relationship Id="rId5" Type="http://schemas.openxmlformats.org/officeDocument/2006/relationships/hyperlink" Target="https://www.biblegateway.com/passage/?search=1%20Corinthians%209&amp;version=NASB#fen-NASB-28533d" TargetMode="External"/><Relationship Id="rId4" Type="http://schemas.openxmlformats.org/officeDocument/2006/relationships/hyperlink" Target="https://www.biblegateway.com/passage/?search=1%20Corinthians%209&amp;version=NASB#fen-NASB-28533c"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biblegateway.com/passage/?search=1%20Thessalonians%202&amp;version=NASB#fen-NASB-29566n" TargetMode="External"/><Relationship Id="rId3" Type="http://schemas.openxmlformats.org/officeDocument/2006/relationships/hyperlink" Target="https://www.biblegateway.com/passage/?search=1%20Thessalonians%202&amp;version=NASB#fen-NASB-29564i" TargetMode="External"/><Relationship Id="rId7" Type="http://schemas.openxmlformats.org/officeDocument/2006/relationships/hyperlink" Target="https://www.biblegateway.com/passage/?search=1%20Thessalonians%202&amp;version=NASB#fen-NASB-29565m" TargetMode="External"/><Relationship Id="rId2" Type="http://schemas.openxmlformats.org/officeDocument/2006/relationships/hyperlink" Target="https://www.biblegateway.com/passage/?search=1%20Thessalonians%202&amp;version=NASB#fen-NASB-29564h" TargetMode="External"/><Relationship Id="rId1" Type="http://schemas.openxmlformats.org/officeDocument/2006/relationships/slideLayout" Target="../slideLayouts/slideLayout2.xml"/><Relationship Id="rId6" Type="http://schemas.openxmlformats.org/officeDocument/2006/relationships/hyperlink" Target="https://www.biblegateway.com/passage/?search=1%20Thessalonians%202&amp;version=NASB#fen-NASB-29565l" TargetMode="External"/><Relationship Id="rId5" Type="http://schemas.openxmlformats.org/officeDocument/2006/relationships/hyperlink" Target="https://www.biblegateway.com/passage/?search=1%20Thessalonians%202&amp;version=NASB#fen-NASB-29565k" TargetMode="External"/><Relationship Id="rId4" Type="http://schemas.openxmlformats.org/officeDocument/2006/relationships/hyperlink" Target="https://www.biblegateway.com/passage/?search=1%20Thessalonians%202&amp;version=NASB#fen-NASB-29565j" TargetMode="External"/><Relationship Id="rId9" Type="http://schemas.openxmlformats.org/officeDocument/2006/relationships/hyperlink" Target="https://www.biblegateway.com/passage/?search=1%20Thessalonians%202&amp;version=NASB#fen-NASB-29566o"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s://www.biblegateway.com/passage/?search=Hebrews%2012&amp;version=NASB#fen-NASB-30209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iblegateway.com/passage/?search=1%20Thessalonians%202&amp;version=NASB#fen-NASB-29568q" TargetMode="External"/><Relationship Id="rId2" Type="http://schemas.openxmlformats.org/officeDocument/2006/relationships/hyperlink" Target="https://www.biblegateway.com/passage/?search=1%20Thessalonians%202&amp;version=NASB#fen-NASB-29568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biblegateway.com/passage/?search=1%20Thessalonians%202&amp;version=NASB#fen-NASB-29562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0BAC8-E984-A021-5563-41D94A623FCF}"/>
              </a:ext>
            </a:extLst>
          </p:cNvPr>
          <p:cNvSpPr>
            <a:spLocks noGrp="1"/>
          </p:cNvSpPr>
          <p:nvPr>
            <p:ph type="title"/>
          </p:nvPr>
        </p:nvSpPr>
        <p:spPr>
          <a:xfrm>
            <a:off x="838200" y="365125"/>
            <a:ext cx="10515600" cy="5737610"/>
          </a:xfrm>
        </p:spPr>
        <p:txBody>
          <a:bodyPr>
            <a:normAutofit/>
          </a:bodyPr>
          <a:lstStyle/>
          <a:p>
            <a:r>
              <a:rPr lang="en-US" sz="3600" dirty="0">
                <a:latin typeface="Times New Roman" panose="02020603050405020304" pitchFamily="18" charset="0"/>
                <a:cs typeface="Times New Roman" panose="02020603050405020304" pitchFamily="18" charset="0"/>
              </a:rPr>
              <a:t>2 Thessalonians 2:1-12 (NASB)</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b="1" baseline="30000" dirty="0">
                <a:solidFill>
                  <a:srgbClr val="000000"/>
                </a:solidFill>
                <a:latin typeface="Times New Roman" panose="02020603050405020304" pitchFamily="18" charset="0"/>
                <a:cs typeface="Times New Roman" panose="02020603050405020304" pitchFamily="18" charset="0"/>
              </a:rPr>
              <a:t>1</a:t>
            </a:r>
            <a:r>
              <a:rPr lang="en-US" sz="3600" b="0" i="0" dirty="0">
                <a:solidFill>
                  <a:srgbClr val="000000"/>
                </a:solidFill>
                <a:effectLst/>
                <a:latin typeface="Times New Roman" panose="02020603050405020304" pitchFamily="18" charset="0"/>
                <a:cs typeface="Times New Roman" panose="02020603050405020304" pitchFamily="18" charset="0"/>
              </a:rPr>
              <a:t>For you yourselves know, brothers </a:t>
            </a:r>
            <a:r>
              <a:rPr lang="en-US" sz="3600" b="0" i="1" dirty="0">
                <a:solidFill>
                  <a:srgbClr val="000000"/>
                </a:solidFill>
                <a:effectLst/>
                <a:latin typeface="Times New Roman" panose="02020603050405020304" pitchFamily="18" charset="0"/>
                <a:cs typeface="Times New Roman" panose="02020603050405020304" pitchFamily="18" charset="0"/>
              </a:rPr>
              <a:t>and sisters</a:t>
            </a:r>
            <a:r>
              <a:rPr lang="en-US" sz="3600" b="0" i="0" dirty="0">
                <a:solidFill>
                  <a:srgbClr val="000000"/>
                </a:solidFill>
                <a:effectLst/>
                <a:latin typeface="Times New Roman" panose="02020603050405020304" pitchFamily="18" charset="0"/>
                <a:cs typeface="Times New Roman" panose="02020603050405020304" pitchFamily="18" charset="0"/>
              </a:rPr>
              <a:t>, that our </a:t>
            </a:r>
            <a:r>
              <a:rPr lang="en-US" sz="3600" b="0" i="0" baseline="30000" dirty="0">
                <a:solidFill>
                  <a:srgbClr val="000000"/>
                </a:solidFill>
                <a:effectLst/>
                <a:latin typeface="Times New Roman" panose="02020603050405020304" pitchFamily="18" charset="0"/>
                <a:cs typeface="Times New Roman" panose="02020603050405020304" pitchFamily="18" charset="0"/>
              </a:rPr>
              <a:t>[</a:t>
            </a:r>
            <a:r>
              <a:rPr lang="en-US" sz="3600" b="0" i="0" baseline="30000" dirty="0">
                <a:solidFill>
                  <a:srgbClr val="4A4A4A"/>
                </a:solidFill>
                <a:effectLst/>
                <a:latin typeface="Times New Roman" panose="02020603050405020304" pitchFamily="18" charset="0"/>
                <a:cs typeface="Times New Roman" panose="02020603050405020304" pitchFamily="18" charset="0"/>
                <a:hlinkClick r:id="rId2" tooltip="See footnote a"/>
              </a:rPr>
              <a:t>a</a:t>
            </a:r>
            <a:r>
              <a:rPr lang="en-US" sz="3600" b="0" i="0" baseline="30000" dirty="0">
                <a:solidFill>
                  <a:srgbClr val="000000"/>
                </a:solidFill>
                <a:effectLst/>
                <a:latin typeface="Times New Roman" panose="02020603050405020304" pitchFamily="18" charset="0"/>
                <a:cs typeface="Times New Roman" panose="02020603050405020304" pitchFamily="18" charset="0"/>
              </a:rPr>
              <a:t>]</a:t>
            </a:r>
            <a:r>
              <a:rPr lang="en-US" sz="3600" b="0" i="0" dirty="0">
                <a:solidFill>
                  <a:srgbClr val="000000"/>
                </a:solidFill>
                <a:effectLst/>
                <a:latin typeface="Times New Roman" panose="02020603050405020304" pitchFamily="18" charset="0"/>
                <a:cs typeface="Times New Roman" panose="02020603050405020304" pitchFamily="18" charset="0"/>
              </a:rPr>
              <a:t>reception among you was not in vain,</a:t>
            </a:r>
            <a:br>
              <a:rPr lang="en-US" sz="3600" b="0" i="0" dirty="0">
                <a:solidFill>
                  <a:srgbClr val="000000"/>
                </a:solidFill>
                <a:effectLst/>
                <a:latin typeface="Times New Roman" panose="02020603050405020304" pitchFamily="18" charset="0"/>
                <a:cs typeface="Times New Roman" panose="02020603050405020304" pitchFamily="18" charset="0"/>
              </a:rPr>
            </a:br>
            <a:r>
              <a:rPr lang="en-US" sz="3600" b="0" i="0" dirty="0">
                <a:solidFill>
                  <a:srgbClr val="000000"/>
                </a:solidFill>
                <a:effectLst/>
                <a:latin typeface="Times New Roman" panose="02020603050405020304" pitchFamily="18" charset="0"/>
                <a:cs typeface="Times New Roman" panose="02020603050405020304" pitchFamily="18" charset="0"/>
              </a:rPr>
              <a:t> </a:t>
            </a:r>
            <a:br>
              <a:rPr lang="en-US" sz="3600" b="0" i="0" dirty="0">
                <a:solidFill>
                  <a:srgbClr val="000000"/>
                </a:solidFill>
                <a:effectLst/>
                <a:latin typeface="Times New Roman" panose="02020603050405020304" pitchFamily="18" charset="0"/>
                <a:cs typeface="Times New Roman" panose="02020603050405020304" pitchFamily="18" charset="0"/>
              </a:rPr>
            </a:br>
            <a:r>
              <a:rPr lang="en-US" sz="3600" b="1" i="0" baseline="30000" dirty="0">
                <a:solidFill>
                  <a:srgbClr val="000000"/>
                </a:solidFill>
                <a:effectLst/>
                <a:latin typeface="Times New Roman" panose="02020603050405020304" pitchFamily="18" charset="0"/>
                <a:cs typeface="Times New Roman" panose="02020603050405020304" pitchFamily="18" charset="0"/>
              </a:rPr>
              <a:t>2 </a:t>
            </a:r>
            <a:r>
              <a:rPr lang="en-US" sz="3600" b="0" i="0" dirty="0">
                <a:solidFill>
                  <a:srgbClr val="000000"/>
                </a:solidFill>
                <a:effectLst/>
                <a:latin typeface="Times New Roman" panose="02020603050405020304" pitchFamily="18" charset="0"/>
                <a:cs typeface="Times New Roman" panose="02020603050405020304" pitchFamily="18" charset="0"/>
              </a:rPr>
              <a:t>but after we had already suffered and been treated abusively in Philippi, as you know, we had the boldness in our God to speak to you the gospel of God </a:t>
            </a:r>
            <a:r>
              <a:rPr lang="en-US" sz="3600" b="0" i="0" baseline="30000" dirty="0">
                <a:solidFill>
                  <a:srgbClr val="000000"/>
                </a:solidFill>
                <a:effectLst/>
                <a:latin typeface="Times New Roman" panose="02020603050405020304" pitchFamily="18" charset="0"/>
                <a:cs typeface="Times New Roman" panose="02020603050405020304" pitchFamily="18" charset="0"/>
              </a:rPr>
              <a:t>[</a:t>
            </a:r>
            <a:r>
              <a:rPr lang="en-US" sz="3600" b="0" i="0" baseline="30000" dirty="0">
                <a:solidFill>
                  <a:srgbClr val="4A4A4A"/>
                </a:solidFill>
                <a:effectLst/>
                <a:latin typeface="Times New Roman" panose="02020603050405020304" pitchFamily="18" charset="0"/>
                <a:cs typeface="Times New Roman" panose="02020603050405020304" pitchFamily="18" charset="0"/>
                <a:hlinkClick r:id="rId3" tooltip="See footnote b"/>
              </a:rPr>
              <a:t>b</a:t>
            </a:r>
            <a:r>
              <a:rPr lang="en-US" sz="3600" b="0" i="0" baseline="30000" dirty="0">
                <a:solidFill>
                  <a:srgbClr val="000000"/>
                </a:solidFill>
                <a:effectLst/>
                <a:latin typeface="Times New Roman" panose="02020603050405020304" pitchFamily="18" charset="0"/>
                <a:cs typeface="Times New Roman" panose="02020603050405020304" pitchFamily="18" charset="0"/>
              </a:rPr>
              <a:t>]</a:t>
            </a:r>
            <a:r>
              <a:rPr lang="en-US" sz="3600" b="0" i="0" dirty="0">
                <a:solidFill>
                  <a:srgbClr val="000000"/>
                </a:solidFill>
                <a:effectLst/>
                <a:latin typeface="Times New Roman" panose="02020603050405020304" pitchFamily="18" charset="0"/>
                <a:cs typeface="Times New Roman" panose="02020603050405020304" pitchFamily="18" charset="0"/>
              </a:rPr>
              <a:t>amid much </a:t>
            </a:r>
            <a:r>
              <a:rPr lang="en-US" sz="3600" b="0" i="0" baseline="30000" dirty="0">
                <a:solidFill>
                  <a:srgbClr val="000000"/>
                </a:solidFill>
                <a:effectLst/>
                <a:latin typeface="Times New Roman" panose="02020603050405020304" pitchFamily="18" charset="0"/>
                <a:cs typeface="Times New Roman" panose="02020603050405020304" pitchFamily="18" charset="0"/>
              </a:rPr>
              <a:t>[</a:t>
            </a:r>
            <a:r>
              <a:rPr lang="en-US" sz="3600" b="0" i="0" baseline="30000" dirty="0">
                <a:solidFill>
                  <a:srgbClr val="4A4A4A"/>
                </a:solidFill>
                <a:effectLst/>
                <a:latin typeface="Times New Roman" panose="02020603050405020304" pitchFamily="18" charset="0"/>
                <a:cs typeface="Times New Roman" panose="02020603050405020304" pitchFamily="18" charset="0"/>
                <a:hlinkClick r:id="rId4" tooltip="See footnote c"/>
              </a:rPr>
              <a:t>c</a:t>
            </a:r>
            <a:r>
              <a:rPr lang="en-US" sz="3600" b="0" i="0" baseline="30000" dirty="0">
                <a:solidFill>
                  <a:srgbClr val="000000"/>
                </a:solidFill>
                <a:effectLst/>
                <a:latin typeface="Times New Roman" panose="02020603050405020304" pitchFamily="18" charset="0"/>
                <a:cs typeface="Times New Roman" panose="02020603050405020304" pitchFamily="18" charset="0"/>
              </a:rPr>
              <a:t>]</a:t>
            </a:r>
            <a:r>
              <a:rPr lang="en-US" sz="3600" b="0" i="0" dirty="0">
                <a:solidFill>
                  <a:srgbClr val="000000"/>
                </a:solidFill>
                <a:effectLst/>
                <a:latin typeface="Times New Roman" panose="02020603050405020304" pitchFamily="18" charset="0"/>
                <a:cs typeface="Times New Roman" panose="02020603050405020304" pitchFamily="18" charset="0"/>
              </a:rPr>
              <a:t>opposition. </a:t>
            </a: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AFE6C0D-AD72-98D2-BCD6-4158CE657D2A}"/>
              </a:ext>
            </a:extLst>
          </p:cNvPr>
          <p:cNvSpPr>
            <a:spLocks noGrp="1"/>
          </p:cNvSpPr>
          <p:nvPr>
            <p:ph idx="1"/>
          </p:nvPr>
        </p:nvSpPr>
        <p:spPr>
          <a:xfrm>
            <a:off x="838200" y="6102735"/>
            <a:ext cx="10515600" cy="74227"/>
          </a:xfrm>
        </p:spPr>
        <p:txBody>
          <a:bodyPr>
            <a:normAutofit fontScale="25000" lnSpcReduction="20000"/>
          </a:bodyPr>
          <a:lstStyle/>
          <a:p>
            <a:endParaRPr lang="en-US" dirty="0"/>
          </a:p>
        </p:txBody>
      </p:sp>
    </p:spTree>
    <p:extLst>
      <p:ext uri="{BB962C8B-B14F-4D97-AF65-F5344CB8AC3E}">
        <p14:creationId xmlns:p14="http://schemas.microsoft.com/office/powerpoint/2010/main" val="3221436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EFF6-4409-418B-72F4-31CD2A219788}"/>
              </a:ext>
            </a:extLst>
          </p:cNvPr>
          <p:cNvSpPr>
            <a:spLocks noGrp="1"/>
          </p:cNvSpPr>
          <p:nvPr>
            <p:ph type="title"/>
          </p:nvPr>
        </p:nvSpPr>
        <p:spPr>
          <a:xfrm>
            <a:off x="-13049749" y="-4913524"/>
            <a:ext cx="30801954" cy="15276750"/>
          </a:xfrm>
        </p:spPr>
        <p:txBody>
          <a:bodyPr/>
          <a:lstStyle/>
          <a:p>
            <a:endParaRPr lang="en-US" dirty="0"/>
          </a:p>
        </p:txBody>
      </p:sp>
      <p:sp>
        <p:nvSpPr>
          <p:cNvPr id="3" name="Content Placeholder 2">
            <a:extLst>
              <a:ext uri="{FF2B5EF4-FFF2-40B4-BE49-F238E27FC236}">
                <a16:creationId xmlns:a16="http://schemas.microsoft.com/office/drawing/2014/main" id="{55D738F5-0D38-12E6-313B-A97BEE1121B6}"/>
              </a:ext>
            </a:extLst>
          </p:cNvPr>
          <p:cNvSpPr>
            <a:spLocks noGrp="1"/>
          </p:cNvSpPr>
          <p:nvPr>
            <p:ph idx="1"/>
          </p:nvPr>
        </p:nvSpPr>
        <p:spPr>
          <a:xfrm>
            <a:off x="838200" y="6107787"/>
            <a:ext cx="10515600" cy="69175"/>
          </a:xfrm>
        </p:spPr>
        <p:txBody>
          <a:bodyPr>
            <a:normAutofit fontScale="25000" lnSpcReduction="20000"/>
          </a:bodyPr>
          <a:lstStyle/>
          <a:p>
            <a:endParaRPr lang="en-US" dirty="0"/>
          </a:p>
        </p:txBody>
      </p:sp>
      <p:pic>
        <p:nvPicPr>
          <p:cNvPr id="1026" name="Picture 2" descr="A group of boys bullies a peer in Rome ...">
            <a:extLst>
              <a:ext uri="{FF2B5EF4-FFF2-40B4-BE49-F238E27FC236}">
                <a16:creationId xmlns:a16="http://schemas.microsoft.com/office/drawing/2014/main" id="{180D9A1C-BCEB-9A15-E7D4-5FB4A1A8C7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354" y="833569"/>
            <a:ext cx="7309884" cy="4865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551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4D45C-E952-D778-ACDD-5B57ED23E09B}"/>
              </a:ext>
            </a:extLst>
          </p:cNvPr>
          <p:cNvSpPr>
            <a:spLocks noGrp="1"/>
          </p:cNvSpPr>
          <p:nvPr>
            <p:ph type="title"/>
          </p:nvPr>
        </p:nvSpPr>
        <p:spPr>
          <a:xfrm>
            <a:off x="838200" y="365125"/>
            <a:ext cx="10515600" cy="5717403"/>
          </a:xfrm>
        </p:spPr>
        <p:txBody>
          <a:bodyPr>
            <a:normAutofit/>
          </a:bodyPr>
          <a:lstStyle/>
          <a:p>
            <a:r>
              <a:rPr lang="en-US" sz="4000" dirty="0">
                <a:solidFill>
                  <a:srgbClr val="000000"/>
                </a:solidFill>
                <a:effectLst/>
                <a:highlight>
                  <a:srgbClr val="FFFF00"/>
                </a:highlight>
                <a:latin typeface="Times New Roman" panose="02020603050405020304" pitchFamily="18" charset="0"/>
                <a:ea typeface="Calibri" panose="020F0502020204030204" pitchFamily="34" charset="0"/>
              </a:rPr>
              <a:t>Look at verses 1-2. “For you yourselves know, brothers </a:t>
            </a:r>
            <a:r>
              <a:rPr lang="en-US" sz="4000" i="1" dirty="0">
                <a:solidFill>
                  <a:srgbClr val="000000"/>
                </a:solidFill>
                <a:effectLst/>
                <a:highlight>
                  <a:srgbClr val="FFFF00"/>
                </a:highlight>
                <a:latin typeface="Times New Roman" panose="02020603050405020304" pitchFamily="18" charset="0"/>
                <a:ea typeface="Calibri" panose="020F0502020204030204" pitchFamily="34" charset="0"/>
              </a:rPr>
              <a:t>and sisters</a:t>
            </a:r>
            <a:r>
              <a:rPr lang="en-US" sz="4000" dirty="0">
                <a:solidFill>
                  <a:srgbClr val="000000"/>
                </a:solidFill>
                <a:effectLst/>
                <a:highlight>
                  <a:srgbClr val="FFFF00"/>
                </a:highlight>
                <a:latin typeface="Times New Roman" panose="02020603050405020304" pitchFamily="18" charset="0"/>
                <a:ea typeface="Calibri" panose="020F0502020204030204" pitchFamily="34" charset="0"/>
              </a:rPr>
              <a:t>, that our </a:t>
            </a:r>
            <a:r>
              <a:rPr lang="en-US" sz="4000" baseline="30000" dirty="0">
                <a:solidFill>
                  <a:srgbClr val="000000"/>
                </a:solidFill>
                <a:effectLst/>
                <a:highlight>
                  <a:srgbClr val="FFFF00"/>
                </a:highlight>
                <a:latin typeface="Times New Roman" panose="02020603050405020304" pitchFamily="18" charset="0"/>
                <a:ea typeface="Calibri" panose="020F0502020204030204" pitchFamily="34" charset="0"/>
              </a:rPr>
              <a:t>[</a:t>
            </a:r>
            <a:r>
              <a:rPr lang="en-US" sz="4000" u="sng" baseline="30000" dirty="0">
                <a:solidFill>
                  <a:srgbClr val="4A4A4A"/>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hlinkClick r:id="rId2" tooltip="See footnote a"/>
              </a:rPr>
              <a:t>a</a:t>
            </a:r>
            <a:r>
              <a:rPr lang="en-US" sz="4000" baseline="30000" dirty="0">
                <a:solidFill>
                  <a:srgbClr val="000000"/>
                </a:solidFill>
                <a:effectLst/>
                <a:highlight>
                  <a:srgbClr val="FFFF00"/>
                </a:highlight>
                <a:latin typeface="Times New Roman" panose="02020603050405020304" pitchFamily="18" charset="0"/>
                <a:ea typeface="Calibri" panose="020F0502020204030204" pitchFamily="34" charset="0"/>
              </a:rPr>
              <a:t>]</a:t>
            </a:r>
            <a:r>
              <a:rPr lang="en-US" sz="4000" dirty="0">
                <a:solidFill>
                  <a:srgbClr val="000000"/>
                </a:solidFill>
                <a:effectLst/>
                <a:highlight>
                  <a:srgbClr val="FFFF00"/>
                </a:highlight>
                <a:latin typeface="Times New Roman" panose="02020603050405020304" pitchFamily="18" charset="0"/>
                <a:ea typeface="Calibri" panose="020F0502020204030204" pitchFamily="34" charset="0"/>
              </a:rPr>
              <a:t>reception among you was not in vain, </a:t>
            </a:r>
            <a:r>
              <a:rPr lang="en-US" sz="4000" b="1" baseline="30000" dirty="0">
                <a:solidFill>
                  <a:srgbClr val="000000"/>
                </a:solidFill>
                <a:effectLst/>
                <a:highlight>
                  <a:srgbClr val="FFFF00"/>
                </a:highlight>
                <a:latin typeface="Times New Roman" panose="02020603050405020304" pitchFamily="18" charset="0"/>
                <a:ea typeface="Calibri" panose="020F0502020204030204" pitchFamily="34" charset="0"/>
              </a:rPr>
              <a:t>2 </a:t>
            </a:r>
            <a:r>
              <a:rPr lang="en-US" sz="4000" dirty="0">
                <a:solidFill>
                  <a:srgbClr val="000000"/>
                </a:solidFill>
                <a:effectLst/>
                <a:highlight>
                  <a:srgbClr val="FFFF00"/>
                </a:highlight>
                <a:latin typeface="Times New Roman" panose="02020603050405020304" pitchFamily="18" charset="0"/>
                <a:ea typeface="Calibri" panose="020F0502020204030204" pitchFamily="34" charset="0"/>
              </a:rPr>
              <a:t>but after we had already suffered and been treated abusively in Philippi, as you know, we had the boldness in our God to speak to you the gospel of God </a:t>
            </a:r>
            <a:r>
              <a:rPr lang="en-US" sz="4000" baseline="30000" dirty="0">
                <a:solidFill>
                  <a:srgbClr val="000000"/>
                </a:solidFill>
                <a:effectLst/>
                <a:highlight>
                  <a:srgbClr val="FFFF00"/>
                </a:highlight>
                <a:latin typeface="Times New Roman" panose="02020603050405020304" pitchFamily="18" charset="0"/>
                <a:ea typeface="Calibri" panose="020F0502020204030204" pitchFamily="34" charset="0"/>
              </a:rPr>
              <a:t>[</a:t>
            </a:r>
            <a:r>
              <a:rPr lang="en-US" sz="4000" u="sng" baseline="30000" dirty="0">
                <a:solidFill>
                  <a:srgbClr val="4A4A4A"/>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hlinkClick r:id="rId3" tooltip="See footnote b"/>
              </a:rPr>
              <a:t>b</a:t>
            </a:r>
            <a:r>
              <a:rPr lang="en-US" sz="4000" baseline="30000" dirty="0">
                <a:solidFill>
                  <a:srgbClr val="000000"/>
                </a:solidFill>
                <a:effectLst/>
                <a:highlight>
                  <a:srgbClr val="FFFF00"/>
                </a:highlight>
                <a:latin typeface="Times New Roman" panose="02020603050405020304" pitchFamily="18" charset="0"/>
                <a:ea typeface="Calibri" panose="020F0502020204030204" pitchFamily="34" charset="0"/>
              </a:rPr>
              <a:t>]</a:t>
            </a:r>
            <a:r>
              <a:rPr lang="en-US" sz="4000" dirty="0">
                <a:solidFill>
                  <a:srgbClr val="000000"/>
                </a:solidFill>
                <a:effectLst/>
                <a:highlight>
                  <a:srgbClr val="FFFF00"/>
                </a:highlight>
                <a:latin typeface="Times New Roman" panose="02020603050405020304" pitchFamily="18" charset="0"/>
                <a:ea typeface="Calibri" panose="020F0502020204030204" pitchFamily="34" charset="0"/>
              </a:rPr>
              <a:t>amid much </a:t>
            </a:r>
            <a:r>
              <a:rPr lang="en-US" sz="4000" baseline="30000" dirty="0">
                <a:solidFill>
                  <a:srgbClr val="000000"/>
                </a:solidFill>
                <a:effectLst/>
                <a:highlight>
                  <a:srgbClr val="FFFF00"/>
                </a:highlight>
                <a:latin typeface="Times New Roman" panose="02020603050405020304" pitchFamily="18" charset="0"/>
                <a:ea typeface="Calibri" panose="020F0502020204030204" pitchFamily="34" charset="0"/>
              </a:rPr>
              <a:t>[</a:t>
            </a:r>
            <a:r>
              <a:rPr lang="en-US" sz="4000" u="sng" baseline="30000" dirty="0">
                <a:solidFill>
                  <a:srgbClr val="4A4A4A"/>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hlinkClick r:id="rId4" tooltip="See footnote c"/>
              </a:rPr>
              <a:t>c</a:t>
            </a:r>
            <a:r>
              <a:rPr lang="en-US" sz="4000" baseline="30000" dirty="0">
                <a:solidFill>
                  <a:srgbClr val="000000"/>
                </a:solidFill>
                <a:effectLst/>
                <a:highlight>
                  <a:srgbClr val="FFFF00"/>
                </a:highlight>
                <a:latin typeface="Times New Roman" panose="02020603050405020304" pitchFamily="18" charset="0"/>
                <a:ea typeface="Calibri" panose="020F0502020204030204" pitchFamily="34" charset="0"/>
              </a:rPr>
              <a:t>]</a:t>
            </a:r>
            <a:r>
              <a:rPr lang="en-US" sz="4000" dirty="0">
                <a:solidFill>
                  <a:srgbClr val="000000"/>
                </a:solidFill>
                <a:effectLst/>
                <a:highlight>
                  <a:srgbClr val="FFFF00"/>
                </a:highlight>
                <a:latin typeface="Times New Roman" panose="02020603050405020304" pitchFamily="18" charset="0"/>
                <a:ea typeface="Calibri" panose="020F0502020204030204" pitchFamily="34" charset="0"/>
              </a:rPr>
              <a:t>opposition.”</a:t>
            </a:r>
            <a:r>
              <a:rPr lang="en-US" sz="4000" dirty="0">
                <a:solidFill>
                  <a:srgbClr val="000000"/>
                </a:solidFill>
                <a:effectLst/>
                <a:latin typeface="Times New Roman" panose="02020603050405020304" pitchFamily="18" charset="0"/>
                <a:ea typeface="Calibri" panose="020F0502020204030204" pitchFamily="34" charset="0"/>
              </a:rPr>
              <a:t> </a:t>
            </a:r>
            <a:endParaRPr lang="en-US" sz="4000" dirty="0"/>
          </a:p>
        </p:txBody>
      </p:sp>
      <p:sp>
        <p:nvSpPr>
          <p:cNvPr id="3" name="Content Placeholder 2">
            <a:extLst>
              <a:ext uri="{FF2B5EF4-FFF2-40B4-BE49-F238E27FC236}">
                <a16:creationId xmlns:a16="http://schemas.microsoft.com/office/drawing/2014/main" id="{8ECAD1F7-B05F-7B48-42E0-8310978759BB}"/>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15294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86D94-47B2-A662-79F5-42D7A663EB31}"/>
              </a:ext>
            </a:extLst>
          </p:cNvPr>
          <p:cNvSpPr>
            <a:spLocks noGrp="1"/>
          </p:cNvSpPr>
          <p:nvPr>
            <p:ph type="title"/>
          </p:nvPr>
        </p:nvSpPr>
        <p:spPr>
          <a:xfrm>
            <a:off x="838200" y="365125"/>
            <a:ext cx="10515600" cy="5697195"/>
          </a:xfrm>
        </p:spPr>
        <p:txBody>
          <a:bodyPr>
            <a:normAutofit/>
          </a:bodyPr>
          <a:lstStyle/>
          <a:p>
            <a:r>
              <a:rPr lang="en-US" sz="4000" dirty="0">
                <a:solidFill>
                  <a:srgbClr val="000000"/>
                </a:solidFill>
                <a:effectLst/>
                <a:highlight>
                  <a:srgbClr val="FFFF00"/>
                </a:highlight>
                <a:latin typeface="Times New Roman" panose="02020603050405020304" pitchFamily="18" charset="0"/>
                <a:ea typeface="Calibri" panose="020F0502020204030204" pitchFamily="34" charset="0"/>
              </a:rPr>
              <a:t>Look at verses 3-4. “</a:t>
            </a:r>
            <a:r>
              <a:rPr lang="en-US" sz="4000" b="1" baseline="30000" dirty="0">
                <a:solidFill>
                  <a:srgbClr val="000000"/>
                </a:solidFill>
                <a:effectLst/>
                <a:highlight>
                  <a:srgbClr val="FFFF00"/>
                </a:highlight>
                <a:latin typeface="Times New Roman" panose="02020603050405020304" pitchFamily="18" charset="0"/>
                <a:ea typeface="Calibri" panose="020F0502020204030204" pitchFamily="34" charset="0"/>
              </a:rPr>
              <a:t>3 </a:t>
            </a:r>
            <a:r>
              <a:rPr lang="en-US" sz="4000" dirty="0">
                <a:solidFill>
                  <a:srgbClr val="000000"/>
                </a:solidFill>
                <a:effectLst/>
                <a:highlight>
                  <a:srgbClr val="FFFF00"/>
                </a:highlight>
                <a:latin typeface="Times New Roman" panose="02020603050405020304" pitchFamily="18" charset="0"/>
                <a:ea typeface="Calibri" panose="020F0502020204030204" pitchFamily="34" charset="0"/>
              </a:rPr>
              <a:t>For our exhortation does not </a:t>
            </a:r>
            <a:r>
              <a:rPr lang="en-US" sz="4000" i="1" dirty="0">
                <a:solidFill>
                  <a:srgbClr val="000000"/>
                </a:solidFill>
                <a:effectLst/>
                <a:highlight>
                  <a:srgbClr val="FFFF00"/>
                </a:highlight>
                <a:latin typeface="Times New Roman" panose="02020603050405020304" pitchFamily="18" charset="0"/>
                <a:ea typeface="Calibri" panose="020F0502020204030204" pitchFamily="34" charset="0"/>
              </a:rPr>
              <a:t>come</a:t>
            </a:r>
            <a:r>
              <a:rPr lang="en-US" sz="4000" dirty="0">
                <a:solidFill>
                  <a:srgbClr val="000000"/>
                </a:solidFill>
                <a:effectLst/>
                <a:highlight>
                  <a:srgbClr val="FFFF00"/>
                </a:highlight>
                <a:latin typeface="Times New Roman" panose="02020603050405020304" pitchFamily="18" charset="0"/>
                <a:ea typeface="Calibri" panose="020F0502020204030204" pitchFamily="34" charset="0"/>
              </a:rPr>
              <a:t> from error or impurity or </a:t>
            </a:r>
            <a:r>
              <a:rPr lang="en-US" sz="4000" baseline="30000" dirty="0">
                <a:solidFill>
                  <a:srgbClr val="000000"/>
                </a:solidFill>
                <a:effectLst/>
                <a:highlight>
                  <a:srgbClr val="FFFF00"/>
                </a:highlight>
                <a:latin typeface="Times New Roman" panose="02020603050405020304" pitchFamily="18" charset="0"/>
                <a:ea typeface="Calibri" panose="020F0502020204030204" pitchFamily="34" charset="0"/>
              </a:rPr>
              <a:t>[</a:t>
            </a:r>
            <a:r>
              <a:rPr lang="en-US" sz="4000" baseline="30000" dirty="0">
                <a:solidFill>
                  <a:srgbClr val="4A4A4A"/>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hlinkClick r:id="rId2" tooltip="See footnote d"/>
              </a:rPr>
              <a:t>d</a:t>
            </a:r>
            <a:r>
              <a:rPr lang="en-US" sz="4000" baseline="30000" dirty="0">
                <a:solidFill>
                  <a:srgbClr val="000000"/>
                </a:solidFill>
                <a:effectLst/>
                <a:highlight>
                  <a:srgbClr val="FFFF00"/>
                </a:highlight>
                <a:latin typeface="Times New Roman" panose="02020603050405020304" pitchFamily="18" charset="0"/>
                <a:ea typeface="Calibri" panose="020F0502020204030204" pitchFamily="34" charset="0"/>
              </a:rPr>
              <a:t>]</a:t>
            </a:r>
            <a:r>
              <a:rPr lang="en-US" sz="4000" dirty="0">
                <a:solidFill>
                  <a:srgbClr val="000000"/>
                </a:solidFill>
                <a:effectLst/>
                <a:highlight>
                  <a:srgbClr val="FFFF00"/>
                </a:highlight>
                <a:latin typeface="Times New Roman" panose="02020603050405020304" pitchFamily="18" charset="0"/>
                <a:ea typeface="Calibri" panose="020F0502020204030204" pitchFamily="34" charset="0"/>
              </a:rPr>
              <a:t>by way of deceit; </a:t>
            </a:r>
            <a:r>
              <a:rPr lang="en-US" sz="4000" b="1" baseline="30000" dirty="0">
                <a:solidFill>
                  <a:srgbClr val="000000"/>
                </a:solidFill>
                <a:effectLst/>
                <a:highlight>
                  <a:srgbClr val="FFFF00"/>
                </a:highlight>
                <a:latin typeface="Times New Roman" panose="02020603050405020304" pitchFamily="18" charset="0"/>
                <a:ea typeface="Calibri" panose="020F0502020204030204" pitchFamily="34" charset="0"/>
              </a:rPr>
              <a:t>4 </a:t>
            </a:r>
            <a:r>
              <a:rPr lang="en-US" sz="4000" dirty="0">
                <a:solidFill>
                  <a:srgbClr val="000000"/>
                </a:solidFill>
                <a:effectLst/>
                <a:highlight>
                  <a:srgbClr val="FFFF00"/>
                </a:highlight>
                <a:latin typeface="Times New Roman" panose="02020603050405020304" pitchFamily="18" charset="0"/>
                <a:ea typeface="Calibri" panose="020F0502020204030204" pitchFamily="34" charset="0"/>
              </a:rPr>
              <a:t>but just as we have been approved by God to be entrusted with the gospel, so we speak, not intending to please people, but </a:t>
            </a:r>
            <a:r>
              <a:rPr lang="en-US" sz="4000" i="1" dirty="0">
                <a:solidFill>
                  <a:srgbClr val="000000"/>
                </a:solidFill>
                <a:effectLst/>
                <a:highlight>
                  <a:srgbClr val="FFFF00"/>
                </a:highlight>
                <a:latin typeface="Times New Roman" panose="02020603050405020304" pitchFamily="18" charset="0"/>
                <a:ea typeface="Calibri" panose="020F0502020204030204" pitchFamily="34" charset="0"/>
              </a:rPr>
              <a:t>to please</a:t>
            </a:r>
            <a:r>
              <a:rPr lang="en-US" sz="4000" dirty="0">
                <a:solidFill>
                  <a:srgbClr val="000000"/>
                </a:solidFill>
                <a:effectLst/>
                <a:highlight>
                  <a:srgbClr val="FFFF00"/>
                </a:highlight>
                <a:latin typeface="Times New Roman" panose="02020603050405020304" pitchFamily="18" charset="0"/>
                <a:ea typeface="Calibri" panose="020F0502020204030204" pitchFamily="34" charset="0"/>
              </a:rPr>
              <a:t> God, who </a:t>
            </a:r>
            <a:r>
              <a:rPr lang="en-US" sz="4000" baseline="30000" dirty="0">
                <a:solidFill>
                  <a:srgbClr val="000000"/>
                </a:solidFill>
                <a:effectLst/>
                <a:highlight>
                  <a:srgbClr val="FFFF00"/>
                </a:highlight>
                <a:latin typeface="Times New Roman" panose="02020603050405020304" pitchFamily="18" charset="0"/>
                <a:ea typeface="Calibri" panose="020F0502020204030204" pitchFamily="34" charset="0"/>
              </a:rPr>
              <a:t>[</a:t>
            </a:r>
            <a:r>
              <a:rPr lang="en-US" sz="4000" baseline="30000" dirty="0">
                <a:solidFill>
                  <a:srgbClr val="4A4A4A"/>
                </a:solidFill>
                <a:effectLst/>
                <a:highlight>
                  <a:srgbClr val="FFFF00"/>
                </a:highlight>
                <a:latin typeface="Times New Roman" panose="02020603050405020304" pitchFamily="18" charset="0"/>
                <a:ea typeface="Calibri" panose="020F0502020204030204" pitchFamily="34" charset="0"/>
                <a:hlinkClick r:id="rId3" tooltip="See footnote e"/>
              </a:rPr>
              <a:t>e</a:t>
            </a:r>
            <a:r>
              <a:rPr lang="en-US" sz="4000" baseline="30000" dirty="0">
                <a:solidFill>
                  <a:srgbClr val="000000"/>
                </a:solidFill>
                <a:effectLst/>
                <a:highlight>
                  <a:srgbClr val="FFFF00"/>
                </a:highlight>
                <a:latin typeface="Times New Roman" panose="02020603050405020304" pitchFamily="18" charset="0"/>
                <a:ea typeface="Calibri" panose="020F0502020204030204" pitchFamily="34" charset="0"/>
              </a:rPr>
              <a:t>]</a:t>
            </a:r>
            <a:r>
              <a:rPr lang="en-US" sz="4000" dirty="0">
                <a:solidFill>
                  <a:srgbClr val="000000"/>
                </a:solidFill>
                <a:effectLst/>
                <a:highlight>
                  <a:srgbClr val="FFFF00"/>
                </a:highlight>
                <a:latin typeface="Times New Roman" panose="02020603050405020304" pitchFamily="18" charset="0"/>
                <a:ea typeface="Calibri" panose="020F0502020204030204" pitchFamily="34" charset="0"/>
              </a:rPr>
              <a:t>examines our hearts.”</a:t>
            </a:r>
            <a:r>
              <a:rPr lang="en-US" sz="4000" dirty="0">
                <a:solidFill>
                  <a:srgbClr val="000000"/>
                </a:solidFill>
                <a:effectLst/>
                <a:latin typeface="Times New Roman" panose="02020603050405020304" pitchFamily="18" charset="0"/>
                <a:ea typeface="Calibri" panose="020F0502020204030204" pitchFamily="34" charset="0"/>
              </a:rPr>
              <a:t> </a:t>
            </a:r>
            <a:endParaRPr lang="en-US" sz="4000" dirty="0"/>
          </a:p>
        </p:txBody>
      </p:sp>
      <p:sp>
        <p:nvSpPr>
          <p:cNvPr id="3" name="Content Placeholder 2">
            <a:extLst>
              <a:ext uri="{FF2B5EF4-FFF2-40B4-BE49-F238E27FC236}">
                <a16:creationId xmlns:a16="http://schemas.microsoft.com/office/drawing/2014/main" id="{92037CD4-0705-2BE6-E9A4-BBE5261BE20D}"/>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731063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C70D5-DDF8-89BD-DB97-D11B034845D6}"/>
              </a:ext>
            </a:extLst>
          </p:cNvPr>
          <p:cNvSpPr>
            <a:spLocks noGrp="1"/>
          </p:cNvSpPr>
          <p:nvPr>
            <p:ph type="title"/>
          </p:nvPr>
        </p:nvSpPr>
        <p:spPr>
          <a:xfrm>
            <a:off x="838200" y="365125"/>
            <a:ext cx="10515600" cy="5676988"/>
          </a:xfrm>
        </p:spPr>
        <p:txBody>
          <a:bodyPr>
            <a:normAutofit/>
          </a:bodyPr>
          <a:lstStyle/>
          <a:p>
            <a:r>
              <a:rPr lang="en-US" sz="6000" dirty="0">
                <a:solidFill>
                  <a:srgbClr val="000000"/>
                </a:solidFill>
                <a:effectLst/>
                <a:highlight>
                  <a:srgbClr val="00FF00"/>
                </a:highlight>
                <a:latin typeface="Times New Roman" panose="02020603050405020304" pitchFamily="18" charset="0"/>
                <a:ea typeface="Calibri" panose="020F0502020204030204" pitchFamily="34" charset="0"/>
              </a:rPr>
              <a:t>1 Thessalonians 1:10, “…and to wait for his Son from heaven, whom he raised from the dead—Jesus, who rescues us from the coming wrath.”</a:t>
            </a:r>
            <a:r>
              <a:rPr lang="en-US" sz="6000" dirty="0">
                <a:solidFill>
                  <a:srgbClr val="000000"/>
                </a:solidFill>
                <a:effectLst/>
                <a:latin typeface="Times New Roman" panose="02020603050405020304" pitchFamily="18" charset="0"/>
                <a:ea typeface="Calibri" panose="020F0502020204030204" pitchFamily="34" charset="0"/>
              </a:rPr>
              <a:t> </a:t>
            </a:r>
            <a:endParaRPr lang="en-US" sz="6000" dirty="0"/>
          </a:p>
        </p:txBody>
      </p:sp>
      <p:sp>
        <p:nvSpPr>
          <p:cNvPr id="3" name="Content Placeholder 2">
            <a:extLst>
              <a:ext uri="{FF2B5EF4-FFF2-40B4-BE49-F238E27FC236}">
                <a16:creationId xmlns:a16="http://schemas.microsoft.com/office/drawing/2014/main" id="{5379D511-5379-1BA8-5E31-BDBCFB64B395}"/>
              </a:ext>
            </a:extLst>
          </p:cNvPr>
          <p:cNvSpPr>
            <a:spLocks noGrp="1"/>
          </p:cNvSpPr>
          <p:nvPr>
            <p:ph idx="1"/>
          </p:nvPr>
        </p:nvSpPr>
        <p:spPr>
          <a:xfrm>
            <a:off x="838200" y="6082527"/>
            <a:ext cx="10515600" cy="94435"/>
          </a:xfrm>
        </p:spPr>
        <p:txBody>
          <a:bodyPr>
            <a:normAutofit fontScale="25000" lnSpcReduction="20000"/>
          </a:bodyPr>
          <a:lstStyle/>
          <a:p>
            <a:endParaRPr lang="en-US" dirty="0"/>
          </a:p>
        </p:txBody>
      </p:sp>
    </p:spTree>
    <p:extLst>
      <p:ext uri="{BB962C8B-B14F-4D97-AF65-F5344CB8AC3E}">
        <p14:creationId xmlns:p14="http://schemas.microsoft.com/office/powerpoint/2010/main" val="3284749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39B5B-3C71-6B2D-8F05-787ADEC04B91}"/>
              </a:ext>
            </a:extLst>
          </p:cNvPr>
          <p:cNvSpPr>
            <a:spLocks noGrp="1"/>
          </p:cNvSpPr>
          <p:nvPr>
            <p:ph type="title"/>
          </p:nvPr>
        </p:nvSpPr>
        <p:spPr>
          <a:xfrm>
            <a:off x="838200" y="365125"/>
            <a:ext cx="10515600" cy="5720399"/>
          </a:xfrm>
        </p:spPr>
        <p:txBody>
          <a:bodyPr>
            <a:normAutofit/>
          </a:bodyPr>
          <a:lstStyle/>
          <a:p>
            <a:r>
              <a:rPr lang="en-US" sz="5400" dirty="0">
                <a:solidFill>
                  <a:srgbClr val="000000"/>
                </a:solidFill>
                <a:effectLst/>
                <a:highlight>
                  <a:srgbClr val="00FF00"/>
                </a:highlight>
                <a:latin typeface="Times New Roman" panose="02020603050405020304" pitchFamily="18" charset="0"/>
                <a:ea typeface="Calibri" panose="020F0502020204030204" pitchFamily="34" charset="0"/>
              </a:rPr>
              <a:t>Acts 17:4 reads, “</a:t>
            </a:r>
            <a:r>
              <a:rPr lang="en-US" sz="5400" b="1" baseline="30000" dirty="0">
                <a:solidFill>
                  <a:srgbClr val="000000"/>
                </a:solidFill>
                <a:effectLst/>
                <a:highlight>
                  <a:srgbClr val="00FF00"/>
                </a:highlight>
                <a:latin typeface="Times New Roman" panose="02020603050405020304" pitchFamily="18" charset="0"/>
                <a:ea typeface="Calibri" panose="020F0502020204030204" pitchFamily="34" charset="0"/>
              </a:rPr>
              <a:t>4 </a:t>
            </a:r>
            <a:r>
              <a:rPr lang="en-US" sz="5400" dirty="0">
                <a:solidFill>
                  <a:srgbClr val="000000"/>
                </a:solidFill>
                <a:effectLst/>
                <a:highlight>
                  <a:srgbClr val="00FF00"/>
                </a:highlight>
                <a:latin typeface="Times New Roman" panose="02020603050405020304" pitchFamily="18" charset="0"/>
                <a:ea typeface="Calibri" panose="020F0502020204030204" pitchFamily="34" charset="0"/>
              </a:rPr>
              <a:t>And some of them were persuaded and joined Paul and Silas, </a:t>
            </a:r>
            <a:r>
              <a:rPr lang="en-US" sz="5400" baseline="30000" dirty="0">
                <a:solidFill>
                  <a:srgbClr val="000000"/>
                </a:solidFill>
                <a:effectLst/>
                <a:highlight>
                  <a:srgbClr val="00FF00"/>
                </a:highlight>
                <a:latin typeface="Times New Roman" panose="02020603050405020304" pitchFamily="18" charset="0"/>
                <a:ea typeface="Calibri" panose="020F0502020204030204" pitchFamily="34" charset="0"/>
              </a:rPr>
              <a:t>[</a:t>
            </a:r>
            <a:r>
              <a:rPr lang="en-US" sz="5400" u="sng" baseline="30000" dirty="0">
                <a:solidFill>
                  <a:srgbClr val="4A4A4A"/>
                </a:solidFill>
                <a:effectLst/>
                <a:highlight>
                  <a:srgbClr val="00FF00"/>
                </a:highlight>
                <a:latin typeface="Times New Roman" panose="02020603050405020304" pitchFamily="18" charset="0"/>
                <a:ea typeface="Calibri" panose="020F0502020204030204" pitchFamily="34" charset="0"/>
                <a:hlinkClick r:id="rId2" tooltip="See footnote f"/>
              </a:rPr>
              <a:t>f</a:t>
            </a:r>
            <a:r>
              <a:rPr lang="en-US" sz="5400" baseline="30000" dirty="0">
                <a:solidFill>
                  <a:srgbClr val="000000"/>
                </a:solidFill>
                <a:effectLst/>
                <a:highlight>
                  <a:srgbClr val="00FF00"/>
                </a:highlight>
                <a:latin typeface="Times New Roman" panose="02020603050405020304" pitchFamily="18" charset="0"/>
                <a:ea typeface="Calibri" panose="020F0502020204030204" pitchFamily="34" charset="0"/>
              </a:rPr>
              <a:t>]</a:t>
            </a:r>
            <a:r>
              <a:rPr lang="en-US" sz="5400" dirty="0">
                <a:solidFill>
                  <a:srgbClr val="000000"/>
                </a:solidFill>
                <a:effectLst/>
                <a:highlight>
                  <a:srgbClr val="00FF00"/>
                </a:highlight>
                <a:latin typeface="Times New Roman" panose="02020603050405020304" pitchFamily="18" charset="0"/>
                <a:ea typeface="Calibri" panose="020F0502020204030204" pitchFamily="34" charset="0"/>
              </a:rPr>
              <a:t>along with a large number of the God-fearing Greeks and </a:t>
            </a:r>
            <a:r>
              <a:rPr lang="en-US" sz="5400" baseline="30000" dirty="0">
                <a:solidFill>
                  <a:srgbClr val="000000"/>
                </a:solidFill>
                <a:effectLst/>
                <a:highlight>
                  <a:srgbClr val="00FF00"/>
                </a:highlight>
                <a:latin typeface="Times New Roman" panose="02020603050405020304" pitchFamily="18" charset="0"/>
                <a:ea typeface="Calibri" panose="020F0502020204030204" pitchFamily="34" charset="0"/>
              </a:rPr>
              <a:t>[</a:t>
            </a:r>
            <a:r>
              <a:rPr lang="en-US" sz="5400" u="sng" baseline="30000" dirty="0">
                <a:solidFill>
                  <a:srgbClr val="4A4A4A"/>
                </a:solidFill>
                <a:effectLst/>
                <a:highlight>
                  <a:srgbClr val="00FF00"/>
                </a:highlight>
                <a:latin typeface="Times New Roman" panose="02020603050405020304" pitchFamily="18" charset="0"/>
                <a:ea typeface="Calibri" panose="020F0502020204030204" pitchFamily="34" charset="0"/>
                <a:hlinkClick r:id="rId3" tooltip="See footnote g"/>
              </a:rPr>
              <a:t>g</a:t>
            </a:r>
            <a:r>
              <a:rPr lang="en-US" sz="5400" baseline="30000" dirty="0">
                <a:solidFill>
                  <a:srgbClr val="000000"/>
                </a:solidFill>
                <a:effectLst/>
                <a:highlight>
                  <a:srgbClr val="00FF00"/>
                </a:highlight>
                <a:latin typeface="Times New Roman" panose="02020603050405020304" pitchFamily="18" charset="0"/>
                <a:ea typeface="Calibri" panose="020F0502020204030204" pitchFamily="34" charset="0"/>
              </a:rPr>
              <a:t>]</a:t>
            </a:r>
            <a:r>
              <a:rPr lang="en-US" sz="5400" dirty="0">
                <a:solidFill>
                  <a:srgbClr val="000000"/>
                </a:solidFill>
                <a:effectLst/>
                <a:highlight>
                  <a:srgbClr val="00FF00"/>
                </a:highlight>
                <a:latin typeface="Times New Roman" panose="02020603050405020304" pitchFamily="18" charset="0"/>
                <a:ea typeface="Calibri" panose="020F0502020204030204" pitchFamily="34" charset="0"/>
              </a:rPr>
              <a:t>a significant number of the leading women.”</a:t>
            </a:r>
            <a:r>
              <a:rPr lang="en-US" sz="5400" dirty="0">
                <a:solidFill>
                  <a:srgbClr val="000000"/>
                </a:solidFill>
                <a:effectLst/>
                <a:latin typeface="Times New Roman" panose="02020603050405020304" pitchFamily="18" charset="0"/>
                <a:ea typeface="Calibri" panose="020F0502020204030204" pitchFamily="34" charset="0"/>
              </a:rPr>
              <a:t>  </a:t>
            </a:r>
            <a:endParaRPr lang="en-US" sz="5400" dirty="0"/>
          </a:p>
        </p:txBody>
      </p:sp>
      <p:sp>
        <p:nvSpPr>
          <p:cNvPr id="3" name="Content Placeholder 2">
            <a:extLst>
              <a:ext uri="{FF2B5EF4-FFF2-40B4-BE49-F238E27FC236}">
                <a16:creationId xmlns:a16="http://schemas.microsoft.com/office/drawing/2014/main" id="{4C9A6A46-2D99-F26F-69A7-879691BEDB89}"/>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37485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855F-18FA-41BC-028E-73E636EE53E5}"/>
              </a:ext>
            </a:extLst>
          </p:cNvPr>
          <p:cNvSpPr>
            <a:spLocks noGrp="1"/>
          </p:cNvSpPr>
          <p:nvPr>
            <p:ph type="title"/>
          </p:nvPr>
        </p:nvSpPr>
        <p:spPr>
          <a:xfrm>
            <a:off x="838200" y="365125"/>
            <a:ext cx="10515600" cy="5727507"/>
          </a:xfrm>
        </p:spPr>
        <p:txBody>
          <a:bodyPr>
            <a:normAutofit/>
          </a:bodyPr>
          <a:lstStyle/>
          <a:p>
            <a:r>
              <a:rPr lang="en-US" dirty="0">
                <a:solidFill>
                  <a:srgbClr val="000000"/>
                </a:solidFill>
                <a:effectLst/>
                <a:highlight>
                  <a:srgbClr val="FFFF00"/>
                </a:highlight>
                <a:latin typeface="Times New Roman" panose="02020603050405020304" pitchFamily="18" charset="0"/>
                <a:ea typeface="Calibri" panose="020F0502020204030204" pitchFamily="34" charset="0"/>
              </a:rPr>
              <a:t>Look at verse 4 again. “</a:t>
            </a:r>
            <a:r>
              <a:rPr lang="en-US" b="1" baseline="30000" dirty="0">
                <a:solidFill>
                  <a:srgbClr val="000000"/>
                </a:solidFill>
                <a:effectLst/>
                <a:highlight>
                  <a:srgbClr val="FFFF00"/>
                </a:highlight>
                <a:latin typeface="Times New Roman" panose="02020603050405020304" pitchFamily="18" charset="0"/>
                <a:ea typeface="Calibri" panose="020F0502020204030204" pitchFamily="34" charset="0"/>
              </a:rPr>
              <a:t>4 </a:t>
            </a:r>
            <a:r>
              <a:rPr lang="en-US" dirty="0">
                <a:solidFill>
                  <a:srgbClr val="000000"/>
                </a:solidFill>
                <a:effectLst/>
                <a:highlight>
                  <a:srgbClr val="FFFF00"/>
                </a:highlight>
                <a:latin typeface="Times New Roman" panose="02020603050405020304" pitchFamily="18" charset="0"/>
                <a:ea typeface="Calibri" panose="020F0502020204030204" pitchFamily="34" charset="0"/>
              </a:rPr>
              <a:t>but just as we have been approved by God to be entrusted with the gospel, so we speak, not intending to please people, but </a:t>
            </a:r>
            <a:r>
              <a:rPr lang="en-US" i="1" dirty="0">
                <a:solidFill>
                  <a:srgbClr val="000000"/>
                </a:solidFill>
                <a:effectLst/>
                <a:highlight>
                  <a:srgbClr val="FFFF00"/>
                </a:highlight>
                <a:latin typeface="Times New Roman" panose="02020603050405020304" pitchFamily="18" charset="0"/>
                <a:ea typeface="Calibri" panose="020F0502020204030204" pitchFamily="34" charset="0"/>
              </a:rPr>
              <a:t>to please</a:t>
            </a:r>
            <a:r>
              <a:rPr lang="en-US" dirty="0">
                <a:solidFill>
                  <a:srgbClr val="000000"/>
                </a:solidFill>
                <a:effectLst/>
                <a:highlight>
                  <a:srgbClr val="FFFF00"/>
                </a:highlight>
                <a:latin typeface="Times New Roman" panose="02020603050405020304" pitchFamily="18" charset="0"/>
                <a:ea typeface="Calibri" panose="020F0502020204030204" pitchFamily="34" charset="0"/>
              </a:rPr>
              <a:t> God, who </a:t>
            </a:r>
            <a:r>
              <a:rPr lang="en-US" baseline="30000" dirty="0">
                <a:solidFill>
                  <a:srgbClr val="000000"/>
                </a:solidFill>
                <a:effectLst/>
                <a:highlight>
                  <a:srgbClr val="FFFF00"/>
                </a:highlight>
                <a:latin typeface="Times New Roman" panose="02020603050405020304" pitchFamily="18" charset="0"/>
                <a:ea typeface="Calibri" panose="020F0502020204030204" pitchFamily="34" charset="0"/>
              </a:rPr>
              <a:t>[</a:t>
            </a:r>
            <a:r>
              <a:rPr lang="en-US" u="sng" baseline="30000" dirty="0">
                <a:solidFill>
                  <a:srgbClr val="4A4A4A"/>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hlinkClick r:id="rId2" tooltip="See footnote e"/>
              </a:rPr>
              <a:t>e</a:t>
            </a:r>
            <a:r>
              <a:rPr lang="en-US" baseline="30000" dirty="0">
                <a:solidFill>
                  <a:srgbClr val="000000"/>
                </a:solidFill>
                <a:effectLst/>
                <a:highlight>
                  <a:srgbClr val="FFFF00"/>
                </a:highlight>
                <a:latin typeface="Times New Roman" panose="02020603050405020304" pitchFamily="18" charset="0"/>
                <a:ea typeface="Calibri" panose="020F0502020204030204" pitchFamily="34" charset="0"/>
              </a:rPr>
              <a:t>]</a:t>
            </a:r>
            <a:r>
              <a:rPr lang="en-US" dirty="0">
                <a:solidFill>
                  <a:srgbClr val="000000"/>
                </a:solidFill>
                <a:effectLst/>
                <a:highlight>
                  <a:srgbClr val="FFFF00"/>
                </a:highlight>
                <a:latin typeface="Times New Roman" panose="02020603050405020304" pitchFamily="18" charset="0"/>
                <a:ea typeface="Calibri" panose="020F0502020204030204" pitchFamily="34" charset="0"/>
              </a:rPr>
              <a:t>examines our hearts.”</a:t>
            </a:r>
            <a:endParaRPr lang="en-US" dirty="0"/>
          </a:p>
        </p:txBody>
      </p:sp>
      <p:sp>
        <p:nvSpPr>
          <p:cNvPr id="3" name="Content Placeholder 2">
            <a:extLst>
              <a:ext uri="{FF2B5EF4-FFF2-40B4-BE49-F238E27FC236}">
                <a16:creationId xmlns:a16="http://schemas.microsoft.com/office/drawing/2014/main" id="{BF65D679-DD4E-CD28-6192-B0ACD1524CA0}"/>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57710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3973-DCCF-4F54-D3A2-51A8DBD34DDA}"/>
              </a:ext>
            </a:extLst>
          </p:cNvPr>
          <p:cNvSpPr>
            <a:spLocks noGrp="1"/>
          </p:cNvSpPr>
          <p:nvPr>
            <p:ph type="title"/>
          </p:nvPr>
        </p:nvSpPr>
        <p:spPr>
          <a:xfrm>
            <a:off x="838200" y="365125"/>
            <a:ext cx="10515600" cy="5766118"/>
          </a:xfrm>
        </p:spPr>
        <p:txBody>
          <a:bodyPr>
            <a:normAutofit/>
          </a:bodyPr>
          <a:lstStyle/>
          <a:p>
            <a:r>
              <a:rPr lang="en-US" sz="4800" dirty="0">
                <a:solidFill>
                  <a:srgbClr val="000000"/>
                </a:solidFill>
                <a:effectLst/>
                <a:highlight>
                  <a:srgbClr val="00FF00"/>
                </a:highlight>
                <a:latin typeface="Times New Roman" panose="02020603050405020304" pitchFamily="18" charset="0"/>
                <a:ea typeface="Calibri" panose="020F0502020204030204" pitchFamily="34" charset="0"/>
              </a:rPr>
              <a:t>Acts 9:15, “But the Lord said to Ananias, Go! This man is my chosen instrument to carry my name before the Gentiles and their kings and before the people of Israel.”</a:t>
            </a:r>
            <a:r>
              <a:rPr lang="en-US" sz="4800" dirty="0">
                <a:solidFill>
                  <a:srgbClr val="000000"/>
                </a:solidFill>
                <a:effectLst/>
                <a:latin typeface="Times New Roman" panose="02020603050405020304" pitchFamily="18" charset="0"/>
                <a:ea typeface="Calibri" panose="020F0502020204030204" pitchFamily="34" charset="0"/>
              </a:rPr>
              <a:t> </a:t>
            </a:r>
            <a:endParaRPr lang="en-US" sz="4800" dirty="0"/>
          </a:p>
        </p:txBody>
      </p:sp>
      <p:sp>
        <p:nvSpPr>
          <p:cNvPr id="3" name="Content Placeholder 2">
            <a:extLst>
              <a:ext uri="{FF2B5EF4-FFF2-40B4-BE49-F238E27FC236}">
                <a16:creationId xmlns:a16="http://schemas.microsoft.com/office/drawing/2014/main" id="{9706D06F-2277-BB7C-18AF-2618D405E411}"/>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160791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BB0B1-64DE-FA66-918E-09A0CFD945F8}"/>
              </a:ext>
            </a:extLst>
          </p:cNvPr>
          <p:cNvSpPr>
            <a:spLocks noGrp="1"/>
          </p:cNvSpPr>
          <p:nvPr>
            <p:ph type="title"/>
          </p:nvPr>
        </p:nvSpPr>
        <p:spPr>
          <a:xfrm>
            <a:off x="838200" y="365125"/>
            <a:ext cx="10515600" cy="5656780"/>
          </a:xfrm>
        </p:spPr>
        <p:txBody>
          <a:bodyPr/>
          <a:lstStyle/>
          <a:p>
            <a:r>
              <a:rPr lang="en-US" sz="5400" kern="100" dirty="0">
                <a:solidFill>
                  <a:srgbClr val="000000"/>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2 Timothy 2:15 reads, “</a:t>
            </a:r>
            <a:r>
              <a:rPr lang="en-US" sz="5400" b="1" kern="100" baseline="30000" dirty="0">
                <a:solidFill>
                  <a:srgbClr val="000000"/>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15 </a:t>
            </a:r>
            <a:r>
              <a:rPr lang="en-US" sz="5400" kern="100" dirty="0">
                <a:solidFill>
                  <a:srgbClr val="000000"/>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Be diligent to present yourself approved to God as a worker who does not need to be ashamed, accurately handling the word of truth.”</a:t>
            </a:r>
            <a:r>
              <a:rPr lang="en-US" sz="5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4D700974-8CAF-4C52-18EB-3E1FAA15E584}"/>
              </a:ext>
            </a:extLst>
          </p:cNvPr>
          <p:cNvSpPr>
            <a:spLocks noGrp="1"/>
          </p:cNvSpPr>
          <p:nvPr>
            <p:ph idx="1"/>
          </p:nvPr>
        </p:nvSpPr>
        <p:spPr>
          <a:xfrm>
            <a:off x="838200" y="6062319"/>
            <a:ext cx="10515600" cy="114643"/>
          </a:xfrm>
        </p:spPr>
        <p:txBody>
          <a:bodyPr>
            <a:normAutofit fontScale="25000" lnSpcReduction="20000"/>
          </a:bodyPr>
          <a:lstStyle/>
          <a:p>
            <a:endParaRPr lang="en-US" dirty="0"/>
          </a:p>
        </p:txBody>
      </p:sp>
    </p:spTree>
    <p:extLst>
      <p:ext uri="{BB962C8B-B14F-4D97-AF65-F5344CB8AC3E}">
        <p14:creationId xmlns:p14="http://schemas.microsoft.com/office/powerpoint/2010/main" val="1280327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C8E77-A58D-31EE-6B18-91FED856F86E}"/>
              </a:ext>
            </a:extLst>
          </p:cNvPr>
          <p:cNvSpPr>
            <a:spLocks noGrp="1"/>
          </p:cNvSpPr>
          <p:nvPr>
            <p:ph type="title"/>
          </p:nvPr>
        </p:nvSpPr>
        <p:spPr>
          <a:xfrm>
            <a:off x="838200" y="365125"/>
            <a:ext cx="10515600" cy="5742662"/>
          </a:xfrm>
        </p:spPr>
        <p:txBody>
          <a:bodyPr>
            <a:normAutofit/>
          </a:bodyPr>
          <a:lstStyle/>
          <a:p>
            <a:r>
              <a:rPr lang="en-US" sz="4800" dirty="0">
                <a:solidFill>
                  <a:srgbClr val="000000"/>
                </a:solidFill>
                <a:effectLst/>
                <a:highlight>
                  <a:srgbClr val="FFFF00"/>
                </a:highlight>
                <a:latin typeface="Times New Roman" panose="02020603050405020304" pitchFamily="18" charset="0"/>
                <a:ea typeface="Calibri" panose="020F0502020204030204" pitchFamily="34" charset="0"/>
              </a:rPr>
              <a:t>Look at verses 5-6a. “</a:t>
            </a:r>
            <a:r>
              <a:rPr lang="en-US" sz="4800" b="1" baseline="30000" dirty="0">
                <a:solidFill>
                  <a:srgbClr val="000000"/>
                </a:solidFill>
                <a:effectLst/>
                <a:highlight>
                  <a:srgbClr val="FFFF00"/>
                </a:highlight>
                <a:latin typeface="Times New Roman" panose="02020603050405020304" pitchFamily="18" charset="0"/>
                <a:ea typeface="Calibri" panose="020F0502020204030204" pitchFamily="34" charset="0"/>
              </a:rPr>
              <a:t>5 </a:t>
            </a:r>
            <a:r>
              <a:rPr lang="en-US" sz="4800" dirty="0">
                <a:solidFill>
                  <a:srgbClr val="000000"/>
                </a:solidFill>
                <a:effectLst/>
                <a:highlight>
                  <a:srgbClr val="FFFF00"/>
                </a:highlight>
                <a:latin typeface="Times New Roman" panose="02020603050405020304" pitchFamily="18" charset="0"/>
                <a:ea typeface="Calibri" panose="020F0502020204030204" pitchFamily="34" charset="0"/>
              </a:rPr>
              <a:t>For we never came </a:t>
            </a:r>
            <a:r>
              <a:rPr lang="en-US" sz="4800" baseline="30000" dirty="0">
                <a:solidFill>
                  <a:srgbClr val="000000"/>
                </a:solidFill>
                <a:effectLst/>
                <a:highlight>
                  <a:srgbClr val="FFFF00"/>
                </a:highlight>
                <a:latin typeface="Times New Roman" panose="02020603050405020304" pitchFamily="18" charset="0"/>
                <a:ea typeface="Calibri" panose="020F0502020204030204" pitchFamily="34" charset="0"/>
              </a:rPr>
              <a:t>[</a:t>
            </a:r>
            <a:r>
              <a:rPr lang="en-US" sz="4800" u="sng" baseline="30000" dirty="0">
                <a:solidFill>
                  <a:srgbClr val="4A4A4A"/>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hlinkClick r:id="rId2" tooltip="See footnote f"/>
              </a:rPr>
              <a:t>f</a:t>
            </a:r>
            <a:r>
              <a:rPr lang="en-US" sz="4800" baseline="30000" dirty="0">
                <a:solidFill>
                  <a:srgbClr val="000000"/>
                </a:solidFill>
                <a:effectLst/>
                <a:highlight>
                  <a:srgbClr val="FFFF00"/>
                </a:highlight>
                <a:latin typeface="Times New Roman" panose="02020603050405020304" pitchFamily="18" charset="0"/>
                <a:ea typeface="Calibri" panose="020F0502020204030204" pitchFamily="34" charset="0"/>
              </a:rPr>
              <a:t>]</a:t>
            </a:r>
            <a:r>
              <a:rPr lang="en-US" sz="4800" dirty="0">
                <a:solidFill>
                  <a:srgbClr val="000000"/>
                </a:solidFill>
                <a:effectLst/>
                <a:highlight>
                  <a:srgbClr val="FFFF00"/>
                </a:highlight>
                <a:latin typeface="Times New Roman" panose="02020603050405020304" pitchFamily="18" charset="0"/>
                <a:ea typeface="Calibri" panose="020F0502020204030204" pitchFamily="34" charset="0"/>
              </a:rPr>
              <a:t>with flattering speech, as you know, nor with a pretext </a:t>
            </a:r>
            <a:r>
              <a:rPr lang="en-US" sz="4800" baseline="30000" dirty="0">
                <a:solidFill>
                  <a:srgbClr val="000000"/>
                </a:solidFill>
                <a:effectLst/>
                <a:highlight>
                  <a:srgbClr val="FFFF00"/>
                </a:highlight>
                <a:latin typeface="Times New Roman" panose="02020603050405020304" pitchFamily="18" charset="0"/>
                <a:ea typeface="Calibri" panose="020F0502020204030204" pitchFamily="34" charset="0"/>
              </a:rPr>
              <a:t>[</a:t>
            </a:r>
            <a:r>
              <a:rPr lang="en-US" sz="4800" u="sng" baseline="30000" dirty="0">
                <a:solidFill>
                  <a:srgbClr val="4A4A4A"/>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hlinkClick r:id="rId3" tooltip="See footnote g"/>
              </a:rPr>
              <a:t>g</a:t>
            </a:r>
            <a:r>
              <a:rPr lang="en-US" sz="4800" baseline="30000" dirty="0">
                <a:solidFill>
                  <a:srgbClr val="000000"/>
                </a:solidFill>
                <a:effectLst/>
                <a:highlight>
                  <a:srgbClr val="FFFF00"/>
                </a:highlight>
                <a:latin typeface="Times New Roman" panose="02020603050405020304" pitchFamily="18" charset="0"/>
                <a:ea typeface="Calibri" panose="020F0502020204030204" pitchFamily="34" charset="0"/>
              </a:rPr>
              <a:t>]</a:t>
            </a:r>
            <a:r>
              <a:rPr lang="en-US" sz="4800" dirty="0">
                <a:solidFill>
                  <a:srgbClr val="000000"/>
                </a:solidFill>
                <a:effectLst/>
                <a:highlight>
                  <a:srgbClr val="FFFF00"/>
                </a:highlight>
                <a:latin typeface="Times New Roman" panose="02020603050405020304" pitchFamily="18" charset="0"/>
                <a:ea typeface="Calibri" panose="020F0502020204030204" pitchFamily="34" charset="0"/>
              </a:rPr>
              <a:t>for greed—God is </a:t>
            </a:r>
            <a:r>
              <a:rPr lang="en-US" sz="4800" i="1" dirty="0">
                <a:solidFill>
                  <a:srgbClr val="000000"/>
                </a:solidFill>
                <a:effectLst/>
                <a:highlight>
                  <a:srgbClr val="FFFF00"/>
                </a:highlight>
                <a:latin typeface="Times New Roman" panose="02020603050405020304" pitchFamily="18" charset="0"/>
                <a:ea typeface="Calibri" panose="020F0502020204030204" pitchFamily="34" charset="0"/>
              </a:rPr>
              <a:t>our</a:t>
            </a:r>
            <a:r>
              <a:rPr lang="en-US" sz="4800" dirty="0">
                <a:solidFill>
                  <a:srgbClr val="000000"/>
                </a:solidFill>
                <a:effectLst/>
                <a:highlight>
                  <a:srgbClr val="FFFF00"/>
                </a:highlight>
                <a:latin typeface="Times New Roman" panose="02020603050405020304" pitchFamily="18" charset="0"/>
                <a:ea typeface="Calibri" panose="020F0502020204030204" pitchFamily="34" charset="0"/>
              </a:rPr>
              <a:t> witness— </a:t>
            </a:r>
            <a:r>
              <a:rPr lang="en-US" sz="4800" b="1" baseline="30000" dirty="0">
                <a:solidFill>
                  <a:srgbClr val="000000"/>
                </a:solidFill>
                <a:effectLst/>
                <a:highlight>
                  <a:srgbClr val="FFFF00"/>
                </a:highlight>
                <a:latin typeface="Times New Roman" panose="02020603050405020304" pitchFamily="18" charset="0"/>
                <a:ea typeface="Calibri" panose="020F0502020204030204" pitchFamily="34" charset="0"/>
              </a:rPr>
              <a:t>6 </a:t>
            </a:r>
            <a:r>
              <a:rPr lang="en-US" sz="4800" dirty="0">
                <a:solidFill>
                  <a:srgbClr val="000000"/>
                </a:solidFill>
                <a:effectLst/>
                <a:highlight>
                  <a:srgbClr val="FFFF00"/>
                </a:highlight>
                <a:latin typeface="Times New Roman" panose="02020603050405020304" pitchFamily="18" charset="0"/>
                <a:ea typeface="Calibri" panose="020F0502020204030204" pitchFamily="34" charset="0"/>
              </a:rPr>
              <a:t>nor did we seek honor from people, either from you or from others…”</a:t>
            </a:r>
            <a:r>
              <a:rPr lang="en-US" sz="4800" dirty="0">
                <a:solidFill>
                  <a:srgbClr val="000000"/>
                </a:solidFill>
                <a:effectLst/>
                <a:latin typeface="Times New Roman" panose="02020603050405020304" pitchFamily="18" charset="0"/>
                <a:ea typeface="Calibri" panose="020F0502020204030204" pitchFamily="34" charset="0"/>
              </a:rPr>
              <a:t> </a:t>
            </a:r>
            <a:endParaRPr lang="en-US" sz="4800" dirty="0"/>
          </a:p>
        </p:txBody>
      </p:sp>
      <p:sp>
        <p:nvSpPr>
          <p:cNvPr id="3" name="Content Placeholder 2">
            <a:extLst>
              <a:ext uri="{FF2B5EF4-FFF2-40B4-BE49-F238E27FC236}">
                <a16:creationId xmlns:a16="http://schemas.microsoft.com/office/drawing/2014/main" id="{C76EC129-5836-91D9-3F52-E60EC398DF0F}"/>
              </a:ext>
            </a:extLst>
          </p:cNvPr>
          <p:cNvSpPr>
            <a:spLocks noGrp="1"/>
          </p:cNvSpPr>
          <p:nvPr>
            <p:ph idx="1"/>
          </p:nvPr>
        </p:nvSpPr>
        <p:spPr>
          <a:xfrm>
            <a:off x="838200" y="6107787"/>
            <a:ext cx="10515600" cy="69175"/>
          </a:xfrm>
        </p:spPr>
        <p:txBody>
          <a:bodyPr>
            <a:normAutofit fontScale="25000" lnSpcReduction="20000"/>
          </a:bodyPr>
          <a:lstStyle/>
          <a:p>
            <a:endParaRPr lang="en-US" dirty="0"/>
          </a:p>
        </p:txBody>
      </p:sp>
    </p:spTree>
    <p:extLst>
      <p:ext uri="{BB962C8B-B14F-4D97-AF65-F5344CB8AC3E}">
        <p14:creationId xmlns:p14="http://schemas.microsoft.com/office/powerpoint/2010/main" val="623368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42462-08DD-D7F6-06ED-47D5C361B698}"/>
              </a:ext>
            </a:extLst>
          </p:cNvPr>
          <p:cNvSpPr>
            <a:spLocks noGrp="1"/>
          </p:cNvSpPr>
          <p:nvPr>
            <p:ph type="title"/>
          </p:nvPr>
        </p:nvSpPr>
        <p:spPr>
          <a:xfrm>
            <a:off x="-10605054" y="-6386525"/>
            <a:ext cx="27976386" cy="17374872"/>
          </a:xfrm>
        </p:spPr>
        <p:txBody>
          <a:bodyPr/>
          <a:lstStyle/>
          <a:p>
            <a:endParaRPr lang="en-US" dirty="0"/>
          </a:p>
        </p:txBody>
      </p:sp>
      <p:sp>
        <p:nvSpPr>
          <p:cNvPr id="3" name="Content Placeholder 2">
            <a:extLst>
              <a:ext uri="{FF2B5EF4-FFF2-40B4-BE49-F238E27FC236}">
                <a16:creationId xmlns:a16="http://schemas.microsoft.com/office/drawing/2014/main" id="{6956F200-F480-6CF3-D3D2-25BC5BCE5EA8}"/>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pic>
        <p:nvPicPr>
          <p:cNvPr id="2050" name="Picture 2" descr="Dinner With Salt Bae ...">
            <a:extLst>
              <a:ext uri="{FF2B5EF4-FFF2-40B4-BE49-F238E27FC236}">
                <a16:creationId xmlns:a16="http://schemas.microsoft.com/office/drawing/2014/main" id="{863EEAF4-FA7E-CF81-CB02-E474A2C141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670" y="732530"/>
            <a:ext cx="7602279" cy="4880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606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1FEC9-64D8-9B8F-EB55-D14A11EFA55B}"/>
              </a:ext>
            </a:extLst>
          </p:cNvPr>
          <p:cNvSpPr>
            <a:spLocks noGrp="1"/>
          </p:cNvSpPr>
          <p:nvPr>
            <p:ph type="title"/>
          </p:nvPr>
        </p:nvSpPr>
        <p:spPr>
          <a:xfrm>
            <a:off x="838200" y="365125"/>
            <a:ext cx="10515600" cy="5766118"/>
          </a:xfrm>
        </p:spPr>
        <p:txBody>
          <a:bodyPr>
            <a:normAutofit/>
          </a:bodyPr>
          <a:lstStyle/>
          <a:p>
            <a:r>
              <a:rPr lang="en-US" sz="3600" b="1" i="0" baseline="30000" dirty="0">
                <a:solidFill>
                  <a:srgbClr val="000000"/>
                </a:solidFill>
                <a:effectLst/>
                <a:latin typeface="system-ui"/>
              </a:rPr>
              <a:t>3 </a:t>
            </a:r>
            <a:r>
              <a:rPr lang="en-US" sz="3600" b="0" i="0" dirty="0">
                <a:solidFill>
                  <a:srgbClr val="000000"/>
                </a:solidFill>
                <a:effectLst/>
                <a:latin typeface="system-ui"/>
              </a:rPr>
              <a:t>For our exhortation does not </a:t>
            </a:r>
            <a:r>
              <a:rPr lang="en-US" sz="3600" b="0" i="1" dirty="0">
                <a:solidFill>
                  <a:srgbClr val="000000"/>
                </a:solidFill>
                <a:effectLst/>
                <a:latin typeface="system-ui"/>
              </a:rPr>
              <a:t>come</a:t>
            </a:r>
            <a:r>
              <a:rPr lang="en-US" sz="3600" b="0" i="0" dirty="0">
                <a:solidFill>
                  <a:srgbClr val="000000"/>
                </a:solidFill>
                <a:effectLst/>
                <a:latin typeface="system-ui"/>
              </a:rPr>
              <a:t> from error or impurity or </a:t>
            </a:r>
            <a:r>
              <a:rPr lang="en-US" sz="3600" b="0" i="0" baseline="30000" dirty="0">
                <a:solidFill>
                  <a:srgbClr val="000000"/>
                </a:solidFill>
                <a:effectLst/>
                <a:latin typeface="system-ui"/>
              </a:rPr>
              <a:t>[</a:t>
            </a:r>
            <a:r>
              <a:rPr lang="en-US" sz="3600" b="0" i="0" baseline="30000" dirty="0">
                <a:solidFill>
                  <a:srgbClr val="4A4A4A"/>
                </a:solidFill>
                <a:effectLst/>
                <a:latin typeface="system-ui"/>
                <a:hlinkClick r:id="rId2" tooltip="See footnote d"/>
              </a:rPr>
              <a:t>d</a:t>
            </a:r>
            <a:r>
              <a:rPr lang="en-US" sz="3600" b="0" i="0" baseline="30000" dirty="0">
                <a:solidFill>
                  <a:srgbClr val="000000"/>
                </a:solidFill>
                <a:effectLst/>
                <a:latin typeface="system-ui"/>
              </a:rPr>
              <a:t>]</a:t>
            </a:r>
            <a:r>
              <a:rPr lang="en-US" sz="3600" b="0" i="0" dirty="0">
                <a:solidFill>
                  <a:srgbClr val="000000"/>
                </a:solidFill>
                <a:effectLst/>
                <a:latin typeface="system-ui"/>
              </a:rPr>
              <a:t>by way of deceit; </a:t>
            </a:r>
            <a:br>
              <a:rPr lang="en-US" sz="3600" b="0" i="0" dirty="0">
                <a:solidFill>
                  <a:srgbClr val="000000"/>
                </a:solidFill>
                <a:effectLst/>
                <a:latin typeface="system-ui"/>
              </a:rPr>
            </a:br>
            <a:br>
              <a:rPr lang="en-US" sz="3600" b="0" i="0" dirty="0">
                <a:solidFill>
                  <a:srgbClr val="000000"/>
                </a:solidFill>
                <a:effectLst/>
                <a:latin typeface="system-ui"/>
              </a:rPr>
            </a:br>
            <a:r>
              <a:rPr lang="en-US" sz="3600" b="1" i="0" baseline="30000" dirty="0">
                <a:solidFill>
                  <a:srgbClr val="000000"/>
                </a:solidFill>
                <a:effectLst/>
                <a:latin typeface="system-ui"/>
              </a:rPr>
              <a:t>4 </a:t>
            </a:r>
            <a:r>
              <a:rPr lang="en-US" sz="3600" b="0" i="0" dirty="0">
                <a:solidFill>
                  <a:srgbClr val="000000"/>
                </a:solidFill>
                <a:effectLst/>
                <a:latin typeface="system-ui"/>
              </a:rPr>
              <a:t>but just as we have been approved by God to be entrusted with the gospel, so we speak, not intending to please people, but </a:t>
            </a:r>
            <a:r>
              <a:rPr lang="en-US" sz="3600" b="0" i="1" dirty="0">
                <a:solidFill>
                  <a:srgbClr val="000000"/>
                </a:solidFill>
                <a:effectLst/>
                <a:latin typeface="system-ui"/>
              </a:rPr>
              <a:t>to please</a:t>
            </a:r>
            <a:r>
              <a:rPr lang="en-US" sz="3600" b="0" i="0" dirty="0">
                <a:solidFill>
                  <a:srgbClr val="000000"/>
                </a:solidFill>
                <a:effectLst/>
                <a:latin typeface="system-ui"/>
              </a:rPr>
              <a:t> God, who </a:t>
            </a:r>
            <a:r>
              <a:rPr lang="en-US" sz="3600" b="0" i="0" baseline="30000" dirty="0">
                <a:solidFill>
                  <a:srgbClr val="000000"/>
                </a:solidFill>
                <a:effectLst/>
                <a:latin typeface="system-ui"/>
              </a:rPr>
              <a:t>[</a:t>
            </a:r>
            <a:r>
              <a:rPr lang="en-US" sz="3600" b="0" i="0" baseline="30000" dirty="0">
                <a:solidFill>
                  <a:srgbClr val="4A4A4A"/>
                </a:solidFill>
                <a:effectLst/>
                <a:latin typeface="system-ui"/>
                <a:hlinkClick r:id="rId3" tooltip="See footnote e"/>
              </a:rPr>
              <a:t>e</a:t>
            </a:r>
            <a:r>
              <a:rPr lang="en-US" sz="3600" b="0" i="0" baseline="30000" dirty="0">
                <a:solidFill>
                  <a:srgbClr val="000000"/>
                </a:solidFill>
                <a:effectLst/>
                <a:latin typeface="system-ui"/>
              </a:rPr>
              <a:t>]</a:t>
            </a:r>
            <a:r>
              <a:rPr lang="en-US" sz="3600" b="0" i="0" dirty="0">
                <a:solidFill>
                  <a:srgbClr val="000000"/>
                </a:solidFill>
                <a:effectLst/>
                <a:latin typeface="system-ui"/>
              </a:rPr>
              <a:t>examines our hearts. </a:t>
            </a:r>
            <a:br>
              <a:rPr lang="en-US" sz="3600" b="0" i="0" dirty="0">
                <a:solidFill>
                  <a:srgbClr val="000000"/>
                </a:solidFill>
                <a:effectLst/>
                <a:latin typeface="system-ui"/>
              </a:rPr>
            </a:br>
            <a:br>
              <a:rPr lang="en-US" sz="3600" b="0" i="0" dirty="0">
                <a:solidFill>
                  <a:srgbClr val="000000"/>
                </a:solidFill>
                <a:effectLst/>
                <a:latin typeface="system-ui"/>
              </a:rPr>
            </a:br>
            <a:r>
              <a:rPr lang="en-US" sz="3600" b="1" i="0" baseline="30000" dirty="0">
                <a:solidFill>
                  <a:srgbClr val="000000"/>
                </a:solidFill>
                <a:effectLst/>
                <a:latin typeface="system-ui"/>
              </a:rPr>
              <a:t>5 </a:t>
            </a:r>
            <a:r>
              <a:rPr lang="en-US" sz="3600" b="0" i="0" dirty="0">
                <a:solidFill>
                  <a:srgbClr val="000000"/>
                </a:solidFill>
                <a:effectLst/>
                <a:latin typeface="system-ui"/>
              </a:rPr>
              <a:t>For we never came </a:t>
            </a:r>
            <a:r>
              <a:rPr lang="en-US" sz="3600" b="0" i="0" baseline="30000" dirty="0">
                <a:solidFill>
                  <a:srgbClr val="000000"/>
                </a:solidFill>
                <a:effectLst/>
                <a:latin typeface="system-ui"/>
              </a:rPr>
              <a:t>[</a:t>
            </a:r>
            <a:r>
              <a:rPr lang="en-US" sz="3600" b="0" i="0" baseline="30000" dirty="0">
                <a:solidFill>
                  <a:srgbClr val="4A4A4A"/>
                </a:solidFill>
                <a:effectLst/>
                <a:latin typeface="system-ui"/>
                <a:hlinkClick r:id="rId4" tooltip="See footnote f"/>
              </a:rPr>
              <a:t>f</a:t>
            </a:r>
            <a:r>
              <a:rPr lang="en-US" sz="3600" b="0" i="0" baseline="30000" dirty="0">
                <a:solidFill>
                  <a:srgbClr val="000000"/>
                </a:solidFill>
                <a:effectLst/>
                <a:latin typeface="system-ui"/>
              </a:rPr>
              <a:t>]</a:t>
            </a:r>
            <a:r>
              <a:rPr lang="en-US" sz="3600" b="0" i="0" dirty="0">
                <a:solidFill>
                  <a:srgbClr val="000000"/>
                </a:solidFill>
                <a:effectLst/>
                <a:latin typeface="system-ui"/>
              </a:rPr>
              <a:t>with flattering speech, as you know, nor with a pretext </a:t>
            </a:r>
            <a:r>
              <a:rPr lang="en-US" sz="3600" b="0" i="0" baseline="30000" dirty="0">
                <a:solidFill>
                  <a:srgbClr val="000000"/>
                </a:solidFill>
                <a:effectLst/>
                <a:latin typeface="system-ui"/>
              </a:rPr>
              <a:t>[</a:t>
            </a:r>
            <a:r>
              <a:rPr lang="en-US" sz="3600" b="0" i="0" baseline="30000" dirty="0">
                <a:solidFill>
                  <a:srgbClr val="4A4A4A"/>
                </a:solidFill>
                <a:effectLst/>
                <a:latin typeface="system-ui"/>
                <a:hlinkClick r:id="rId5" tooltip="See footnote g"/>
              </a:rPr>
              <a:t>g</a:t>
            </a:r>
            <a:r>
              <a:rPr lang="en-US" sz="3600" b="0" i="0" baseline="30000" dirty="0">
                <a:solidFill>
                  <a:srgbClr val="000000"/>
                </a:solidFill>
                <a:effectLst/>
                <a:latin typeface="system-ui"/>
              </a:rPr>
              <a:t>]</a:t>
            </a:r>
            <a:r>
              <a:rPr lang="en-US" sz="3600" b="0" i="0" dirty="0">
                <a:solidFill>
                  <a:srgbClr val="000000"/>
                </a:solidFill>
                <a:effectLst/>
                <a:latin typeface="system-ui"/>
              </a:rPr>
              <a:t>for greed—God is </a:t>
            </a:r>
            <a:r>
              <a:rPr lang="en-US" sz="3600" b="0" i="1" dirty="0">
                <a:solidFill>
                  <a:srgbClr val="000000"/>
                </a:solidFill>
                <a:effectLst/>
                <a:latin typeface="system-ui"/>
              </a:rPr>
              <a:t>our</a:t>
            </a:r>
            <a:r>
              <a:rPr lang="en-US" sz="3600" b="0" i="0" dirty="0">
                <a:solidFill>
                  <a:srgbClr val="000000"/>
                </a:solidFill>
                <a:effectLst/>
                <a:latin typeface="system-ui"/>
              </a:rPr>
              <a:t> witness— </a:t>
            </a:r>
            <a:endParaRPr lang="en-US" sz="3600" dirty="0"/>
          </a:p>
        </p:txBody>
      </p:sp>
      <p:sp>
        <p:nvSpPr>
          <p:cNvPr id="3" name="Content Placeholder 2">
            <a:extLst>
              <a:ext uri="{FF2B5EF4-FFF2-40B4-BE49-F238E27FC236}">
                <a16:creationId xmlns:a16="http://schemas.microsoft.com/office/drawing/2014/main" id="{E1324980-42DB-0C07-60D1-BFB31FB50631}"/>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901454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2A7CA-DE12-C253-A0EC-1FC85C722D8A}"/>
              </a:ext>
            </a:extLst>
          </p:cNvPr>
          <p:cNvSpPr>
            <a:spLocks noGrp="1"/>
          </p:cNvSpPr>
          <p:nvPr>
            <p:ph type="title"/>
          </p:nvPr>
        </p:nvSpPr>
        <p:spPr>
          <a:xfrm>
            <a:off x="838200" y="365125"/>
            <a:ext cx="10515600" cy="5766118"/>
          </a:xfrm>
        </p:spPr>
        <p:txBody>
          <a:bodyPr>
            <a:noAutofit/>
          </a:bodyPr>
          <a:lstStyle/>
          <a:p>
            <a:r>
              <a:rPr lang="en-US" sz="3600" dirty="0">
                <a:solidFill>
                  <a:srgbClr val="000000"/>
                </a:solidFill>
                <a:effectLst/>
                <a:highlight>
                  <a:srgbClr val="00FF00"/>
                </a:highlight>
                <a:latin typeface="Times New Roman" panose="02020603050405020304" pitchFamily="18" charset="0"/>
                <a:ea typeface="Calibri" panose="020F0502020204030204" pitchFamily="34" charset="0"/>
              </a:rPr>
              <a:t>John 5:41-45 reads, “</a:t>
            </a:r>
            <a:r>
              <a:rPr lang="en-US" sz="3600" b="1" baseline="30000" dirty="0">
                <a:solidFill>
                  <a:srgbClr val="000000"/>
                </a:solidFill>
                <a:effectLst/>
                <a:highlight>
                  <a:srgbClr val="00FF00"/>
                </a:highlight>
                <a:latin typeface="Times New Roman" panose="02020603050405020304" pitchFamily="18" charset="0"/>
                <a:ea typeface="Calibri" panose="020F0502020204030204" pitchFamily="34" charset="0"/>
              </a:rPr>
              <a:t>41 </a:t>
            </a:r>
            <a:r>
              <a:rPr lang="en-US" sz="3600" dirty="0">
                <a:solidFill>
                  <a:srgbClr val="000000"/>
                </a:solidFill>
                <a:effectLst/>
                <a:highlight>
                  <a:srgbClr val="00FF00"/>
                </a:highlight>
                <a:latin typeface="Times New Roman" panose="02020603050405020304" pitchFamily="18" charset="0"/>
                <a:ea typeface="Calibri" panose="020F0502020204030204" pitchFamily="34" charset="0"/>
              </a:rPr>
              <a:t>I do not receive glory from people; </a:t>
            </a:r>
            <a:r>
              <a:rPr lang="en-US" sz="3600" b="1" baseline="30000" dirty="0">
                <a:solidFill>
                  <a:srgbClr val="000000"/>
                </a:solidFill>
                <a:effectLst/>
                <a:highlight>
                  <a:srgbClr val="00FF00"/>
                </a:highlight>
                <a:latin typeface="Times New Roman" panose="02020603050405020304" pitchFamily="18" charset="0"/>
                <a:ea typeface="Calibri" panose="020F0502020204030204" pitchFamily="34" charset="0"/>
              </a:rPr>
              <a:t>42 </a:t>
            </a:r>
            <a:r>
              <a:rPr lang="en-US" sz="3600" dirty="0">
                <a:solidFill>
                  <a:srgbClr val="000000"/>
                </a:solidFill>
                <a:effectLst/>
                <a:highlight>
                  <a:srgbClr val="00FF00"/>
                </a:highlight>
                <a:latin typeface="Times New Roman" panose="02020603050405020304" pitchFamily="18" charset="0"/>
                <a:ea typeface="Calibri" panose="020F0502020204030204" pitchFamily="34" charset="0"/>
              </a:rPr>
              <a:t>but I know you, that you do not have the love of God in yourselves. </a:t>
            </a:r>
            <a:r>
              <a:rPr lang="en-US" sz="3600" b="1" baseline="30000" dirty="0">
                <a:solidFill>
                  <a:srgbClr val="000000"/>
                </a:solidFill>
                <a:effectLst/>
                <a:highlight>
                  <a:srgbClr val="00FF00"/>
                </a:highlight>
                <a:latin typeface="Times New Roman" panose="02020603050405020304" pitchFamily="18" charset="0"/>
                <a:ea typeface="Calibri" panose="020F0502020204030204" pitchFamily="34" charset="0"/>
              </a:rPr>
              <a:t>43 </a:t>
            </a:r>
            <a:r>
              <a:rPr lang="en-US" sz="3600" dirty="0">
                <a:solidFill>
                  <a:srgbClr val="000000"/>
                </a:solidFill>
                <a:effectLst/>
                <a:highlight>
                  <a:srgbClr val="00FF00"/>
                </a:highlight>
                <a:latin typeface="Times New Roman" panose="02020603050405020304" pitchFamily="18" charset="0"/>
                <a:ea typeface="Calibri" panose="020F0502020204030204" pitchFamily="34" charset="0"/>
              </a:rPr>
              <a:t>I have come in My Father’s name, and you do not receive Me; if another comes in his own name, you will receive him. </a:t>
            </a:r>
            <a:r>
              <a:rPr lang="en-US" sz="3600" b="1" baseline="30000" dirty="0">
                <a:solidFill>
                  <a:srgbClr val="000000"/>
                </a:solidFill>
                <a:effectLst/>
                <a:highlight>
                  <a:srgbClr val="00FF00"/>
                </a:highlight>
                <a:latin typeface="Times New Roman" panose="02020603050405020304" pitchFamily="18" charset="0"/>
                <a:ea typeface="Calibri" panose="020F0502020204030204" pitchFamily="34" charset="0"/>
              </a:rPr>
              <a:t>44 </a:t>
            </a:r>
            <a:r>
              <a:rPr lang="en-US" sz="3600" dirty="0">
                <a:solidFill>
                  <a:srgbClr val="000000"/>
                </a:solidFill>
                <a:effectLst/>
                <a:highlight>
                  <a:srgbClr val="00FF00"/>
                </a:highlight>
                <a:latin typeface="Times New Roman" panose="02020603050405020304" pitchFamily="18" charset="0"/>
                <a:ea typeface="Calibri" panose="020F0502020204030204" pitchFamily="34" charset="0"/>
              </a:rPr>
              <a:t>How can you believe, when you accept glory from one another and you do not seek the glory that is from the </a:t>
            </a:r>
            <a:r>
              <a:rPr lang="en-US" sz="3600" i="1" dirty="0">
                <a:solidFill>
                  <a:srgbClr val="000000"/>
                </a:solidFill>
                <a:effectLst/>
                <a:highlight>
                  <a:srgbClr val="00FF00"/>
                </a:highlight>
                <a:latin typeface="Times New Roman" panose="02020603050405020304" pitchFamily="18" charset="0"/>
                <a:ea typeface="Calibri" panose="020F0502020204030204" pitchFamily="34" charset="0"/>
              </a:rPr>
              <a:t>one and</a:t>
            </a:r>
            <a:r>
              <a:rPr lang="en-US" sz="3600" dirty="0">
                <a:solidFill>
                  <a:srgbClr val="000000"/>
                </a:solidFill>
                <a:effectLst/>
                <a:highlight>
                  <a:srgbClr val="00FF00"/>
                </a:highlight>
                <a:latin typeface="Times New Roman" panose="02020603050405020304" pitchFamily="18" charset="0"/>
                <a:ea typeface="Calibri" panose="020F0502020204030204" pitchFamily="34" charset="0"/>
              </a:rPr>
              <a:t> only God? </a:t>
            </a:r>
            <a:r>
              <a:rPr lang="en-US" sz="3600" b="1" baseline="30000" dirty="0">
                <a:solidFill>
                  <a:srgbClr val="000000"/>
                </a:solidFill>
                <a:effectLst/>
                <a:highlight>
                  <a:srgbClr val="00FF00"/>
                </a:highlight>
                <a:latin typeface="Times New Roman" panose="02020603050405020304" pitchFamily="18" charset="0"/>
                <a:ea typeface="Calibri" panose="020F0502020204030204" pitchFamily="34" charset="0"/>
              </a:rPr>
              <a:t>45 </a:t>
            </a:r>
            <a:r>
              <a:rPr lang="en-US" sz="3600" dirty="0">
                <a:solidFill>
                  <a:srgbClr val="000000"/>
                </a:solidFill>
                <a:effectLst/>
                <a:highlight>
                  <a:srgbClr val="00FF00"/>
                </a:highlight>
                <a:latin typeface="Times New Roman" panose="02020603050405020304" pitchFamily="18" charset="0"/>
                <a:ea typeface="Calibri" panose="020F0502020204030204" pitchFamily="34" charset="0"/>
              </a:rPr>
              <a:t>Do not think that I will accuse you before the Father; the one who accuses you is Moses, in whom you have put your hope.”</a:t>
            </a:r>
            <a:r>
              <a:rPr lang="en-US" sz="3600" dirty="0">
                <a:solidFill>
                  <a:srgbClr val="000000"/>
                </a:solidFill>
                <a:effectLst/>
                <a:latin typeface="Times New Roman" panose="02020603050405020304" pitchFamily="18" charset="0"/>
                <a:ea typeface="Calibri" panose="020F0502020204030204" pitchFamily="34" charset="0"/>
              </a:rPr>
              <a:t> </a:t>
            </a:r>
            <a:endParaRPr lang="en-US" sz="3600" dirty="0"/>
          </a:p>
        </p:txBody>
      </p:sp>
      <p:sp>
        <p:nvSpPr>
          <p:cNvPr id="3" name="Content Placeholder 2">
            <a:extLst>
              <a:ext uri="{FF2B5EF4-FFF2-40B4-BE49-F238E27FC236}">
                <a16:creationId xmlns:a16="http://schemas.microsoft.com/office/drawing/2014/main" id="{9140E1D0-04B8-96F5-83CC-5CF5ED4325A3}"/>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603681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D86D7-B5D7-4516-6785-FE5A3AEB72D1}"/>
              </a:ext>
            </a:extLst>
          </p:cNvPr>
          <p:cNvSpPr>
            <a:spLocks noGrp="1"/>
          </p:cNvSpPr>
          <p:nvPr>
            <p:ph type="title"/>
          </p:nvPr>
        </p:nvSpPr>
        <p:spPr>
          <a:xfrm>
            <a:off x="838200" y="365125"/>
            <a:ext cx="10515600" cy="5811837"/>
          </a:xfrm>
        </p:spPr>
        <p:txBody>
          <a:bodyPr>
            <a:normAutofit/>
          </a:bodyPr>
          <a:lstStyle/>
          <a:p>
            <a:r>
              <a:rPr lang="en-US" sz="4000" dirty="0">
                <a:solidFill>
                  <a:srgbClr val="000000"/>
                </a:solidFill>
                <a:effectLst/>
                <a:highlight>
                  <a:srgbClr val="FFFF00"/>
                </a:highlight>
                <a:latin typeface="Times New Roman" panose="02020603050405020304" pitchFamily="18" charset="0"/>
                <a:ea typeface="Calibri" panose="020F0502020204030204" pitchFamily="34" charset="0"/>
              </a:rPr>
              <a:t>Look at verses 6b-8. “…though </a:t>
            </a:r>
            <a:r>
              <a:rPr lang="en-US" sz="4000" baseline="30000" dirty="0">
                <a:solidFill>
                  <a:srgbClr val="000000"/>
                </a:solidFill>
                <a:effectLst/>
                <a:highlight>
                  <a:srgbClr val="FFFF00"/>
                </a:highlight>
                <a:latin typeface="Times New Roman" panose="02020603050405020304" pitchFamily="18" charset="0"/>
                <a:ea typeface="Calibri" panose="020F0502020204030204" pitchFamily="34" charset="0"/>
              </a:rPr>
              <a:t>[</a:t>
            </a:r>
            <a:r>
              <a:rPr lang="en-US" sz="4000" u="sng" baseline="30000" dirty="0">
                <a:solidFill>
                  <a:srgbClr val="4A4A4A"/>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hlinkClick r:id="rId2" tooltip="See footnote h"/>
              </a:rPr>
              <a:t>h</a:t>
            </a:r>
            <a:r>
              <a:rPr lang="en-US" sz="4000" baseline="30000" dirty="0">
                <a:solidFill>
                  <a:srgbClr val="000000"/>
                </a:solidFill>
                <a:effectLst/>
                <a:highlight>
                  <a:srgbClr val="FFFF00"/>
                </a:highlight>
                <a:latin typeface="Times New Roman" panose="02020603050405020304" pitchFamily="18" charset="0"/>
                <a:ea typeface="Calibri" panose="020F0502020204030204" pitchFamily="34" charset="0"/>
              </a:rPr>
              <a:t>]</a:t>
            </a:r>
            <a:r>
              <a:rPr lang="en-US" sz="4000" dirty="0">
                <a:solidFill>
                  <a:srgbClr val="000000"/>
                </a:solidFill>
                <a:effectLst/>
                <a:highlight>
                  <a:srgbClr val="FFFF00"/>
                </a:highlight>
                <a:latin typeface="Times New Roman" panose="02020603050405020304" pitchFamily="18" charset="0"/>
                <a:ea typeface="Calibri" panose="020F0502020204030204" pitchFamily="34" charset="0"/>
              </a:rPr>
              <a:t>we could have </a:t>
            </a:r>
            <a:r>
              <a:rPr lang="en-US" sz="4000" baseline="30000" dirty="0">
                <a:solidFill>
                  <a:srgbClr val="000000"/>
                </a:solidFill>
                <a:effectLst/>
                <a:highlight>
                  <a:srgbClr val="FFFF00"/>
                </a:highlight>
                <a:latin typeface="Times New Roman" panose="02020603050405020304" pitchFamily="18" charset="0"/>
                <a:ea typeface="Calibri" panose="020F0502020204030204" pitchFamily="34" charset="0"/>
              </a:rPr>
              <a:t>[</a:t>
            </a:r>
            <a:r>
              <a:rPr lang="en-US" sz="4000" u="sng" baseline="30000" dirty="0" err="1">
                <a:solidFill>
                  <a:srgbClr val="4A4A4A"/>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hlinkClick r:id="rId3" tooltip="See footnote i"/>
              </a:rPr>
              <a:t>i</a:t>
            </a:r>
            <a:r>
              <a:rPr lang="en-US" sz="4000" baseline="30000" dirty="0">
                <a:solidFill>
                  <a:srgbClr val="000000"/>
                </a:solidFill>
                <a:effectLst/>
                <a:highlight>
                  <a:srgbClr val="FFFF00"/>
                </a:highlight>
                <a:latin typeface="Times New Roman" panose="02020603050405020304" pitchFamily="18" charset="0"/>
                <a:ea typeface="Calibri" panose="020F0502020204030204" pitchFamily="34" charset="0"/>
              </a:rPr>
              <a:t>]</a:t>
            </a:r>
            <a:r>
              <a:rPr lang="en-US" sz="4000" dirty="0">
                <a:solidFill>
                  <a:srgbClr val="000000"/>
                </a:solidFill>
                <a:effectLst/>
                <a:highlight>
                  <a:srgbClr val="FFFF00"/>
                </a:highlight>
                <a:latin typeface="Times New Roman" panose="02020603050405020304" pitchFamily="18" charset="0"/>
                <a:ea typeface="Calibri" panose="020F0502020204030204" pitchFamily="34" charset="0"/>
              </a:rPr>
              <a:t>asserted our authority as apostles of Christ. </a:t>
            </a:r>
            <a:r>
              <a:rPr lang="en-US" sz="4000" b="1" baseline="30000" dirty="0">
                <a:solidFill>
                  <a:srgbClr val="000000"/>
                </a:solidFill>
                <a:effectLst/>
                <a:highlight>
                  <a:srgbClr val="FFFF00"/>
                </a:highlight>
                <a:latin typeface="Times New Roman" panose="02020603050405020304" pitchFamily="18" charset="0"/>
                <a:ea typeface="Calibri" panose="020F0502020204030204" pitchFamily="34" charset="0"/>
              </a:rPr>
              <a:t>7 </a:t>
            </a:r>
            <a:r>
              <a:rPr lang="en-US" sz="4000" dirty="0">
                <a:solidFill>
                  <a:srgbClr val="000000"/>
                </a:solidFill>
                <a:effectLst/>
                <a:highlight>
                  <a:srgbClr val="FFFF00"/>
                </a:highlight>
                <a:latin typeface="Times New Roman" panose="02020603050405020304" pitchFamily="18" charset="0"/>
                <a:ea typeface="Calibri" panose="020F0502020204030204" pitchFamily="34" charset="0"/>
              </a:rPr>
              <a:t>But we </a:t>
            </a:r>
            <a:r>
              <a:rPr lang="en-US" sz="4000" baseline="30000" dirty="0">
                <a:solidFill>
                  <a:srgbClr val="000000"/>
                </a:solidFill>
                <a:effectLst/>
                <a:highlight>
                  <a:srgbClr val="FFFF00"/>
                </a:highlight>
                <a:latin typeface="Times New Roman" panose="02020603050405020304" pitchFamily="18" charset="0"/>
                <a:ea typeface="Calibri" panose="020F0502020204030204" pitchFamily="34" charset="0"/>
              </a:rPr>
              <a:t>[</a:t>
            </a:r>
            <a:r>
              <a:rPr lang="en-US" sz="4000" u="sng" baseline="30000" dirty="0">
                <a:solidFill>
                  <a:srgbClr val="4A4A4A"/>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hlinkClick r:id="rId4" tooltip="See footnote j"/>
              </a:rPr>
              <a:t>j</a:t>
            </a:r>
            <a:r>
              <a:rPr lang="en-US" sz="4000" baseline="30000" dirty="0">
                <a:solidFill>
                  <a:srgbClr val="000000"/>
                </a:solidFill>
                <a:effectLst/>
                <a:highlight>
                  <a:srgbClr val="FFFF00"/>
                </a:highlight>
                <a:latin typeface="Times New Roman" panose="02020603050405020304" pitchFamily="18" charset="0"/>
                <a:ea typeface="Calibri" panose="020F0502020204030204" pitchFamily="34" charset="0"/>
              </a:rPr>
              <a:t>]</a:t>
            </a:r>
            <a:r>
              <a:rPr lang="en-US" sz="4000" dirty="0">
                <a:solidFill>
                  <a:srgbClr val="000000"/>
                </a:solidFill>
                <a:effectLst/>
                <a:highlight>
                  <a:srgbClr val="FFFF00"/>
                </a:highlight>
                <a:latin typeface="Times New Roman" panose="02020603050405020304" pitchFamily="18" charset="0"/>
                <a:ea typeface="Calibri" panose="020F0502020204030204" pitchFamily="34" charset="0"/>
              </a:rPr>
              <a:t>proved to be </a:t>
            </a:r>
            <a:r>
              <a:rPr lang="en-US" sz="4000" baseline="30000" dirty="0">
                <a:solidFill>
                  <a:srgbClr val="000000"/>
                </a:solidFill>
                <a:effectLst/>
                <a:highlight>
                  <a:srgbClr val="FFFF00"/>
                </a:highlight>
                <a:latin typeface="Times New Roman" panose="02020603050405020304" pitchFamily="18" charset="0"/>
                <a:ea typeface="Calibri" panose="020F0502020204030204" pitchFamily="34" charset="0"/>
              </a:rPr>
              <a:t>[</a:t>
            </a:r>
            <a:r>
              <a:rPr lang="en-US" sz="4000" u="sng" baseline="30000" dirty="0">
                <a:solidFill>
                  <a:srgbClr val="4A4A4A"/>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hlinkClick r:id="rId5" tooltip="See footnote k"/>
              </a:rPr>
              <a:t>k</a:t>
            </a:r>
            <a:r>
              <a:rPr lang="en-US" sz="4000" baseline="30000" dirty="0">
                <a:solidFill>
                  <a:srgbClr val="000000"/>
                </a:solidFill>
                <a:effectLst/>
                <a:highlight>
                  <a:srgbClr val="FFFF00"/>
                </a:highlight>
                <a:latin typeface="Times New Roman" panose="02020603050405020304" pitchFamily="18" charset="0"/>
                <a:ea typeface="Calibri" panose="020F0502020204030204" pitchFamily="34" charset="0"/>
              </a:rPr>
              <a:t>]</a:t>
            </a:r>
            <a:r>
              <a:rPr lang="en-US" sz="4000" dirty="0">
                <a:solidFill>
                  <a:srgbClr val="000000"/>
                </a:solidFill>
                <a:effectLst/>
                <a:highlight>
                  <a:srgbClr val="FFFF00"/>
                </a:highlight>
                <a:latin typeface="Times New Roman" panose="02020603050405020304" pitchFamily="18" charset="0"/>
                <a:ea typeface="Calibri" panose="020F0502020204030204" pitchFamily="34" charset="0"/>
              </a:rPr>
              <a:t>gentle </a:t>
            </a:r>
            <a:r>
              <a:rPr lang="en-US" sz="4000" baseline="30000" dirty="0">
                <a:solidFill>
                  <a:srgbClr val="000000"/>
                </a:solidFill>
                <a:effectLst/>
                <a:highlight>
                  <a:srgbClr val="FFFF00"/>
                </a:highlight>
                <a:latin typeface="Times New Roman" panose="02020603050405020304" pitchFamily="18" charset="0"/>
                <a:ea typeface="Calibri" panose="020F0502020204030204" pitchFamily="34" charset="0"/>
              </a:rPr>
              <a:t>[</a:t>
            </a:r>
            <a:r>
              <a:rPr lang="en-US" sz="4000" u="sng" baseline="30000" dirty="0">
                <a:solidFill>
                  <a:srgbClr val="4A4A4A"/>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hlinkClick r:id="rId6" tooltip="See footnote l"/>
              </a:rPr>
              <a:t>l</a:t>
            </a:r>
            <a:r>
              <a:rPr lang="en-US" sz="4000" baseline="30000" dirty="0">
                <a:solidFill>
                  <a:srgbClr val="000000"/>
                </a:solidFill>
                <a:effectLst/>
                <a:highlight>
                  <a:srgbClr val="FFFF00"/>
                </a:highlight>
                <a:latin typeface="Times New Roman" panose="02020603050405020304" pitchFamily="18" charset="0"/>
                <a:ea typeface="Calibri" panose="020F0502020204030204" pitchFamily="34" charset="0"/>
              </a:rPr>
              <a:t>]</a:t>
            </a:r>
            <a:r>
              <a:rPr lang="en-US" sz="4000" dirty="0">
                <a:solidFill>
                  <a:srgbClr val="000000"/>
                </a:solidFill>
                <a:effectLst/>
                <a:highlight>
                  <a:srgbClr val="FFFF00"/>
                </a:highlight>
                <a:latin typeface="Times New Roman" panose="02020603050405020304" pitchFamily="18" charset="0"/>
                <a:ea typeface="Calibri" panose="020F0502020204030204" pitchFamily="34" charset="0"/>
              </a:rPr>
              <a:t>among you. As a nursing </a:t>
            </a:r>
            <a:r>
              <a:rPr lang="en-US" sz="4000" i="1" dirty="0">
                <a:solidFill>
                  <a:srgbClr val="000000"/>
                </a:solidFill>
                <a:effectLst/>
                <a:highlight>
                  <a:srgbClr val="FFFF00"/>
                </a:highlight>
                <a:latin typeface="Times New Roman" panose="02020603050405020304" pitchFamily="18" charset="0"/>
                <a:ea typeface="Calibri" panose="020F0502020204030204" pitchFamily="34" charset="0"/>
              </a:rPr>
              <a:t>mother</a:t>
            </a:r>
            <a:r>
              <a:rPr lang="en-US" sz="4000" dirty="0">
                <a:solidFill>
                  <a:srgbClr val="000000"/>
                </a:solidFill>
                <a:effectLst/>
                <a:highlight>
                  <a:srgbClr val="FFFF00"/>
                </a:highlight>
                <a:latin typeface="Times New Roman" panose="02020603050405020304" pitchFamily="18" charset="0"/>
                <a:ea typeface="Calibri" panose="020F0502020204030204" pitchFamily="34" charset="0"/>
              </a:rPr>
              <a:t> </a:t>
            </a:r>
            <a:r>
              <a:rPr lang="en-US" sz="4000" baseline="30000" dirty="0">
                <a:solidFill>
                  <a:srgbClr val="000000"/>
                </a:solidFill>
                <a:effectLst/>
                <a:highlight>
                  <a:srgbClr val="FFFF00"/>
                </a:highlight>
                <a:latin typeface="Times New Roman" panose="02020603050405020304" pitchFamily="18" charset="0"/>
                <a:ea typeface="Calibri" panose="020F0502020204030204" pitchFamily="34" charset="0"/>
              </a:rPr>
              <a:t>[</a:t>
            </a:r>
            <a:r>
              <a:rPr lang="en-US" sz="4000" u="sng" baseline="30000" dirty="0">
                <a:solidFill>
                  <a:srgbClr val="4A4A4A"/>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hlinkClick r:id="rId7" tooltip="See footnote m"/>
              </a:rPr>
              <a:t>m</a:t>
            </a:r>
            <a:r>
              <a:rPr lang="en-US" sz="4000" baseline="30000" dirty="0">
                <a:solidFill>
                  <a:srgbClr val="000000"/>
                </a:solidFill>
                <a:effectLst/>
                <a:highlight>
                  <a:srgbClr val="FFFF00"/>
                </a:highlight>
                <a:latin typeface="Times New Roman" panose="02020603050405020304" pitchFamily="18" charset="0"/>
                <a:ea typeface="Calibri" panose="020F0502020204030204" pitchFamily="34" charset="0"/>
              </a:rPr>
              <a:t>]</a:t>
            </a:r>
            <a:r>
              <a:rPr lang="en-US" sz="4000" dirty="0">
                <a:solidFill>
                  <a:srgbClr val="000000"/>
                </a:solidFill>
                <a:effectLst/>
                <a:highlight>
                  <a:srgbClr val="FFFF00"/>
                </a:highlight>
                <a:latin typeface="Times New Roman" panose="02020603050405020304" pitchFamily="18" charset="0"/>
                <a:ea typeface="Calibri" panose="020F0502020204030204" pitchFamily="34" charset="0"/>
              </a:rPr>
              <a:t>tenderly cares for her own children, </a:t>
            </a:r>
            <a:r>
              <a:rPr lang="en-US" sz="4000" b="1" baseline="30000" dirty="0">
                <a:solidFill>
                  <a:srgbClr val="000000"/>
                </a:solidFill>
                <a:effectLst/>
                <a:highlight>
                  <a:srgbClr val="FFFF00"/>
                </a:highlight>
                <a:latin typeface="Times New Roman" panose="02020603050405020304" pitchFamily="18" charset="0"/>
                <a:ea typeface="Calibri" panose="020F0502020204030204" pitchFamily="34" charset="0"/>
              </a:rPr>
              <a:t>8 </a:t>
            </a:r>
            <a:r>
              <a:rPr lang="en-US" sz="4000" dirty="0">
                <a:solidFill>
                  <a:srgbClr val="000000"/>
                </a:solidFill>
                <a:effectLst/>
                <a:highlight>
                  <a:srgbClr val="FFFF00"/>
                </a:highlight>
                <a:latin typeface="Times New Roman" panose="02020603050405020304" pitchFamily="18" charset="0"/>
                <a:ea typeface="Calibri" panose="020F0502020204030204" pitchFamily="34" charset="0"/>
              </a:rPr>
              <a:t>in the same way we had a fond affection for you and were delighted to share with you not only the gospel of God, but also our own </a:t>
            </a:r>
            <a:r>
              <a:rPr lang="en-US" sz="4000" baseline="30000" dirty="0">
                <a:solidFill>
                  <a:srgbClr val="000000"/>
                </a:solidFill>
                <a:effectLst/>
                <a:highlight>
                  <a:srgbClr val="FFFF00"/>
                </a:highlight>
                <a:latin typeface="Times New Roman" panose="02020603050405020304" pitchFamily="18" charset="0"/>
                <a:ea typeface="Calibri" panose="020F0502020204030204" pitchFamily="34" charset="0"/>
              </a:rPr>
              <a:t>[</a:t>
            </a:r>
            <a:r>
              <a:rPr lang="en-US" sz="4000" u="sng" baseline="30000" dirty="0">
                <a:solidFill>
                  <a:srgbClr val="4A4A4A"/>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hlinkClick r:id="rId8" tooltip="See footnote n"/>
              </a:rPr>
              <a:t>n</a:t>
            </a:r>
            <a:r>
              <a:rPr lang="en-US" sz="4000" baseline="30000" dirty="0">
                <a:solidFill>
                  <a:srgbClr val="000000"/>
                </a:solidFill>
                <a:effectLst/>
                <a:highlight>
                  <a:srgbClr val="FFFF00"/>
                </a:highlight>
                <a:latin typeface="Times New Roman" panose="02020603050405020304" pitchFamily="18" charset="0"/>
                <a:ea typeface="Calibri" panose="020F0502020204030204" pitchFamily="34" charset="0"/>
              </a:rPr>
              <a:t>]</a:t>
            </a:r>
            <a:r>
              <a:rPr lang="en-US" sz="4000" dirty="0">
                <a:solidFill>
                  <a:srgbClr val="000000"/>
                </a:solidFill>
                <a:effectLst/>
                <a:highlight>
                  <a:srgbClr val="FFFF00"/>
                </a:highlight>
                <a:latin typeface="Times New Roman" panose="02020603050405020304" pitchFamily="18" charset="0"/>
                <a:ea typeface="Calibri" panose="020F0502020204030204" pitchFamily="34" charset="0"/>
              </a:rPr>
              <a:t>lives, because you had become </a:t>
            </a:r>
            <a:r>
              <a:rPr lang="en-US" sz="4000" baseline="30000" dirty="0">
                <a:solidFill>
                  <a:srgbClr val="000000"/>
                </a:solidFill>
                <a:effectLst/>
                <a:highlight>
                  <a:srgbClr val="FFFF00"/>
                </a:highlight>
                <a:latin typeface="Times New Roman" panose="02020603050405020304" pitchFamily="18" charset="0"/>
                <a:ea typeface="Calibri" panose="020F0502020204030204" pitchFamily="34" charset="0"/>
              </a:rPr>
              <a:t>[</a:t>
            </a:r>
            <a:r>
              <a:rPr lang="en-US" sz="4000" u="sng" baseline="30000" dirty="0">
                <a:solidFill>
                  <a:srgbClr val="4A4A4A"/>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hlinkClick r:id="rId9" tooltip="See footnote o"/>
              </a:rPr>
              <a:t>o</a:t>
            </a:r>
            <a:r>
              <a:rPr lang="en-US" sz="4000" baseline="30000" dirty="0">
                <a:solidFill>
                  <a:srgbClr val="000000"/>
                </a:solidFill>
                <a:effectLst/>
                <a:highlight>
                  <a:srgbClr val="FFFF00"/>
                </a:highlight>
                <a:latin typeface="Times New Roman" panose="02020603050405020304" pitchFamily="18" charset="0"/>
                <a:ea typeface="Calibri" panose="020F0502020204030204" pitchFamily="34" charset="0"/>
              </a:rPr>
              <a:t>]</a:t>
            </a:r>
            <a:r>
              <a:rPr lang="en-US" sz="4000" dirty="0">
                <a:solidFill>
                  <a:srgbClr val="000000"/>
                </a:solidFill>
                <a:effectLst/>
                <a:highlight>
                  <a:srgbClr val="FFFF00"/>
                </a:highlight>
                <a:latin typeface="Times New Roman" panose="02020603050405020304" pitchFamily="18" charset="0"/>
                <a:ea typeface="Calibri" panose="020F0502020204030204" pitchFamily="34" charset="0"/>
              </a:rPr>
              <a:t>very dear to us.”</a:t>
            </a:r>
            <a:r>
              <a:rPr lang="en-US" sz="4000" dirty="0">
                <a:solidFill>
                  <a:srgbClr val="000000"/>
                </a:solidFill>
                <a:effectLst/>
                <a:latin typeface="Times New Roman" panose="02020603050405020304" pitchFamily="18" charset="0"/>
                <a:ea typeface="Calibri" panose="020F0502020204030204" pitchFamily="34" charset="0"/>
              </a:rPr>
              <a:t> </a:t>
            </a:r>
            <a:endParaRPr lang="en-US" sz="4000" dirty="0"/>
          </a:p>
        </p:txBody>
      </p:sp>
      <p:sp>
        <p:nvSpPr>
          <p:cNvPr id="3" name="Content Placeholder 2">
            <a:extLst>
              <a:ext uri="{FF2B5EF4-FFF2-40B4-BE49-F238E27FC236}">
                <a16:creationId xmlns:a16="http://schemas.microsoft.com/office/drawing/2014/main" id="{A83DA633-6CF1-C50C-59BB-173CDE3AE20C}"/>
              </a:ext>
            </a:extLst>
          </p:cNvPr>
          <p:cNvSpPr>
            <a:spLocks noGrp="1"/>
          </p:cNvSpPr>
          <p:nvPr>
            <p:ph idx="1"/>
          </p:nvPr>
        </p:nvSpPr>
        <p:spPr>
          <a:xfrm flipV="1">
            <a:off x="838200" y="6176962"/>
            <a:ext cx="10515600" cy="52071"/>
          </a:xfrm>
        </p:spPr>
        <p:txBody>
          <a:bodyPr>
            <a:normAutofit fontScale="25000" lnSpcReduction="20000"/>
          </a:bodyPr>
          <a:lstStyle/>
          <a:p>
            <a:endParaRPr lang="en-US" dirty="0"/>
          </a:p>
        </p:txBody>
      </p:sp>
    </p:spTree>
    <p:extLst>
      <p:ext uri="{BB962C8B-B14F-4D97-AF65-F5344CB8AC3E}">
        <p14:creationId xmlns:p14="http://schemas.microsoft.com/office/powerpoint/2010/main" val="1510719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02577-E9A3-A2AA-ED05-97F06F24D5DD}"/>
              </a:ext>
            </a:extLst>
          </p:cNvPr>
          <p:cNvSpPr>
            <a:spLocks noGrp="1"/>
          </p:cNvSpPr>
          <p:nvPr>
            <p:ph type="title"/>
          </p:nvPr>
        </p:nvSpPr>
        <p:spPr>
          <a:xfrm>
            <a:off x="838200" y="365125"/>
            <a:ext cx="10515600" cy="5857556"/>
          </a:xfrm>
        </p:spPr>
        <p:txBody>
          <a:bodyPr/>
          <a:lstStyle/>
          <a:p>
            <a:endParaRPr lang="en-US" dirty="0"/>
          </a:p>
        </p:txBody>
      </p:sp>
      <p:pic>
        <p:nvPicPr>
          <p:cNvPr id="5" name="Content Placeholder 4">
            <a:extLst>
              <a:ext uri="{FF2B5EF4-FFF2-40B4-BE49-F238E27FC236}">
                <a16:creationId xmlns:a16="http://schemas.microsoft.com/office/drawing/2014/main" id="{85DFD5DE-0A29-C69D-5AA1-B118DEC73D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V="1">
            <a:off x="6059067" y="6176963"/>
            <a:ext cx="73866" cy="46037"/>
          </a:xfrm>
        </p:spPr>
      </p:pic>
      <p:pic>
        <p:nvPicPr>
          <p:cNvPr id="7" name="Picture 6">
            <a:extLst>
              <a:ext uri="{FF2B5EF4-FFF2-40B4-BE49-F238E27FC236}">
                <a16:creationId xmlns:a16="http://schemas.microsoft.com/office/drawing/2014/main" id="{5DE43569-504A-67F4-AECF-36380891F5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173" y="247544"/>
            <a:ext cx="11003654" cy="6245331"/>
          </a:xfrm>
          <a:prstGeom prst="rect">
            <a:avLst/>
          </a:prstGeom>
        </p:spPr>
      </p:pic>
    </p:spTree>
    <p:extLst>
      <p:ext uri="{BB962C8B-B14F-4D97-AF65-F5344CB8AC3E}">
        <p14:creationId xmlns:p14="http://schemas.microsoft.com/office/powerpoint/2010/main" val="995674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29CC7-B460-F316-32D6-EC5F9D663D36}"/>
              </a:ext>
            </a:extLst>
          </p:cNvPr>
          <p:cNvSpPr>
            <a:spLocks noGrp="1"/>
          </p:cNvSpPr>
          <p:nvPr>
            <p:ph type="title"/>
          </p:nvPr>
        </p:nvSpPr>
        <p:spPr>
          <a:xfrm>
            <a:off x="838200" y="365125"/>
            <a:ext cx="10515600" cy="5747714"/>
          </a:xfrm>
        </p:spPr>
        <p:txBody>
          <a:bodyPr/>
          <a:lstStyle/>
          <a:p>
            <a:endParaRPr lang="en-US" dirty="0"/>
          </a:p>
        </p:txBody>
      </p:sp>
      <p:pic>
        <p:nvPicPr>
          <p:cNvPr id="5" name="Content Placeholder 4">
            <a:extLst>
              <a:ext uri="{FF2B5EF4-FFF2-40B4-BE49-F238E27FC236}">
                <a16:creationId xmlns:a16="http://schemas.microsoft.com/office/drawing/2014/main" id="{EB12F69A-C56E-7C81-C694-25C9909A89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53667" y="6113463"/>
            <a:ext cx="84666" cy="63500"/>
          </a:xfrm>
        </p:spPr>
      </p:pic>
      <p:pic>
        <p:nvPicPr>
          <p:cNvPr id="4" name="Picture 3">
            <a:extLst>
              <a:ext uri="{FF2B5EF4-FFF2-40B4-BE49-F238E27FC236}">
                <a16:creationId xmlns:a16="http://schemas.microsoft.com/office/drawing/2014/main" id="{840A2B5D-2E41-CB68-3073-BE9BE5191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166" y="365125"/>
            <a:ext cx="11494833" cy="5980104"/>
          </a:xfrm>
          <a:prstGeom prst="rect">
            <a:avLst/>
          </a:prstGeom>
        </p:spPr>
      </p:pic>
    </p:spTree>
    <p:extLst>
      <p:ext uri="{BB962C8B-B14F-4D97-AF65-F5344CB8AC3E}">
        <p14:creationId xmlns:p14="http://schemas.microsoft.com/office/powerpoint/2010/main" val="2127943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AF6C1D6B-64D2-19BE-1E8C-52481AB129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0800000">
            <a:off x="6065308" y="6130925"/>
            <a:ext cx="61384" cy="46038"/>
          </a:xfrm>
        </p:spPr>
      </p:pic>
      <p:sp>
        <p:nvSpPr>
          <p:cNvPr id="6" name="AutoShape 6">
            <a:extLst>
              <a:ext uri="{FF2B5EF4-FFF2-40B4-BE49-F238E27FC236}">
                <a16:creationId xmlns:a16="http://schemas.microsoft.com/office/drawing/2014/main" id="{19DFE5A3-AF95-ADD8-7695-99A9715828A4}"/>
              </a:ext>
            </a:extLst>
          </p:cNvPr>
          <p:cNvSpPr>
            <a:spLocks noGrp="1" noChangeAspect="1" noChangeArrowheads="1"/>
          </p:cNvSpPr>
          <p:nvPr>
            <p:ph type="title"/>
          </p:nvPr>
        </p:nvSpPr>
        <p:spPr bwMode="auto">
          <a:xfrm>
            <a:off x="838200" y="365125"/>
            <a:ext cx="10515600" cy="5765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 name="Picture 9">
            <a:extLst>
              <a:ext uri="{FF2B5EF4-FFF2-40B4-BE49-F238E27FC236}">
                <a16:creationId xmlns:a16="http://schemas.microsoft.com/office/drawing/2014/main" id="{795F8F13-3C8E-1644-1725-BA46279C2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524000" y="681036"/>
            <a:ext cx="9144000" cy="5856166"/>
          </a:xfrm>
          <a:prstGeom prst="rect">
            <a:avLst/>
          </a:prstGeom>
        </p:spPr>
      </p:pic>
    </p:spTree>
    <p:extLst>
      <p:ext uri="{BB962C8B-B14F-4D97-AF65-F5344CB8AC3E}">
        <p14:creationId xmlns:p14="http://schemas.microsoft.com/office/powerpoint/2010/main" val="2555499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53DD4-62DD-FDD0-0936-53382E40A00F}"/>
              </a:ext>
            </a:extLst>
          </p:cNvPr>
          <p:cNvSpPr>
            <a:spLocks noGrp="1"/>
          </p:cNvSpPr>
          <p:nvPr>
            <p:ph type="title"/>
          </p:nvPr>
        </p:nvSpPr>
        <p:spPr>
          <a:xfrm>
            <a:off x="838200" y="365125"/>
            <a:ext cx="10515600" cy="5766118"/>
          </a:xfrm>
        </p:spPr>
        <p:txBody>
          <a:bodyPr>
            <a:normAutofit/>
          </a:bodyPr>
          <a:lstStyle/>
          <a:p>
            <a:r>
              <a:rPr lang="en-US" sz="4000" dirty="0">
                <a:solidFill>
                  <a:srgbClr val="000000"/>
                </a:solidFill>
                <a:effectLst/>
                <a:highlight>
                  <a:srgbClr val="FFFF00"/>
                </a:highlight>
                <a:latin typeface="Times New Roman" panose="02020603050405020304" pitchFamily="18" charset="0"/>
                <a:ea typeface="Calibri" panose="020F0502020204030204" pitchFamily="34" charset="0"/>
              </a:rPr>
              <a:t>Look at verses 9-10. “</a:t>
            </a:r>
            <a:r>
              <a:rPr lang="en-US" sz="4000" b="1" baseline="30000" dirty="0">
                <a:solidFill>
                  <a:srgbClr val="000000"/>
                </a:solidFill>
                <a:effectLst/>
                <a:highlight>
                  <a:srgbClr val="FFFF00"/>
                </a:highlight>
                <a:latin typeface="Times New Roman" panose="02020603050405020304" pitchFamily="18" charset="0"/>
                <a:ea typeface="Calibri" panose="020F0502020204030204" pitchFamily="34" charset="0"/>
              </a:rPr>
              <a:t>9 </a:t>
            </a:r>
            <a:r>
              <a:rPr lang="en-US" sz="4000" dirty="0">
                <a:solidFill>
                  <a:srgbClr val="000000"/>
                </a:solidFill>
                <a:effectLst/>
                <a:highlight>
                  <a:srgbClr val="FFFF00"/>
                </a:highlight>
                <a:latin typeface="Times New Roman" panose="02020603050405020304" pitchFamily="18" charset="0"/>
                <a:ea typeface="Calibri" panose="020F0502020204030204" pitchFamily="34" charset="0"/>
              </a:rPr>
              <a:t>For you recall, brothers </a:t>
            </a:r>
            <a:r>
              <a:rPr lang="en-US" sz="4000" i="1" dirty="0">
                <a:solidFill>
                  <a:srgbClr val="000000"/>
                </a:solidFill>
                <a:effectLst/>
                <a:highlight>
                  <a:srgbClr val="FFFF00"/>
                </a:highlight>
                <a:latin typeface="Times New Roman" panose="02020603050405020304" pitchFamily="18" charset="0"/>
                <a:ea typeface="Calibri" panose="020F0502020204030204" pitchFamily="34" charset="0"/>
              </a:rPr>
              <a:t>and sisters</a:t>
            </a:r>
            <a:r>
              <a:rPr lang="en-US" sz="4000" dirty="0">
                <a:solidFill>
                  <a:srgbClr val="000000"/>
                </a:solidFill>
                <a:effectLst/>
                <a:highlight>
                  <a:srgbClr val="FFFF00"/>
                </a:highlight>
                <a:latin typeface="Times New Roman" panose="02020603050405020304" pitchFamily="18" charset="0"/>
                <a:ea typeface="Calibri" panose="020F0502020204030204" pitchFamily="34" charset="0"/>
              </a:rPr>
              <a:t>, our labor and hardship: </a:t>
            </a:r>
            <a:r>
              <a:rPr lang="en-US" sz="4000" i="1" dirty="0">
                <a:solidFill>
                  <a:srgbClr val="000000"/>
                </a:solidFill>
                <a:effectLst/>
                <a:highlight>
                  <a:srgbClr val="FFFF00"/>
                </a:highlight>
                <a:latin typeface="Times New Roman" panose="02020603050405020304" pitchFamily="18" charset="0"/>
                <a:ea typeface="Calibri" panose="020F0502020204030204" pitchFamily="34" charset="0"/>
              </a:rPr>
              <a:t>it was by</a:t>
            </a:r>
            <a:r>
              <a:rPr lang="en-US" sz="4000" dirty="0">
                <a:solidFill>
                  <a:srgbClr val="000000"/>
                </a:solidFill>
                <a:effectLst/>
                <a:highlight>
                  <a:srgbClr val="FFFF00"/>
                </a:highlight>
                <a:latin typeface="Times New Roman" panose="02020603050405020304" pitchFamily="18" charset="0"/>
                <a:ea typeface="Calibri" panose="020F0502020204030204" pitchFamily="34" charset="0"/>
              </a:rPr>
              <a:t> working night and day so as not to be a burden to any of you, </a:t>
            </a:r>
            <a:r>
              <a:rPr lang="en-US" sz="4000" i="1" dirty="0">
                <a:solidFill>
                  <a:srgbClr val="000000"/>
                </a:solidFill>
                <a:effectLst/>
                <a:highlight>
                  <a:srgbClr val="FFFF00"/>
                </a:highlight>
                <a:latin typeface="Times New Roman" panose="02020603050405020304" pitchFamily="18" charset="0"/>
                <a:ea typeface="Calibri" panose="020F0502020204030204" pitchFamily="34" charset="0"/>
              </a:rPr>
              <a:t>that</a:t>
            </a:r>
            <a:r>
              <a:rPr lang="en-US" sz="4000" dirty="0">
                <a:solidFill>
                  <a:srgbClr val="000000"/>
                </a:solidFill>
                <a:effectLst/>
                <a:highlight>
                  <a:srgbClr val="FFFF00"/>
                </a:highlight>
                <a:latin typeface="Times New Roman" panose="02020603050405020304" pitchFamily="18" charset="0"/>
                <a:ea typeface="Calibri" panose="020F0502020204030204" pitchFamily="34" charset="0"/>
              </a:rPr>
              <a:t> we proclaimed to you the gospel of God. </a:t>
            </a:r>
            <a:r>
              <a:rPr lang="en-US" sz="4000" b="1" baseline="30000" dirty="0">
                <a:solidFill>
                  <a:srgbClr val="000000"/>
                </a:solidFill>
                <a:effectLst/>
                <a:highlight>
                  <a:srgbClr val="FFFF00"/>
                </a:highlight>
                <a:latin typeface="Times New Roman" panose="02020603050405020304" pitchFamily="18" charset="0"/>
                <a:ea typeface="Calibri" panose="020F0502020204030204" pitchFamily="34" charset="0"/>
              </a:rPr>
              <a:t>10 </a:t>
            </a:r>
            <a:r>
              <a:rPr lang="en-US" sz="4000" dirty="0">
                <a:solidFill>
                  <a:srgbClr val="000000"/>
                </a:solidFill>
                <a:effectLst/>
                <a:highlight>
                  <a:srgbClr val="FFFF00"/>
                </a:highlight>
                <a:latin typeface="Times New Roman" panose="02020603050405020304" pitchFamily="18" charset="0"/>
                <a:ea typeface="Calibri" panose="020F0502020204030204" pitchFamily="34" charset="0"/>
              </a:rPr>
              <a:t>You are witnesses, and </a:t>
            </a:r>
            <a:r>
              <a:rPr lang="en-US" sz="4000" i="1" dirty="0">
                <a:solidFill>
                  <a:srgbClr val="000000"/>
                </a:solidFill>
                <a:effectLst/>
                <a:highlight>
                  <a:srgbClr val="FFFF00"/>
                </a:highlight>
                <a:latin typeface="Times New Roman" panose="02020603050405020304" pitchFamily="18" charset="0"/>
                <a:ea typeface="Calibri" panose="020F0502020204030204" pitchFamily="34" charset="0"/>
              </a:rPr>
              <a:t>so is</a:t>
            </a:r>
            <a:r>
              <a:rPr lang="en-US" sz="4000" dirty="0">
                <a:solidFill>
                  <a:srgbClr val="000000"/>
                </a:solidFill>
                <a:effectLst/>
                <a:highlight>
                  <a:srgbClr val="FFFF00"/>
                </a:highlight>
                <a:latin typeface="Times New Roman" panose="02020603050405020304" pitchFamily="18" charset="0"/>
                <a:ea typeface="Calibri" panose="020F0502020204030204" pitchFamily="34" charset="0"/>
              </a:rPr>
              <a:t> God, </a:t>
            </a:r>
            <a:r>
              <a:rPr lang="en-US" sz="4000" i="1" dirty="0">
                <a:solidFill>
                  <a:srgbClr val="000000"/>
                </a:solidFill>
                <a:effectLst/>
                <a:highlight>
                  <a:srgbClr val="FFFF00"/>
                </a:highlight>
                <a:latin typeface="Times New Roman" panose="02020603050405020304" pitchFamily="18" charset="0"/>
                <a:ea typeface="Calibri" panose="020F0502020204030204" pitchFamily="34" charset="0"/>
              </a:rPr>
              <a:t>of</a:t>
            </a:r>
            <a:r>
              <a:rPr lang="en-US" sz="4000" dirty="0">
                <a:solidFill>
                  <a:srgbClr val="000000"/>
                </a:solidFill>
                <a:effectLst/>
                <a:highlight>
                  <a:srgbClr val="FFFF00"/>
                </a:highlight>
                <a:latin typeface="Times New Roman" panose="02020603050405020304" pitchFamily="18" charset="0"/>
                <a:ea typeface="Calibri" panose="020F0502020204030204" pitchFamily="34" charset="0"/>
              </a:rPr>
              <a:t> how devoutly and rightly and blamelessly we </a:t>
            </a:r>
            <a:r>
              <a:rPr lang="en-US" sz="4000" baseline="30000" dirty="0">
                <a:solidFill>
                  <a:srgbClr val="000000"/>
                </a:solidFill>
                <a:effectLst/>
                <a:highlight>
                  <a:srgbClr val="FFFF00"/>
                </a:highlight>
                <a:latin typeface="Times New Roman" panose="02020603050405020304" pitchFamily="18" charset="0"/>
                <a:ea typeface="Calibri" panose="020F0502020204030204" pitchFamily="34" charset="0"/>
              </a:rPr>
              <a:t>[</a:t>
            </a:r>
            <a:r>
              <a:rPr lang="en-US" sz="4000" u="sng" baseline="30000" dirty="0">
                <a:solidFill>
                  <a:srgbClr val="4A4A4A"/>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hlinkClick r:id="rId2" tooltip="See footnote p"/>
              </a:rPr>
              <a:t>p</a:t>
            </a:r>
            <a:r>
              <a:rPr lang="en-US" sz="4000" baseline="30000" dirty="0">
                <a:solidFill>
                  <a:srgbClr val="000000"/>
                </a:solidFill>
                <a:effectLst/>
                <a:highlight>
                  <a:srgbClr val="FFFF00"/>
                </a:highlight>
                <a:latin typeface="Times New Roman" panose="02020603050405020304" pitchFamily="18" charset="0"/>
                <a:ea typeface="Calibri" panose="020F0502020204030204" pitchFamily="34" charset="0"/>
              </a:rPr>
              <a:t>]</a:t>
            </a:r>
            <a:r>
              <a:rPr lang="en-US" sz="4000" dirty="0">
                <a:solidFill>
                  <a:srgbClr val="000000"/>
                </a:solidFill>
                <a:effectLst/>
                <a:highlight>
                  <a:srgbClr val="FFFF00"/>
                </a:highlight>
                <a:latin typeface="Times New Roman" panose="02020603050405020304" pitchFamily="18" charset="0"/>
                <a:ea typeface="Calibri" panose="020F0502020204030204" pitchFamily="34" charset="0"/>
              </a:rPr>
              <a:t>behaved toward you </a:t>
            </a:r>
            <a:r>
              <a:rPr lang="en-US" sz="4000" baseline="30000" dirty="0">
                <a:solidFill>
                  <a:srgbClr val="000000"/>
                </a:solidFill>
                <a:effectLst/>
                <a:highlight>
                  <a:srgbClr val="FFFF00"/>
                </a:highlight>
                <a:latin typeface="Times New Roman" panose="02020603050405020304" pitchFamily="18" charset="0"/>
                <a:ea typeface="Calibri" panose="020F0502020204030204" pitchFamily="34" charset="0"/>
              </a:rPr>
              <a:t>[</a:t>
            </a:r>
            <a:r>
              <a:rPr lang="en-US" sz="4000" u="sng" baseline="30000" dirty="0">
                <a:solidFill>
                  <a:srgbClr val="4A4A4A"/>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hlinkClick r:id="rId3" tooltip="See footnote q"/>
              </a:rPr>
              <a:t>q</a:t>
            </a:r>
            <a:r>
              <a:rPr lang="en-US" sz="4000" baseline="30000" dirty="0">
                <a:solidFill>
                  <a:srgbClr val="000000"/>
                </a:solidFill>
                <a:effectLst/>
                <a:highlight>
                  <a:srgbClr val="FFFF00"/>
                </a:highlight>
                <a:latin typeface="Times New Roman" panose="02020603050405020304" pitchFamily="18" charset="0"/>
                <a:ea typeface="Calibri" panose="020F0502020204030204" pitchFamily="34" charset="0"/>
              </a:rPr>
              <a:t>]</a:t>
            </a:r>
            <a:r>
              <a:rPr lang="en-US" sz="4000" dirty="0">
                <a:solidFill>
                  <a:srgbClr val="000000"/>
                </a:solidFill>
                <a:effectLst/>
                <a:highlight>
                  <a:srgbClr val="FFFF00"/>
                </a:highlight>
                <a:latin typeface="Times New Roman" panose="02020603050405020304" pitchFamily="18" charset="0"/>
                <a:ea typeface="Calibri" panose="020F0502020204030204" pitchFamily="34" charset="0"/>
              </a:rPr>
              <a:t>believers…”</a:t>
            </a:r>
            <a:r>
              <a:rPr lang="en-US" sz="4000" dirty="0">
                <a:solidFill>
                  <a:srgbClr val="000000"/>
                </a:solidFill>
                <a:effectLst/>
                <a:latin typeface="Times New Roman" panose="02020603050405020304" pitchFamily="18" charset="0"/>
                <a:ea typeface="Calibri" panose="020F0502020204030204" pitchFamily="34" charset="0"/>
              </a:rPr>
              <a:t> </a:t>
            </a:r>
            <a:endParaRPr lang="en-US" sz="4000" dirty="0"/>
          </a:p>
        </p:txBody>
      </p:sp>
      <p:sp>
        <p:nvSpPr>
          <p:cNvPr id="3" name="Content Placeholder 2">
            <a:extLst>
              <a:ext uri="{FF2B5EF4-FFF2-40B4-BE49-F238E27FC236}">
                <a16:creationId xmlns:a16="http://schemas.microsoft.com/office/drawing/2014/main" id="{1871B6DB-F5FC-69B5-4540-FFB08B1F48DB}"/>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960758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CB182-09F6-3640-58AA-216AAF7530A7}"/>
              </a:ext>
            </a:extLst>
          </p:cNvPr>
          <p:cNvSpPr>
            <a:spLocks noGrp="1"/>
          </p:cNvSpPr>
          <p:nvPr>
            <p:ph type="title"/>
          </p:nvPr>
        </p:nvSpPr>
        <p:spPr>
          <a:xfrm>
            <a:off x="838200" y="365125"/>
            <a:ext cx="10515600" cy="5727507"/>
          </a:xfrm>
        </p:spPr>
        <p:txBody>
          <a:bodyPr/>
          <a:lstStyle/>
          <a:p>
            <a:endParaRPr lang="en-US" dirty="0"/>
          </a:p>
        </p:txBody>
      </p:sp>
      <p:sp>
        <p:nvSpPr>
          <p:cNvPr id="3" name="Content Placeholder 2">
            <a:extLst>
              <a:ext uri="{FF2B5EF4-FFF2-40B4-BE49-F238E27FC236}">
                <a16:creationId xmlns:a16="http://schemas.microsoft.com/office/drawing/2014/main" id="{877A918E-7B8A-084F-C861-F92AA0845539}"/>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pic>
        <p:nvPicPr>
          <p:cNvPr id="4098" name="Picture 2" descr="Paul Works to Support Himself in the Ministry in Thessalonica — Watchtower  ONLINE LIBRARY">
            <a:extLst>
              <a:ext uri="{FF2B5EF4-FFF2-40B4-BE49-F238E27FC236}">
                <a16:creationId xmlns:a16="http://schemas.microsoft.com/office/drawing/2014/main" id="{44E48853-3D97-8F5B-4273-140E897AA3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71500"/>
            <a:ext cx="1143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496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5B47E-CFEF-B783-12DD-8043EC54EDB0}"/>
              </a:ext>
            </a:extLst>
          </p:cNvPr>
          <p:cNvSpPr>
            <a:spLocks noGrp="1"/>
          </p:cNvSpPr>
          <p:nvPr>
            <p:ph type="title"/>
          </p:nvPr>
        </p:nvSpPr>
        <p:spPr>
          <a:xfrm>
            <a:off x="838200" y="365125"/>
            <a:ext cx="10515600" cy="5766118"/>
          </a:xfrm>
        </p:spPr>
        <p:txBody>
          <a:bodyPr>
            <a:normAutofit/>
          </a:bodyPr>
          <a:lstStyle/>
          <a:p>
            <a:r>
              <a:rPr lang="en-US" dirty="0">
                <a:solidFill>
                  <a:srgbClr val="000000"/>
                </a:solidFill>
                <a:effectLst/>
                <a:highlight>
                  <a:srgbClr val="00FF00"/>
                </a:highlight>
                <a:latin typeface="Times New Roman" panose="02020603050405020304" pitchFamily="18" charset="0"/>
                <a:ea typeface="Calibri" panose="020F0502020204030204" pitchFamily="34" charset="0"/>
              </a:rPr>
              <a:t>1 Corinthians 9:3-6 reads, “</a:t>
            </a:r>
            <a:r>
              <a:rPr lang="en-US" b="1" baseline="30000" dirty="0">
                <a:solidFill>
                  <a:srgbClr val="000000"/>
                </a:solidFill>
                <a:effectLst/>
                <a:highlight>
                  <a:srgbClr val="00FF00"/>
                </a:highlight>
                <a:latin typeface="Times New Roman" panose="02020603050405020304" pitchFamily="18" charset="0"/>
                <a:ea typeface="Calibri" panose="020F0502020204030204" pitchFamily="34" charset="0"/>
              </a:rPr>
              <a:t>3 </a:t>
            </a:r>
            <a:r>
              <a:rPr lang="en-US" dirty="0">
                <a:solidFill>
                  <a:srgbClr val="000000"/>
                </a:solidFill>
                <a:effectLst/>
                <a:highlight>
                  <a:srgbClr val="00FF00"/>
                </a:highlight>
                <a:latin typeface="Times New Roman" panose="02020603050405020304" pitchFamily="18" charset="0"/>
                <a:ea typeface="Calibri" panose="020F0502020204030204" pitchFamily="34" charset="0"/>
              </a:rPr>
              <a:t>My defense to those who examine me is this: </a:t>
            </a:r>
            <a:r>
              <a:rPr lang="en-US" b="1" baseline="30000" dirty="0">
                <a:solidFill>
                  <a:srgbClr val="000000"/>
                </a:solidFill>
                <a:effectLst/>
                <a:highlight>
                  <a:srgbClr val="00FF00"/>
                </a:highlight>
                <a:latin typeface="Times New Roman" panose="02020603050405020304" pitchFamily="18" charset="0"/>
                <a:ea typeface="Calibri" panose="020F0502020204030204" pitchFamily="34" charset="0"/>
              </a:rPr>
              <a:t>4 </a:t>
            </a:r>
            <a:r>
              <a:rPr lang="en-US" baseline="30000" dirty="0">
                <a:solidFill>
                  <a:srgbClr val="000000"/>
                </a:solidFill>
                <a:effectLst/>
                <a:highlight>
                  <a:srgbClr val="00FF00"/>
                </a:highlight>
                <a:latin typeface="Times New Roman" panose="02020603050405020304" pitchFamily="18" charset="0"/>
                <a:ea typeface="Calibri" panose="020F0502020204030204" pitchFamily="34" charset="0"/>
              </a:rPr>
              <a:t>[</a:t>
            </a:r>
            <a:r>
              <a:rPr lang="en-US" u="sng" baseline="30000" dirty="0">
                <a:solidFill>
                  <a:srgbClr val="4A4A4A"/>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hlinkClick r:id="rId2" tooltip="See footnote a"/>
              </a:rPr>
              <a:t>a</a:t>
            </a:r>
            <a:r>
              <a:rPr lang="en-US" baseline="30000" dirty="0">
                <a:solidFill>
                  <a:srgbClr val="000000"/>
                </a:solidFill>
                <a:effectLst/>
                <a:highlight>
                  <a:srgbClr val="00FF00"/>
                </a:highlight>
                <a:latin typeface="Times New Roman" panose="02020603050405020304" pitchFamily="18" charset="0"/>
                <a:ea typeface="Calibri" panose="020F0502020204030204" pitchFamily="34" charset="0"/>
              </a:rPr>
              <a:t>]</a:t>
            </a:r>
            <a:r>
              <a:rPr lang="en-US" dirty="0">
                <a:solidFill>
                  <a:srgbClr val="000000"/>
                </a:solidFill>
                <a:effectLst/>
                <a:highlight>
                  <a:srgbClr val="00FF00"/>
                </a:highlight>
                <a:latin typeface="Times New Roman" panose="02020603050405020304" pitchFamily="18" charset="0"/>
                <a:ea typeface="Calibri" panose="020F0502020204030204" pitchFamily="34" charset="0"/>
              </a:rPr>
              <a:t>Do we not have a right to eat and drink? </a:t>
            </a:r>
            <a:r>
              <a:rPr lang="en-US" b="1" baseline="30000" dirty="0">
                <a:solidFill>
                  <a:srgbClr val="000000"/>
                </a:solidFill>
                <a:effectLst/>
                <a:highlight>
                  <a:srgbClr val="00FF00"/>
                </a:highlight>
                <a:latin typeface="Times New Roman" panose="02020603050405020304" pitchFamily="18" charset="0"/>
                <a:ea typeface="Calibri" panose="020F0502020204030204" pitchFamily="34" charset="0"/>
              </a:rPr>
              <a:t>5 </a:t>
            </a:r>
            <a:r>
              <a:rPr lang="en-US" baseline="30000" dirty="0">
                <a:solidFill>
                  <a:srgbClr val="000000"/>
                </a:solidFill>
                <a:effectLst/>
                <a:highlight>
                  <a:srgbClr val="00FF00"/>
                </a:highlight>
                <a:latin typeface="Times New Roman" panose="02020603050405020304" pitchFamily="18" charset="0"/>
                <a:ea typeface="Calibri" panose="020F0502020204030204" pitchFamily="34" charset="0"/>
              </a:rPr>
              <a:t>[</a:t>
            </a:r>
            <a:r>
              <a:rPr lang="en-US" u="sng" baseline="30000" dirty="0">
                <a:solidFill>
                  <a:srgbClr val="4A4A4A"/>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hlinkClick r:id="rId3" tooltip="See footnote b"/>
              </a:rPr>
              <a:t>b</a:t>
            </a:r>
            <a:r>
              <a:rPr lang="en-US" baseline="30000" dirty="0">
                <a:solidFill>
                  <a:srgbClr val="000000"/>
                </a:solidFill>
                <a:effectLst/>
                <a:highlight>
                  <a:srgbClr val="00FF00"/>
                </a:highlight>
                <a:latin typeface="Times New Roman" panose="02020603050405020304" pitchFamily="18" charset="0"/>
                <a:ea typeface="Calibri" panose="020F0502020204030204" pitchFamily="34" charset="0"/>
              </a:rPr>
              <a:t>]</a:t>
            </a:r>
            <a:r>
              <a:rPr lang="en-US" dirty="0">
                <a:solidFill>
                  <a:srgbClr val="000000"/>
                </a:solidFill>
                <a:effectLst/>
                <a:highlight>
                  <a:srgbClr val="00FF00"/>
                </a:highlight>
                <a:latin typeface="Times New Roman" panose="02020603050405020304" pitchFamily="18" charset="0"/>
                <a:ea typeface="Calibri" panose="020F0502020204030204" pitchFamily="34" charset="0"/>
              </a:rPr>
              <a:t>Do we not have a right to take along a </a:t>
            </a:r>
            <a:r>
              <a:rPr lang="en-US" baseline="30000" dirty="0">
                <a:solidFill>
                  <a:srgbClr val="000000"/>
                </a:solidFill>
                <a:effectLst/>
                <a:highlight>
                  <a:srgbClr val="00FF00"/>
                </a:highlight>
                <a:latin typeface="Times New Roman" panose="02020603050405020304" pitchFamily="18" charset="0"/>
                <a:ea typeface="Calibri" panose="020F0502020204030204" pitchFamily="34" charset="0"/>
              </a:rPr>
              <a:t>[</a:t>
            </a:r>
            <a:r>
              <a:rPr lang="en-US" u="sng" baseline="30000" dirty="0">
                <a:solidFill>
                  <a:srgbClr val="4A4A4A"/>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hlinkClick r:id="rId4" tooltip="See footnote c"/>
              </a:rPr>
              <a:t>c</a:t>
            </a:r>
            <a:r>
              <a:rPr lang="en-US" baseline="30000" dirty="0">
                <a:solidFill>
                  <a:srgbClr val="000000"/>
                </a:solidFill>
                <a:effectLst/>
                <a:highlight>
                  <a:srgbClr val="00FF00"/>
                </a:highlight>
                <a:latin typeface="Times New Roman" panose="02020603050405020304" pitchFamily="18" charset="0"/>
                <a:ea typeface="Calibri" panose="020F0502020204030204" pitchFamily="34" charset="0"/>
              </a:rPr>
              <a:t>]</a:t>
            </a:r>
            <a:r>
              <a:rPr lang="en-US" dirty="0">
                <a:solidFill>
                  <a:srgbClr val="000000"/>
                </a:solidFill>
                <a:effectLst/>
                <a:highlight>
                  <a:srgbClr val="00FF00"/>
                </a:highlight>
                <a:latin typeface="Times New Roman" panose="02020603050405020304" pitchFamily="18" charset="0"/>
                <a:ea typeface="Calibri" panose="020F0502020204030204" pitchFamily="34" charset="0"/>
              </a:rPr>
              <a:t>believing wife, even as the rest of the apostles and the brothers of the Lord, and </a:t>
            </a:r>
            <a:r>
              <a:rPr lang="en-US" baseline="30000" dirty="0">
                <a:solidFill>
                  <a:srgbClr val="000000"/>
                </a:solidFill>
                <a:effectLst/>
                <a:highlight>
                  <a:srgbClr val="00FF00"/>
                </a:highlight>
                <a:latin typeface="Times New Roman" panose="02020603050405020304" pitchFamily="18" charset="0"/>
                <a:ea typeface="Calibri" panose="020F0502020204030204" pitchFamily="34" charset="0"/>
              </a:rPr>
              <a:t>[</a:t>
            </a:r>
            <a:r>
              <a:rPr lang="en-US" u="sng" baseline="30000" dirty="0">
                <a:solidFill>
                  <a:srgbClr val="4A4A4A"/>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hlinkClick r:id="rId5" tooltip="See footnote d"/>
              </a:rPr>
              <a:t>d</a:t>
            </a:r>
            <a:r>
              <a:rPr lang="en-US" baseline="30000" dirty="0">
                <a:solidFill>
                  <a:srgbClr val="000000"/>
                </a:solidFill>
                <a:effectLst/>
                <a:highlight>
                  <a:srgbClr val="00FF00"/>
                </a:highlight>
                <a:latin typeface="Times New Roman" panose="02020603050405020304" pitchFamily="18" charset="0"/>
                <a:ea typeface="Calibri" panose="020F0502020204030204" pitchFamily="34" charset="0"/>
              </a:rPr>
              <a:t>]</a:t>
            </a:r>
            <a:r>
              <a:rPr lang="en-US" dirty="0">
                <a:solidFill>
                  <a:srgbClr val="000000"/>
                </a:solidFill>
                <a:effectLst/>
                <a:highlight>
                  <a:srgbClr val="00FF00"/>
                </a:highlight>
                <a:latin typeface="Times New Roman" panose="02020603050405020304" pitchFamily="18" charset="0"/>
                <a:ea typeface="Calibri" panose="020F0502020204030204" pitchFamily="34" charset="0"/>
              </a:rPr>
              <a:t>Cephas? </a:t>
            </a:r>
            <a:r>
              <a:rPr lang="en-US" b="1" baseline="30000" dirty="0">
                <a:solidFill>
                  <a:srgbClr val="000000"/>
                </a:solidFill>
                <a:effectLst/>
                <a:highlight>
                  <a:srgbClr val="00FF00"/>
                </a:highlight>
                <a:latin typeface="Times New Roman" panose="02020603050405020304" pitchFamily="18" charset="0"/>
                <a:ea typeface="Calibri" panose="020F0502020204030204" pitchFamily="34" charset="0"/>
              </a:rPr>
              <a:t>6 </a:t>
            </a:r>
            <a:r>
              <a:rPr lang="en-US" dirty="0">
                <a:solidFill>
                  <a:srgbClr val="000000"/>
                </a:solidFill>
                <a:effectLst/>
                <a:highlight>
                  <a:srgbClr val="00FF00"/>
                </a:highlight>
                <a:latin typeface="Times New Roman" panose="02020603050405020304" pitchFamily="18" charset="0"/>
                <a:ea typeface="Calibri" panose="020F0502020204030204" pitchFamily="34" charset="0"/>
              </a:rPr>
              <a:t>Or do only </a:t>
            </a:r>
            <a:r>
              <a:rPr lang="en-US" baseline="30000" dirty="0">
                <a:solidFill>
                  <a:srgbClr val="000000"/>
                </a:solidFill>
                <a:effectLst/>
                <a:highlight>
                  <a:srgbClr val="00FF00"/>
                </a:highlight>
                <a:latin typeface="Times New Roman" panose="02020603050405020304" pitchFamily="18" charset="0"/>
                <a:ea typeface="Calibri" panose="020F0502020204030204" pitchFamily="34" charset="0"/>
              </a:rPr>
              <a:t>[</a:t>
            </a:r>
            <a:r>
              <a:rPr lang="en-US" u="sng" baseline="30000" dirty="0">
                <a:solidFill>
                  <a:srgbClr val="4A4A4A"/>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hlinkClick r:id="rId6" tooltip="See footnote e"/>
              </a:rPr>
              <a:t>e</a:t>
            </a:r>
            <a:r>
              <a:rPr lang="en-US" baseline="30000" dirty="0">
                <a:solidFill>
                  <a:srgbClr val="000000"/>
                </a:solidFill>
                <a:effectLst/>
                <a:highlight>
                  <a:srgbClr val="00FF00"/>
                </a:highlight>
                <a:latin typeface="Times New Roman" panose="02020603050405020304" pitchFamily="18" charset="0"/>
                <a:ea typeface="Calibri" panose="020F0502020204030204" pitchFamily="34" charset="0"/>
              </a:rPr>
              <a:t>]</a:t>
            </a:r>
            <a:r>
              <a:rPr lang="en-US" dirty="0">
                <a:solidFill>
                  <a:srgbClr val="000000"/>
                </a:solidFill>
                <a:effectLst/>
                <a:highlight>
                  <a:srgbClr val="00FF00"/>
                </a:highlight>
                <a:latin typeface="Times New Roman" panose="02020603050405020304" pitchFamily="18" charset="0"/>
                <a:ea typeface="Calibri" panose="020F0502020204030204" pitchFamily="34" charset="0"/>
              </a:rPr>
              <a:t>Barnabas and I have no right to refrain from </a:t>
            </a:r>
            <a:r>
              <a:rPr lang="en-US" baseline="30000" dirty="0">
                <a:solidFill>
                  <a:srgbClr val="000000"/>
                </a:solidFill>
                <a:effectLst/>
                <a:highlight>
                  <a:srgbClr val="00FF00"/>
                </a:highlight>
                <a:latin typeface="Times New Roman" panose="02020603050405020304" pitchFamily="18" charset="0"/>
                <a:ea typeface="Calibri" panose="020F0502020204030204" pitchFamily="34" charset="0"/>
              </a:rPr>
              <a:t>[</a:t>
            </a:r>
            <a:r>
              <a:rPr lang="en-US" u="sng" baseline="30000" dirty="0">
                <a:solidFill>
                  <a:srgbClr val="4A4A4A"/>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hlinkClick r:id="rId7" tooltip="See footnote f"/>
              </a:rPr>
              <a:t>f</a:t>
            </a:r>
            <a:r>
              <a:rPr lang="en-US" baseline="30000" dirty="0">
                <a:solidFill>
                  <a:srgbClr val="000000"/>
                </a:solidFill>
                <a:effectLst/>
                <a:highlight>
                  <a:srgbClr val="00FF00"/>
                </a:highlight>
                <a:latin typeface="Times New Roman" panose="02020603050405020304" pitchFamily="18" charset="0"/>
                <a:ea typeface="Calibri" panose="020F0502020204030204" pitchFamily="34" charset="0"/>
              </a:rPr>
              <a:t>]</a:t>
            </a:r>
            <a:r>
              <a:rPr lang="en-US" dirty="0">
                <a:solidFill>
                  <a:srgbClr val="000000"/>
                </a:solidFill>
                <a:effectLst/>
                <a:highlight>
                  <a:srgbClr val="00FF00"/>
                </a:highlight>
                <a:latin typeface="Times New Roman" panose="02020603050405020304" pitchFamily="18" charset="0"/>
                <a:ea typeface="Calibri" panose="020F0502020204030204" pitchFamily="34" charset="0"/>
              </a:rPr>
              <a:t>working?”</a:t>
            </a:r>
            <a:r>
              <a:rPr lang="en-US" dirty="0">
                <a:solidFill>
                  <a:srgbClr val="000000"/>
                </a:solidFill>
                <a:effectLst/>
                <a:latin typeface="Times New Roman" panose="02020603050405020304" pitchFamily="18" charset="0"/>
                <a:ea typeface="Calibri" panose="020F0502020204030204" pitchFamily="34" charset="0"/>
              </a:rPr>
              <a:t> </a:t>
            </a:r>
            <a:endParaRPr lang="en-US" dirty="0"/>
          </a:p>
        </p:txBody>
      </p:sp>
      <p:sp>
        <p:nvSpPr>
          <p:cNvPr id="3" name="Content Placeholder 2">
            <a:extLst>
              <a:ext uri="{FF2B5EF4-FFF2-40B4-BE49-F238E27FC236}">
                <a16:creationId xmlns:a16="http://schemas.microsoft.com/office/drawing/2014/main" id="{FB082D2D-72A8-EB26-AF3C-E52BE3AE6CDB}"/>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909828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547E8-4411-7060-5688-6A0AC588A29B}"/>
              </a:ext>
            </a:extLst>
          </p:cNvPr>
          <p:cNvSpPr>
            <a:spLocks noGrp="1"/>
          </p:cNvSpPr>
          <p:nvPr>
            <p:ph type="title"/>
          </p:nvPr>
        </p:nvSpPr>
        <p:spPr>
          <a:xfrm>
            <a:off x="838200" y="365125"/>
            <a:ext cx="10515600" cy="5811837"/>
          </a:xfrm>
        </p:spPr>
        <p:txBody>
          <a:bodyPr>
            <a:normAutofit/>
          </a:bodyPr>
          <a:lstStyle/>
          <a:p>
            <a:r>
              <a:rPr lang="en-US" dirty="0">
                <a:solidFill>
                  <a:srgbClr val="000000"/>
                </a:solidFill>
                <a:effectLst/>
                <a:highlight>
                  <a:srgbClr val="FFFF00"/>
                </a:highlight>
                <a:latin typeface="Times New Roman" panose="02020603050405020304" pitchFamily="18" charset="0"/>
                <a:ea typeface="Calibri" panose="020F0502020204030204" pitchFamily="34" charset="0"/>
              </a:rPr>
              <a:t>Look at verses 11-12. “…</a:t>
            </a:r>
            <a:r>
              <a:rPr lang="en-US" b="1" baseline="30000" dirty="0">
                <a:solidFill>
                  <a:srgbClr val="000000"/>
                </a:solidFill>
                <a:effectLst/>
                <a:highlight>
                  <a:srgbClr val="FFFF00"/>
                </a:highlight>
                <a:latin typeface="Times New Roman" panose="02020603050405020304" pitchFamily="18" charset="0"/>
                <a:ea typeface="Calibri" panose="020F0502020204030204" pitchFamily="34" charset="0"/>
              </a:rPr>
              <a:t>11 </a:t>
            </a:r>
            <a:r>
              <a:rPr lang="en-US" dirty="0">
                <a:solidFill>
                  <a:srgbClr val="000000"/>
                </a:solidFill>
                <a:effectLst/>
                <a:highlight>
                  <a:srgbClr val="FFFF00"/>
                </a:highlight>
                <a:latin typeface="Times New Roman" panose="02020603050405020304" pitchFamily="18" charset="0"/>
                <a:ea typeface="Calibri" panose="020F0502020204030204" pitchFamily="34" charset="0"/>
              </a:rPr>
              <a:t>just as you know how </a:t>
            </a:r>
            <a:r>
              <a:rPr lang="en-US" i="1" dirty="0">
                <a:solidFill>
                  <a:srgbClr val="000000"/>
                </a:solidFill>
                <a:effectLst/>
                <a:highlight>
                  <a:srgbClr val="FFFF00"/>
                </a:highlight>
                <a:latin typeface="Times New Roman" panose="02020603050405020304" pitchFamily="18" charset="0"/>
                <a:ea typeface="Calibri" panose="020F0502020204030204" pitchFamily="34" charset="0"/>
              </a:rPr>
              <a:t>we were</a:t>
            </a:r>
            <a:r>
              <a:rPr lang="en-US" dirty="0">
                <a:solidFill>
                  <a:srgbClr val="000000"/>
                </a:solidFill>
                <a:effectLst/>
                <a:highlight>
                  <a:srgbClr val="FFFF00"/>
                </a:highlight>
                <a:latin typeface="Times New Roman" panose="02020603050405020304" pitchFamily="18" charset="0"/>
                <a:ea typeface="Calibri" panose="020F0502020204030204" pitchFamily="34" charset="0"/>
              </a:rPr>
              <a:t> exhorting and encouraging and imploring each one of you as a father </a:t>
            </a:r>
            <a:r>
              <a:rPr lang="en-US" i="1" dirty="0">
                <a:solidFill>
                  <a:srgbClr val="000000"/>
                </a:solidFill>
                <a:effectLst/>
                <a:highlight>
                  <a:srgbClr val="FFFF00"/>
                </a:highlight>
                <a:latin typeface="Times New Roman" panose="02020603050405020304" pitchFamily="18" charset="0"/>
                <a:ea typeface="Calibri" panose="020F0502020204030204" pitchFamily="34" charset="0"/>
              </a:rPr>
              <a:t>would</a:t>
            </a:r>
            <a:r>
              <a:rPr lang="en-US" dirty="0">
                <a:solidFill>
                  <a:srgbClr val="000000"/>
                </a:solidFill>
                <a:effectLst/>
                <a:highlight>
                  <a:srgbClr val="FFFF00"/>
                </a:highlight>
                <a:latin typeface="Times New Roman" panose="02020603050405020304" pitchFamily="18" charset="0"/>
                <a:ea typeface="Calibri" panose="020F0502020204030204" pitchFamily="34" charset="0"/>
              </a:rPr>
              <a:t> his own children, </a:t>
            </a:r>
            <a:r>
              <a:rPr lang="en-US" b="1" baseline="30000" dirty="0">
                <a:solidFill>
                  <a:srgbClr val="000000"/>
                </a:solidFill>
                <a:effectLst/>
                <a:highlight>
                  <a:srgbClr val="FFFF00"/>
                </a:highlight>
                <a:latin typeface="Times New Roman" panose="02020603050405020304" pitchFamily="18" charset="0"/>
                <a:ea typeface="Calibri" panose="020F0502020204030204" pitchFamily="34" charset="0"/>
              </a:rPr>
              <a:t>12 </a:t>
            </a:r>
            <a:r>
              <a:rPr lang="en-US" dirty="0">
                <a:solidFill>
                  <a:srgbClr val="000000"/>
                </a:solidFill>
                <a:effectLst/>
                <a:highlight>
                  <a:srgbClr val="FFFF00"/>
                </a:highlight>
                <a:latin typeface="Times New Roman" panose="02020603050405020304" pitchFamily="18" charset="0"/>
                <a:ea typeface="Calibri" panose="020F0502020204030204" pitchFamily="34" charset="0"/>
              </a:rPr>
              <a:t>so that you would walk in a manner worthy of the God who calls you into His own kingdom and glory.”</a:t>
            </a:r>
            <a:r>
              <a:rPr lang="en-US" dirty="0">
                <a:solidFill>
                  <a:srgbClr val="000000"/>
                </a:solidFill>
                <a:effectLst/>
                <a:latin typeface="Times New Roman" panose="02020603050405020304" pitchFamily="18" charset="0"/>
                <a:ea typeface="Calibri" panose="020F0502020204030204" pitchFamily="34" charset="0"/>
              </a:rPr>
              <a:t> </a:t>
            </a:r>
            <a:endParaRPr lang="en-US" dirty="0"/>
          </a:p>
        </p:txBody>
      </p:sp>
      <p:sp>
        <p:nvSpPr>
          <p:cNvPr id="3" name="Content Placeholder 2">
            <a:extLst>
              <a:ext uri="{FF2B5EF4-FFF2-40B4-BE49-F238E27FC236}">
                <a16:creationId xmlns:a16="http://schemas.microsoft.com/office/drawing/2014/main" id="{B7C2C1A3-3E7A-688E-ADDF-606988A95338}"/>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395751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07E6F-F06B-9703-BD64-3C366B16FE73}"/>
              </a:ext>
            </a:extLst>
          </p:cNvPr>
          <p:cNvSpPr>
            <a:spLocks noGrp="1"/>
          </p:cNvSpPr>
          <p:nvPr>
            <p:ph type="title"/>
          </p:nvPr>
        </p:nvSpPr>
        <p:spPr>
          <a:xfrm>
            <a:off x="-12101996" y="-5465354"/>
            <a:ext cx="32803335" cy="15611782"/>
          </a:xfrm>
        </p:spPr>
        <p:txBody>
          <a:bodyPr/>
          <a:lstStyle/>
          <a:p>
            <a:endParaRPr lang="en-US" dirty="0"/>
          </a:p>
        </p:txBody>
      </p:sp>
      <p:sp>
        <p:nvSpPr>
          <p:cNvPr id="3" name="Content Placeholder 2">
            <a:extLst>
              <a:ext uri="{FF2B5EF4-FFF2-40B4-BE49-F238E27FC236}">
                <a16:creationId xmlns:a16="http://schemas.microsoft.com/office/drawing/2014/main" id="{7E907EE4-4FCC-0564-1BFF-D284DAD33B4C}"/>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pic>
        <p:nvPicPr>
          <p:cNvPr id="1026" name="Picture 2" descr="Discipline Child Dad Royalty-Free ...">
            <a:extLst>
              <a:ext uri="{FF2B5EF4-FFF2-40B4-BE49-F238E27FC236}">
                <a16:creationId xmlns:a16="http://schemas.microsoft.com/office/drawing/2014/main" id="{8A51F47E-BEA8-8769-9C83-5771E4D69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986" y="783051"/>
            <a:ext cx="8171121" cy="4751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620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12352-34BD-A76F-D52C-9E15E29BEB15}"/>
              </a:ext>
            </a:extLst>
          </p:cNvPr>
          <p:cNvSpPr>
            <a:spLocks noGrp="1"/>
          </p:cNvSpPr>
          <p:nvPr>
            <p:ph type="title"/>
          </p:nvPr>
        </p:nvSpPr>
        <p:spPr>
          <a:xfrm>
            <a:off x="838200" y="365125"/>
            <a:ext cx="10515600" cy="5682040"/>
          </a:xfrm>
        </p:spPr>
        <p:txBody>
          <a:bodyPr>
            <a:normAutofit/>
          </a:bodyPr>
          <a:lstStyle/>
          <a:p>
            <a:r>
              <a:rPr lang="en-US" sz="3200" b="1" i="0" baseline="30000" dirty="0">
                <a:solidFill>
                  <a:srgbClr val="000000"/>
                </a:solidFill>
                <a:effectLst/>
                <a:latin typeface="system-ui"/>
              </a:rPr>
              <a:t>6 </a:t>
            </a:r>
            <a:r>
              <a:rPr lang="en-US" sz="3200" b="0" i="0" dirty="0">
                <a:solidFill>
                  <a:srgbClr val="000000"/>
                </a:solidFill>
                <a:effectLst/>
                <a:latin typeface="system-ui"/>
              </a:rPr>
              <a:t>nor did we seek honor from people, either from you or from others, though </a:t>
            </a:r>
            <a:r>
              <a:rPr lang="en-US" sz="3200" b="0" i="0" baseline="30000" dirty="0">
                <a:solidFill>
                  <a:srgbClr val="000000"/>
                </a:solidFill>
                <a:effectLst/>
                <a:latin typeface="system-ui"/>
              </a:rPr>
              <a:t>[</a:t>
            </a:r>
            <a:r>
              <a:rPr lang="en-US" sz="3200" b="0" i="0" baseline="30000" dirty="0">
                <a:solidFill>
                  <a:srgbClr val="4A4A4A"/>
                </a:solidFill>
                <a:effectLst/>
                <a:latin typeface="system-ui"/>
                <a:hlinkClick r:id="rId2" tooltip="See footnote h"/>
              </a:rPr>
              <a:t>h</a:t>
            </a:r>
            <a:r>
              <a:rPr lang="en-US" sz="3200" b="0" i="0" baseline="30000" dirty="0">
                <a:solidFill>
                  <a:srgbClr val="000000"/>
                </a:solidFill>
                <a:effectLst/>
                <a:latin typeface="system-ui"/>
              </a:rPr>
              <a:t>]</a:t>
            </a:r>
            <a:r>
              <a:rPr lang="en-US" sz="3200" b="0" i="0" dirty="0">
                <a:solidFill>
                  <a:srgbClr val="000000"/>
                </a:solidFill>
                <a:effectLst/>
                <a:latin typeface="system-ui"/>
              </a:rPr>
              <a:t>we could have </a:t>
            </a:r>
            <a:r>
              <a:rPr lang="en-US" sz="3200" b="0" i="0" baseline="30000" dirty="0">
                <a:solidFill>
                  <a:srgbClr val="000000"/>
                </a:solidFill>
                <a:effectLst/>
                <a:latin typeface="system-ui"/>
              </a:rPr>
              <a:t>[</a:t>
            </a:r>
            <a:r>
              <a:rPr lang="en-US" sz="3200" b="0" i="0" baseline="30000" dirty="0" err="1">
                <a:solidFill>
                  <a:srgbClr val="4A4A4A"/>
                </a:solidFill>
                <a:effectLst/>
                <a:latin typeface="system-ui"/>
                <a:hlinkClick r:id="rId3" tooltip="See footnote i"/>
              </a:rPr>
              <a:t>i</a:t>
            </a:r>
            <a:r>
              <a:rPr lang="en-US" sz="3200" b="0" i="0" baseline="30000" dirty="0">
                <a:solidFill>
                  <a:srgbClr val="000000"/>
                </a:solidFill>
                <a:effectLst/>
                <a:latin typeface="system-ui"/>
              </a:rPr>
              <a:t>]</a:t>
            </a:r>
            <a:r>
              <a:rPr lang="en-US" sz="3200" b="0" i="0" dirty="0">
                <a:solidFill>
                  <a:srgbClr val="000000"/>
                </a:solidFill>
                <a:effectLst/>
                <a:latin typeface="system-ui"/>
              </a:rPr>
              <a:t>asserted our authority as apostles of Christ. </a:t>
            </a:r>
            <a:br>
              <a:rPr lang="en-US" sz="3200" b="0" i="0" dirty="0">
                <a:solidFill>
                  <a:srgbClr val="000000"/>
                </a:solidFill>
                <a:effectLst/>
                <a:latin typeface="system-ui"/>
              </a:rPr>
            </a:br>
            <a:br>
              <a:rPr lang="en-US" sz="3200" b="0" i="0" dirty="0">
                <a:solidFill>
                  <a:srgbClr val="000000"/>
                </a:solidFill>
                <a:effectLst/>
                <a:latin typeface="system-ui"/>
              </a:rPr>
            </a:br>
            <a:r>
              <a:rPr lang="en-US" sz="3200" b="1" i="0" baseline="30000" dirty="0">
                <a:solidFill>
                  <a:srgbClr val="000000"/>
                </a:solidFill>
                <a:effectLst/>
                <a:latin typeface="system-ui"/>
              </a:rPr>
              <a:t>7 </a:t>
            </a:r>
            <a:r>
              <a:rPr lang="en-US" sz="3200" b="0" i="0" dirty="0">
                <a:solidFill>
                  <a:srgbClr val="000000"/>
                </a:solidFill>
                <a:effectLst/>
                <a:latin typeface="system-ui"/>
              </a:rPr>
              <a:t>But we </a:t>
            </a:r>
            <a:r>
              <a:rPr lang="en-US" sz="3200" b="0" i="0" baseline="30000" dirty="0">
                <a:solidFill>
                  <a:srgbClr val="000000"/>
                </a:solidFill>
                <a:effectLst/>
                <a:latin typeface="system-ui"/>
              </a:rPr>
              <a:t>[</a:t>
            </a:r>
            <a:r>
              <a:rPr lang="en-US" sz="3200" b="0" i="0" baseline="30000" dirty="0">
                <a:solidFill>
                  <a:srgbClr val="4A4A4A"/>
                </a:solidFill>
                <a:effectLst/>
                <a:latin typeface="system-ui"/>
                <a:hlinkClick r:id="rId4" tooltip="See footnote j"/>
              </a:rPr>
              <a:t>j</a:t>
            </a:r>
            <a:r>
              <a:rPr lang="en-US" sz="3200" b="0" i="0" baseline="30000" dirty="0">
                <a:solidFill>
                  <a:srgbClr val="000000"/>
                </a:solidFill>
                <a:effectLst/>
                <a:latin typeface="system-ui"/>
              </a:rPr>
              <a:t>]</a:t>
            </a:r>
            <a:r>
              <a:rPr lang="en-US" sz="3200" b="0" i="0" dirty="0">
                <a:solidFill>
                  <a:srgbClr val="000000"/>
                </a:solidFill>
                <a:effectLst/>
                <a:latin typeface="system-ui"/>
              </a:rPr>
              <a:t>proved to be </a:t>
            </a:r>
            <a:r>
              <a:rPr lang="en-US" sz="3200" b="0" i="0" baseline="30000" dirty="0">
                <a:solidFill>
                  <a:srgbClr val="000000"/>
                </a:solidFill>
                <a:effectLst/>
                <a:latin typeface="system-ui"/>
              </a:rPr>
              <a:t>[</a:t>
            </a:r>
            <a:r>
              <a:rPr lang="en-US" sz="3200" b="0" i="0" baseline="30000" dirty="0">
                <a:solidFill>
                  <a:srgbClr val="4A4A4A"/>
                </a:solidFill>
                <a:effectLst/>
                <a:latin typeface="system-ui"/>
                <a:hlinkClick r:id="rId5" tooltip="See footnote k"/>
              </a:rPr>
              <a:t>k</a:t>
            </a:r>
            <a:r>
              <a:rPr lang="en-US" sz="3200" b="0" i="0" baseline="30000" dirty="0">
                <a:solidFill>
                  <a:srgbClr val="000000"/>
                </a:solidFill>
                <a:effectLst/>
                <a:latin typeface="system-ui"/>
              </a:rPr>
              <a:t>]</a:t>
            </a:r>
            <a:r>
              <a:rPr lang="en-US" sz="3200" b="0" i="0" dirty="0">
                <a:solidFill>
                  <a:srgbClr val="000000"/>
                </a:solidFill>
                <a:effectLst/>
                <a:latin typeface="system-ui"/>
              </a:rPr>
              <a:t>gentle </a:t>
            </a:r>
            <a:r>
              <a:rPr lang="en-US" sz="3200" b="0" i="0" baseline="30000" dirty="0">
                <a:solidFill>
                  <a:srgbClr val="000000"/>
                </a:solidFill>
                <a:effectLst/>
                <a:latin typeface="system-ui"/>
              </a:rPr>
              <a:t>[</a:t>
            </a:r>
            <a:r>
              <a:rPr lang="en-US" sz="3200" b="0" i="0" baseline="30000" dirty="0">
                <a:solidFill>
                  <a:srgbClr val="4A4A4A"/>
                </a:solidFill>
                <a:effectLst/>
                <a:latin typeface="system-ui"/>
                <a:hlinkClick r:id="rId6" tooltip="See footnote l"/>
              </a:rPr>
              <a:t>l</a:t>
            </a:r>
            <a:r>
              <a:rPr lang="en-US" sz="3200" b="0" i="0" baseline="30000" dirty="0">
                <a:solidFill>
                  <a:srgbClr val="000000"/>
                </a:solidFill>
                <a:effectLst/>
                <a:latin typeface="system-ui"/>
              </a:rPr>
              <a:t>]</a:t>
            </a:r>
            <a:r>
              <a:rPr lang="en-US" sz="3200" b="0" i="0" dirty="0">
                <a:solidFill>
                  <a:srgbClr val="000000"/>
                </a:solidFill>
                <a:effectLst/>
                <a:latin typeface="system-ui"/>
              </a:rPr>
              <a:t>among you. As a nursing </a:t>
            </a:r>
            <a:r>
              <a:rPr lang="en-US" sz="3200" b="0" i="1" dirty="0">
                <a:solidFill>
                  <a:srgbClr val="000000"/>
                </a:solidFill>
                <a:effectLst/>
                <a:latin typeface="system-ui"/>
              </a:rPr>
              <a:t>mother</a:t>
            </a:r>
            <a:r>
              <a:rPr lang="en-US" sz="3200" b="0" i="0" dirty="0">
                <a:solidFill>
                  <a:srgbClr val="000000"/>
                </a:solidFill>
                <a:effectLst/>
                <a:latin typeface="system-ui"/>
              </a:rPr>
              <a:t> </a:t>
            </a:r>
            <a:r>
              <a:rPr lang="en-US" sz="3200" b="0" i="0" baseline="30000" dirty="0">
                <a:solidFill>
                  <a:srgbClr val="000000"/>
                </a:solidFill>
                <a:effectLst/>
                <a:latin typeface="system-ui"/>
              </a:rPr>
              <a:t>[</a:t>
            </a:r>
            <a:r>
              <a:rPr lang="en-US" sz="3200" b="0" i="0" baseline="30000" dirty="0">
                <a:solidFill>
                  <a:srgbClr val="4A4A4A"/>
                </a:solidFill>
                <a:effectLst/>
                <a:latin typeface="system-ui"/>
                <a:hlinkClick r:id="rId7" tooltip="See footnote m"/>
              </a:rPr>
              <a:t>m</a:t>
            </a:r>
            <a:r>
              <a:rPr lang="en-US" sz="3200" b="0" i="0" baseline="30000" dirty="0">
                <a:solidFill>
                  <a:srgbClr val="000000"/>
                </a:solidFill>
                <a:effectLst/>
                <a:latin typeface="system-ui"/>
              </a:rPr>
              <a:t>]</a:t>
            </a:r>
            <a:r>
              <a:rPr lang="en-US" sz="3200" b="0" i="0" dirty="0">
                <a:solidFill>
                  <a:srgbClr val="000000"/>
                </a:solidFill>
                <a:effectLst/>
                <a:latin typeface="system-ui"/>
              </a:rPr>
              <a:t>tenderly cares for her own children,</a:t>
            </a:r>
            <a:br>
              <a:rPr lang="en-US" sz="3200" b="0" i="0" dirty="0">
                <a:solidFill>
                  <a:srgbClr val="000000"/>
                </a:solidFill>
                <a:effectLst/>
                <a:latin typeface="system-ui"/>
              </a:rPr>
            </a:br>
            <a:br>
              <a:rPr lang="en-US" sz="3200" b="0" i="0" dirty="0">
                <a:solidFill>
                  <a:srgbClr val="000000"/>
                </a:solidFill>
                <a:effectLst/>
                <a:latin typeface="system-ui"/>
              </a:rPr>
            </a:br>
            <a:r>
              <a:rPr lang="en-US" sz="3200" b="0" i="0" dirty="0">
                <a:solidFill>
                  <a:srgbClr val="000000"/>
                </a:solidFill>
                <a:effectLst/>
                <a:latin typeface="system-ui"/>
              </a:rPr>
              <a:t> </a:t>
            </a:r>
            <a:r>
              <a:rPr lang="en-US" sz="3200" b="1" i="0" baseline="30000" dirty="0">
                <a:solidFill>
                  <a:srgbClr val="000000"/>
                </a:solidFill>
                <a:effectLst/>
                <a:latin typeface="system-ui"/>
              </a:rPr>
              <a:t>8 </a:t>
            </a:r>
            <a:r>
              <a:rPr lang="en-US" sz="3200" b="0" i="0" dirty="0">
                <a:solidFill>
                  <a:srgbClr val="000000"/>
                </a:solidFill>
                <a:effectLst/>
                <a:latin typeface="system-ui"/>
              </a:rPr>
              <a:t>in the same way we had a fond affection for you and were delighted to share with you not only the gospel of God, but also our own </a:t>
            </a:r>
            <a:r>
              <a:rPr lang="en-US" sz="3200" b="0" i="0" baseline="30000" dirty="0">
                <a:solidFill>
                  <a:srgbClr val="000000"/>
                </a:solidFill>
                <a:effectLst/>
                <a:latin typeface="system-ui"/>
              </a:rPr>
              <a:t>[</a:t>
            </a:r>
            <a:r>
              <a:rPr lang="en-US" sz="3200" b="0" i="0" baseline="30000" dirty="0">
                <a:solidFill>
                  <a:srgbClr val="4A4A4A"/>
                </a:solidFill>
                <a:effectLst/>
                <a:latin typeface="system-ui"/>
                <a:hlinkClick r:id="rId8" tooltip="See footnote n"/>
              </a:rPr>
              <a:t>n</a:t>
            </a:r>
            <a:r>
              <a:rPr lang="en-US" sz="3200" b="0" i="0" baseline="30000" dirty="0">
                <a:solidFill>
                  <a:srgbClr val="000000"/>
                </a:solidFill>
                <a:effectLst/>
                <a:latin typeface="system-ui"/>
              </a:rPr>
              <a:t>]</a:t>
            </a:r>
            <a:r>
              <a:rPr lang="en-US" sz="3200" b="0" i="0" dirty="0">
                <a:solidFill>
                  <a:srgbClr val="000000"/>
                </a:solidFill>
                <a:effectLst/>
                <a:latin typeface="system-ui"/>
              </a:rPr>
              <a:t>lives, because you had become </a:t>
            </a:r>
            <a:r>
              <a:rPr lang="en-US" sz="3200" b="0" i="0" baseline="30000" dirty="0">
                <a:solidFill>
                  <a:srgbClr val="000000"/>
                </a:solidFill>
                <a:effectLst/>
                <a:latin typeface="system-ui"/>
              </a:rPr>
              <a:t>[</a:t>
            </a:r>
            <a:r>
              <a:rPr lang="en-US" sz="3200" b="0" i="0" baseline="30000" dirty="0">
                <a:solidFill>
                  <a:srgbClr val="4A4A4A"/>
                </a:solidFill>
                <a:effectLst/>
                <a:latin typeface="system-ui"/>
                <a:hlinkClick r:id="rId9" tooltip="See footnote o"/>
              </a:rPr>
              <a:t>o</a:t>
            </a:r>
            <a:r>
              <a:rPr lang="en-US" sz="3200" b="0" i="0" baseline="30000" dirty="0">
                <a:solidFill>
                  <a:srgbClr val="000000"/>
                </a:solidFill>
                <a:effectLst/>
                <a:latin typeface="system-ui"/>
              </a:rPr>
              <a:t>]</a:t>
            </a:r>
            <a:r>
              <a:rPr lang="en-US" sz="3200" b="0" i="0" dirty="0">
                <a:solidFill>
                  <a:srgbClr val="000000"/>
                </a:solidFill>
                <a:effectLst/>
                <a:latin typeface="system-ui"/>
              </a:rPr>
              <a:t>very dear to us.</a:t>
            </a:r>
            <a:endParaRPr lang="en-US" sz="3200" dirty="0"/>
          </a:p>
        </p:txBody>
      </p:sp>
      <p:sp>
        <p:nvSpPr>
          <p:cNvPr id="3" name="Content Placeholder 2">
            <a:extLst>
              <a:ext uri="{FF2B5EF4-FFF2-40B4-BE49-F238E27FC236}">
                <a16:creationId xmlns:a16="http://schemas.microsoft.com/office/drawing/2014/main" id="{B2C043AD-F34A-7F4E-7E93-271FF6310E72}"/>
              </a:ext>
            </a:extLst>
          </p:cNvPr>
          <p:cNvSpPr>
            <a:spLocks noGrp="1"/>
          </p:cNvSpPr>
          <p:nvPr>
            <p:ph idx="1"/>
          </p:nvPr>
        </p:nvSpPr>
        <p:spPr>
          <a:xfrm>
            <a:off x="838200" y="6107787"/>
            <a:ext cx="10515600" cy="69175"/>
          </a:xfrm>
        </p:spPr>
        <p:txBody>
          <a:bodyPr>
            <a:normAutofit fontScale="25000" lnSpcReduction="20000"/>
          </a:bodyPr>
          <a:lstStyle/>
          <a:p>
            <a:endParaRPr lang="en-US" dirty="0"/>
          </a:p>
        </p:txBody>
      </p:sp>
    </p:spTree>
    <p:extLst>
      <p:ext uri="{BB962C8B-B14F-4D97-AF65-F5344CB8AC3E}">
        <p14:creationId xmlns:p14="http://schemas.microsoft.com/office/powerpoint/2010/main" val="2552173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21269-34E7-DD28-9469-B8B04AE2B075}"/>
              </a:ext>
            </a:extLst>
          </p:cNvPr>
          <p:cNvSpPr>
            <a:spLocks noGrp="1"/>
          </p:cNvSpPr>
          <p:nvPr>
            <p:ph type="title"/>
          </p:nvPr>
        </p:nvSpPr>
        <p:spPr>
          <a:xfrm>
            <a:off x="838200" y="365125"/>
            <a:ext cx="10515600" cy="5766118"/>
          </a:xfrm>
        </p:spPr>
        <p:txBody>
          <a:bodyPr>
            <a:noAutofit/>
          </a:bodyPr>
          <a:lstStyle/>
          <a:p>
            <a:r>
              <a:rPr lang="en-US" sz="3200" dirty="0">
                <a:solidFill>
                  <a:srgbClr val="000000"/>
                </a:solidFill>
                <a:effectLst/>
                <a:highlight>
                  <a:srgbClr val="00FF00"/>
                </a:highlight>
                <a:latin typeface="Times New Roman" panose="02020603050405020304" pitchFamily="18" charset="0"/>
                <a:ea typeface="Calibri" panose="020F0502020204030204" pitchFamily="34" charset="0"/>
              </a:rPr>
              <a:t>Hebrews 12:7-11 reads, “</a:t>
            </a:r>
            <a:r>
              <a:rPr lang="en-US" sz="3200" b="1" baseline="30000" dirty="0">
                <a:solidFill>
                  <a:srgbClr val="000000"/>
                </a:solidFill>
                <a:effectLst/>
                <a:highlight>
                  <a:srgbClr val="00FF00"/>
                </a:highlight>
                <a:latin typeface="Times New Roman" panose="02020603050405020304" pitchFamily="18" charset="0"/>
                <a:ea typeface="Calibri" panose="020F0502020204030204" pitchFamily="34" charset="0"/>
              </a:rPr>
              <a:t>7 </a:t>
            </a:r>
            <a:r>
              <a:rPr lang="en-US" sz="3200" dirty="0">
                <a:solidFill>
                  <a:srgbClr val="000000"/>
                </a:solidFill>
                <a:effectLst/>
                <a:highlight>
                  <a:srgbClr val="00FF00"/>
                </a:highlight>
                <a:latin typeface="Times New Roman" panose="02020603050405020304" pitchFamily="18" charset="0"/>
                <a:ea typeface="Calibri" panose="020F0502020204030204" pitchFamily="34" charset="0"/>
              </a:rPr>
              <a:t>It is for discipline that you endure; God deals with you as with sons; for what son is there whom </a:t>
            </a:r>
            <a:r>
              <a:rPr lang="en-US" sz="3200" i="1" dirty="0">
                <a:solidFill>
                  <a:srgbClr val="000000"/>
                </a:solidFill>
                <a:effectLst/>
                <a:highlight>
                  <a:srgbClr val="00FF00"/>
                </a:highlight>
                <a:latin typeface="Times New Roman" panose="02020603050405020304" pitchFamily="18" charset="0"/>
                <a:ea typeface="Calibri" panose="020F0502020204030204" pitchFamily="34" charset="0"/>
              </a:rPr>
              <a:t>his</a:t>
            </a:r>
            <a:r>
              <a:rPr lang="en-US" sz="3200" dirty="0">
                <a:solidFill>
                  <a:srgbClr val="000000"/>
                </a:solidFill>
                <a:effectLst/>
                <a:highlight>
                  <a:srgbClr val="00FF00"/>
                </a:highlight>
                <a:latin typeface="Times New Roman" panose="02020603050405020304" pitchFamily="18" charset="0"/>
                <a:ea typeface="Calibri" panose="020F0502020204030204" pitchFamily="34" charset="0"/>
              </a:rPr>
              <a:t> father does not discipline? </a:t>
            </a:r>
            <a:r>
              <a:rPr lang="en-US" sz="3200" b="1" baseline="30000" dirty="0">
                <a:solidFill>
                  <a:srgbClr val="000000"/>
                </a:solidFill>
                <a:effectLst/>
                <a:highlight>
                  <a:srgbClr val="00FF00"/>
                </a:highlight>
                <a:latin typeface="Times New Roman" panose="02020603050405020304" pitchFamily="18" charset="0"/>
                <a:ea typeface="Calibri" panose="020F0502020204030204" pitchFamily="34" charset="0"/>
              </a:rPr>
              <a:t>8 </a:t>
            </a:r>
            <a:r>
              <a:rPr lang="en-US" sz="3200" dirty="0">
                <a:solidFill>
                  <a:srgbClr val="000000"/>
                </a:solidFill>
                <a:effectLst/>
                <a:highlight>
                  <a:srgbClr val="00FF00"/>
                </a:highlight>
                <a:latin typeface="Times New Roman" panose="02020603050405020304" pitchFamily="18" charset="0"/>
                <a:ea typeface="Calibri" panose="020F0502020204030204" pitchFamily="34" charset="0"/>
              </a:rPr>
              <a:t>But if you are without discipline, of which all have become partakers, then you are illegitimate children and not sons. </a:t>
            </a:r>
            <a:r>
              <a:rPr lang="en-US" sz="3200" b="1" baseline="30000" dirty="0">
                <a:solidFill>
                  <a:srgbClr val="000000"/>
                </a:solidFill>
                <a:effectLst/>
                <a:highlight>
                  <a:srgbClr val="00FF00"/>
                </a:highlight>
                <a:latin typeface="Times New Roman" panose="02020603050405020304" pitchFamily="18" charset="0"/>
                <a:ea typeface="Calibri" panose="020F0502020204030204" pitchFamily="34" charset="0"/>
              </a:rPr>
              <a:t>9 </a:t>
            </a:r>
            <a:r>
              <a:rPr lang="en-US" sz="3200" dirty="0">
                <a:solidFill>
                  <a:srgbClr val="000000"/>
                </a:solidFill>
                <a:effectLst/>
                <a:highlight>
                  <a:srgbClr val="00FF00"/>
                </a:highlight>
                <a:latin typeface="Times New Roman" panose="02020603050405020304" pitchFamily="18" charset="0"/>
                <a:ea typeface="Calibri" panose="020F0502020204030204" pitchFamily="34" charset="0"/>
              </a:rPr>
              <a:t>Furthermore, we had earthly fathers to discipline us, and we respected </a:t>
            </a:r>
            <a:r>
              <a:rPr lang="en-US" sz="3200" i="1" dirty="0">
                <a:solidFill>
                  <a:srgbClr val="000000"/>
                </a:solidFill>
                <a:effectLst/>
                <a:highlight>
                  <a:srgbClr val="00FF00"/>
                </a:highlight>
                <a:latin typeface="Times New Roman" panose="02020603050405020304" pitchFamily="18" charset="0"/>
                <a:ea typeface="Calibri" panose="020F0502020204030204" pitchFamily="34" charset="0"/>
              </a:rPr>
              <a:t>them</a:t>
            </a:r>
            <a:r>
              <a:rPr lang="en-US" sz="3200" dirty="0">
                <a:solidFill>
                  <a:srgbClr val="000000"/>
                </a:solidFill>
                <a:effectLst/>
                <a:highlight>
                  <a:srgbClr val="00FF00"/>
                </a:highlight>
                <a:latin typeface="Times New Roman" panose="02020603050405020304" pitchFamily="18" charset="0"/>
                <a:ea typeface="Calibri" panose="020F0502020204030204" pitchFamily="34" charset="0"/>
              </a:rPr>
              <a:t>; shall we not much more be subject to the Father of </a:t>
            </a:r>
            <a:r>
              <a:rPr lang="en-US" sz="3200" baseline="30000" dirty="0">
                <a:solidFill>
                  <a:srgbClr val="000000"/>
                </a:solidFill>
                <a:effectLst/>
                <a:highlight>
                  <a:srgbClr val="00FF00"/>
                </a:highlight>
                <a:latin typeface="Times New Roman" panose="02020603050405020304" pitchFamily="18" charset="0"/>
                <a:ea typeface="Calibri" panose="020F0502020204030204" pitchFamily="34" charset="0"/>
              </a:rPr>
              <a:t>[</a:t>
            </a:r>
            <a:r>
              <a:rPr lang="en-US" sz="3200" u="sng" baseline="30000" dirty="0">
                <a:solidFill>
                  <a:srgbClr val="4A4A4A"/>
                </a:solidFill>
                <a:effectLst/>
                <a:highlight>
                  <a:srgbClr val="00FF00"/>
                </a:highlight>
                <a:latin typeface="Times New Roman" panose="02020603050405020304" pitchFamily="18" charset="0"/>
                <a:ea typeface="Calibri" panose="020F0502020204030204" pitchFamily="34" charset="0"/>
                <a:hlinkClick r:id="rId2" tooltip="See footnote e"/>
              </a:rPr>
              <a:t>e</a:t>
            </a:r>
            <a:r>
              <a:rPr lang="en-US" sz="3200" baseline="30000" dirty="0">
                <a:solidFill>
                  <a:srgbClr val="000000"/>
                </a:solidFill>
                <a:effectLst/>
                <a:highlight>
                  <a:srgbClr val="00FF00"/>
                </a:highlight>
                <a:latin typeface="Times New Roman" panose="02020603050405020304" pitchFamily="18" charset="0"/>
                <a:ea typeface="Calibri" panose="020F0502020204030204" pitchFamily="34" charset="0"/>
              </a:rPr>
              <a:t>]</a:t>
            </a:r>
            <a:r>
              <a:rPr lang="en-US" sz="3200" dirty="0">
                <a:solidFill>
                  <a:srgbClr val="000000"/>
                </a:solidFill>
                <a:effectLst/>
                <a:highlight>
                  <a:srgbClr val="00FF00"/>
                </a:highlight>
                <a:latin typeface="Times New Roman" panose="02020603050405020304" pitchFamily="18" charset="0"/>
                <a:ea typeface="Calibri" panose="020F0502020204030204" pitchFamily="34" charset="0"/>
              </a:rPr>
              <a:t>spirits, and live? </a:t>
            </a:r>
            <a:r>
              <a:rPr lang="en-US" sz="3200" b="1" baseline="30000" dirty="0">
                <a:solidFill>
                  <a:srgbClr val="000000"/>
                </a:solidFill>
                <a:effectLst/>
                <a:highlight>
                  <a:srgbClr val="00FF00"/>
                </a:highlight>
                <a:latin typeface="Times New Roman" panose="02020603050405020304" pitchFamily="18" charset="0"/>
                <a:ea typeface="Calibri" panose="020F0502020204030204" pitchFamily="34" charset="0"/>
              </a:rPr>
              <a:t>10 </a:t>
            </a:r>
            <a:r>
              <a:rPr lang="en-US" sz="3200" dirty="0">
                <a:solidFill>
                  <a:srgbClr val="000000"/>
                </a:solidFill>
                <a:effectLst/>
                <a:highlight>
                  <a:srgbClr val="00FF00"/>
                </a:highlight>
                <a:latin typeface="Times New Roman" panose="02020603050405020304" pitchFamily="18" charset="0"/>
                <a:ea typeface="Calibri" panose="020F0502020204030204" pitchFamily="34" charset="0"/>
              </a:rPr>
              <a:t>For they disciplined </a:t>
            </a:r>
            <a:r>
              <a:rPr lang="en-US" sz="3200" i="1" dirty="0">
                <a:solidFill>
                  <a:srgbClr val="000000"/>
                </a:solidFill>
                <a:effectLst/>
                <a:highlight>
                  <a:srgbClr val="00FF00"/>
                </a:highlight>
                <a:latin typeface="Times New Roman" panose="02020603050405020304" pitchFamily="18" charset="0"/>
                <a:ea typeface="Calibri" panose="020F0502020204030204" pitchFamily="34" charset="0"/>
              </a:rPr>
              <a:t>us</a:t>
            </a:r>
            <a:r>
              <a:rPr lang="en-US" sz="3200" dirty="0">
                <a:solidFill>
                  <a:srgbClr val="000000"/>
                </a:solidFill>
                <a:effectLst/>
                <a:highlight>
                  <a:srgbClr val="00FF00"/>
                </a:highlight>
                <a:latin typeface="Times New Roman" panose="02020603050405020304" pitchFamily="18" charset="0"/>
                <a:ea typeface="Calibri" panose="020F0502020204030204" pitchFamily="34" charset="0"/>
              </a:rPr>
              <a:t> for a short time as seemed best to them, but He </a:t>
            </a:r>
            <a:r>
              <a:rPr lang="en-US" sz="3200" i="1" dirty="0">
                <a:solidFill>
                  <a:srgbClr val="000000"/>
                </a:solidFill>
                <a:effectLst/>
                <a:highlight>
                  <a:srgbClr val="00FF00"/>
                </a:highlight>
                <a:latin typeface="Times New Roman" panose="02020603050405020304" pitchFamily="18" charset="0"/>
                <a:ea typeface="Calibri" panose="020F0502020204030204" pitchFamily="34" charset="0"/>
              </a:rPr>
              <a:t>disciplines us</a:t>
            </a:r>
            <a:r>
              <a:rPr lang="en-US" sz="3200" dirty="0">
                <a:solidFill>
                  <a:srgbClr val="000000"/>
                </a:solidFill>
                <a:effectLst/>
                <a:highlight>
                  <a:srgbClr val="00FF00"/>
                </a:highlight>
                <a:latin typeface="Times New Roman" panose="02020603050405020304" pitchFamily="18" charset="0"/>
                <a:ea typeface="Calibri" panose="020F0502020204030204" pitchFamily="34" charset="0"/>
              </a:rPr>
              <a:t> for </a:t>
            </a:r>
            <a:r>
              <a:rPr lang="en-US" sz="3200" i="1" dirty="0">
                <a:solidFill>
                  <a:srgbClr val="000000"/>
                </a:solidFill>
                <a:effectLst/>
                <a:highlight>
                  <a:srgbClr val="00FF00"/>
                </a:highlight>
                <a:latin typeface="Times New Roman" panose="02020603050405020304" pitchFamily="18" charset="0"/>
                <a:ea typeface="Calibri" panose="020F0502020204030204" pitchFamily="34" charset="0"/>
              </a:rPr>
              <a:t>our</a:t>
            </a:r>
            <a:r>
              <a:rPr lang="en-US" sz="3200" dirty="0">
                <a:solidFill>
                  <a:srgbClr val="000000"/>
                </a:solidFill>
                <a:effectLst/>
                <a:highlight>
                  <a:srgbClr val="00FF00"/>
                </a:highlight>
                <a:latin typeface="Times New Roman" panose="02020603050405020304" pitchFamily="18" charset="0"/>
                <a:ea typeface="Calibri" panose="020F0502020204030204" pitchFamily="34" charset="0"/>
              </a:rPr>
              <a:t> good, so that we may share His holiness. </a:t>
            </a:r>
            <a:r>
              <a:rPr lang="en-US" sz="3200" b="1" baseline="30000" dirty="0">
                <a:solidFill>
                  <a:srgbClr val="000000"/>
                </a:solidFill>
                <a:effectLst/>
                <a:highlight>
                  <a:srgbClr val="00FF00"/>
                </a:highlight>
                <a:latin typeface="Times New Roman" panose="02020603050405020304" pitchFamily="18" charset="0"/>
                <a:ea typeface="Calibri" panose="020F0502020204030204" pitchFamily="34" charset="0"/>
              </a:rPr>
              <a:t>11 </a:t>
            </a:r>
            <a:r>
              <a:rPr lang="en-US" sz="3200" dirty="0">
                <a:solidFill>
                  <a:srgbClr val="000000"/>
                </a:solidFill>
                <a:effectLst/>
                <a:highlight>
                  <a:srgbClr val="00FF00"/>
                </a:highlight>
                <a:latin typeface="Times New Roman" panose="02020603050405020304" pitchFamily="18" charset="0"/>
                <a:ea typeface="Calibri" panose="020F0502020204030204" pitchFamily="34" charset="0"/>
              </a:rPr>
              <a:t>For the moment, all discipline seems not to be pleasant, but painful; yet to those who have been trained by it, afterward it yields the peaceful fruit of righteousness.”</a:t>
            </a:r>
            <a:r>
              <a:rPr lang="en-US" sz="3200" dirty="0">
                <a:solidFill>
                  <a:srgbClr val="000000"/>
                </a:solidFill>
                <a:effectLst/>
                <a:latin typeface="Times New Roman" panose="02020603050405020304" pitchFamily="18" charset="0"/>
                <a:ea typeface="Calibri" panose="020F0502020204030204" pitchFamily="34" charset="0"/>
              </a:rPr>
              <a:t> </a:t>
            </a:r>
            <a:endParaRPr lang="en-US" sz="3200" dirty="0"/>
          </a:p>
        </p:txBody>
      </p:sp>
      <p:sp>
        <p:nvSpPr>
          <p:cNvPr id="3" name="Content Placeholder 2">
            <a:extLst>
              <a:ext uri="{FF2B5EF4-FFF2-40B4-BE49-F238E27FC236}">
                <a16:creationId xmlns:a16="http://schemas.microsoft.com/office/drawing/2014/main" id="{817489CF-1FF3-178C-E515-73428284149F}"/>
              </a:ext>
            </a:extLst>
          </p:cNvPr>
          <p:cNvSpPr>
            <a:spLocks noGrp="1"/>
          </p:cNvSpPr>
          <p:nvPr>
            <p:ph idx="1"/>
          </p:nvPr>
        </p:nvSpPr>
        <p:spPr>
          <a:xfrm flipV="1">
            <a:off x="838200" y="6176962"/>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681802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7C37E-0A11-1BAE-66D2-90CA916CB487}"/>
              </a:ext>
            </a:extLst>
          </p:cNvPr>
          <p:cNvSpPr>
            <a:spLocks noGrp="1"/>
          </p:cNvSpPr>
          <p:nvPr>
            <p:ph type="title"/>
          </p:nvPr>
        </p:nvSpPr>
        <p:spPr>
          <a:xfrm>
            <a:off x="838200" y="365125"/>
            <a:ext cx="10515600" cy="5752767"/>
          </a:xfrm>
        </p:spPr>
        <p:txBody>
          <a:bodyPr>
            <a:normAutofit/>
          </a:bodyPr>
          <a:lstStyle/>
          <a:p>
            <a:r>
              <a:rPr lang="en-US" sz="3600" b="1" i="0" baseline="30000" dirty="0">
                <a:solidFill>
                  <a:srgbClr val="000000"/>
                </a:solidFill>
                <a:effectLst/>
                <a:latin typeface="system-ui"/>
              </a:rPr>
              <a:t>9 </a:t>
            </a:r>
            <a:r>
              <a:rPr lang="en-US" sz="3600" b="0" i="0" dirty="0">
                <a:solidFill>
                  <a:srgbClr val="000000"/>
                </a:solidFill>
                <a:effectLst/>
                <a:latin typeface="system-ui"/>
              </a:rPr>
              <a:t>For you recall, brothers </a:t>
            </a:r>
            <a:r>
              <a:rPr lang="en-US" sz="3600" b="0" i="1" dirty="0">
                <a:solidFill>
                  <a:srgbClr val="000000"/>
                </a:solidFill>
                <a:effectLst/>
                <a:latin typeface="system-ui"/>
              </a:rPr>
              <a:t>and sisters</a:t>
            </a:r>
            <a:r>
              <a:rPr lang="en-US" sz="3600" b="0" i="0" dirty="0">
                <a:solidFill>
                  <a:srgbClr val="000000"/>
                </a:solidFill>
                <a:effectLst/>
                <a:latin typeface="system-ui"/>
              </a:rPr>
              <a:t>, our labor and hardship: </a:t>
            </a:r>
            <a:r>
              <a:rPr lang="en-US" sz="3600" b="0" i="1" dirty="0">
                <a:solidFill>
                  <a:srgbClr val="000000"/>
                </a:solidFill>
                <a:effectLst/>
                <a:latin typeface="system-ui"/>
              </a:rPr>
              <a:t>it was by</a:t>
            </a:r>
            <a:r>
              <a:rPr lang="en-US" sz="3600" b="0" i="0" dirty="0">
                <a:solidFill>
                  <a:srgbClr val="000000"/>
                </a:solidFill>
                <a:effectLst/>
                <a:latin typeface="system-ui"/>
              </a:rPr>
              <a:t> working night and day so as not to be a burden to any of you, </a:t>
            </a:r>
            <a:r>
              <a:rPr lang="en-US" sz="3600" b="0" i="1" dirty="0">
                <a:solidFill>
                  <a:srgbClr val="000000"/>
                </a:solidFill>
                <a:effectLst/>
                <a:latin typeface="system-ui"/>
              </a:rPr>
              <a:t>that</a:t>
            </a:r>
            <a:r>
              <a:rPr lang="en-US" sz="3600" b="0" i="0" dirty="0">
                <a:solidFill>
                  <a:srgbClr val="000000"/>
                </a:solidFill>
                <a:effectLst/>
                <a:latin typeface="system-ui"/>
              </a:rPr>
              <a:t> we proclaimed to you the gospel of God. </a:t>
            </a:r>
            <a:br>
              <a:rPr lang="en-US" sz="3600" b="0" i="0" dirty="0">
                <a:solidFill>
                  <a:srgbClr val="000000"/>
                </a:solidFill>
                <a:effectLst/>
                <a:latin typeface="system-ui"/>
              </a:rPr>
            </a:br>
            <a:br>
              <a:rPr lang="en-US" sz="3600" b="0" i="0" dirty="0">
                <a:solidFill>
                  <a:srgbClr val="000000"/>
                </a:solidFill>
                <a:effectLst/>
                <a:latin typeface="system-ui"/>
              </a:rPr>
            </a:br>
            <a:r>
              <a:rPr lang="en-US" sz="3600" b="1" i="0" baseline="30000" dirty="0">
                <a:solidFill>
                  <a:srgbClr val="000000"/>
                </a:solidFill>
                <a:effectLst/>
                <a:latin typeface="system-ui"/>
              </a:rPr>
              <a:t>10 </a:t>
            </a:r>
            <a:r>
              <a:rPr lang="en-US" sz="3600" b="0" i="0" dirty="0">
                <a:solidFill>
                  <a:srgbClr val="000000"/>
                </a:solidFill>
                <a:effectLst/>
                <a:latin typeface="system-ui"/>
              </a:rPr>
              <a:t>You are witnesses, and </a:t>
            </a:r>
            <a:r>
              <a:rPr lang="en-US" sz="3600" b="0" i="1" dirty="0">
                <a:solidFill>
                  <a:srgbClr val="000000"/>
                </a:solidFill>
                <a:effectLst/>
                <a:latin typeface="system-ui"/>
              </a:rPr>
              <a:t>so is</a:t>
            </a:r>
            <a:r>
              <a:rPr lang="en-US" sz="3600" b="0" i="0" dirty="0">
                <a:solidFill>
                  <a:srgbClr val="000000"/>
                </a:solidFill>
                <a:effectLst/>
                <a:latin typeface="system-ui"/>
              </a:rPr>
              <a:t> God, </a:t>
            </a:r>
            <a:r>
              <a:rPr lang="en-US" sz="3600" b="0" i="1" dirty="0">
                <a:solidFill>
                  <a:srgbClr val="000000"/>
                </a:solidFill>
                <a:effectLst/>
                <a:latin typeface="system-ui"/>
              </a:rPr>
              <a:t>of</a:t>
            </a:r>
            <a:r>
              <a:rPr lang="en-US" sz="3600" b="0" i="0" dirty="0">
                <a:solidFill>
                  <a:srgbClr val="000000"/>
                </a:solidFill>
                <a:effectLst/>
                <a:latin typeface="system-ui"/>
              </a:rPr>
              <a:t> how devoutly and rightly and blamelessly we </a:t>
            </a:r>
            <a:r>
              <a:rPr lang="en-US" sz="3600" b="0" i="0" baseline="30000" dirty="0">
                <a:solidFill>
                  <a:srgbClr val="000000"/>
                </a:solidFill>
                <a:effectLst/>
                <a:latin typeface="system-ui"/>
              </a:rPr>
              <a:t>[</a:t>
            </a:r>
            <a:r>
              <a:rPr lang="en-US" sz="3600" b="0" i="0" baseline="30000" dirty="0">
                <a:solidFill>
                  <a:srgbClr val="4A4A4A"/>
                </a:solidFill>
                <a:effectLst/>
                <a:latin typeface="system-ui"/>
                <a:hlinkClick r:id="rId2" tooltip="See footnote p"/>
              </a:rPr>
              <a:t>p</a:t>
            </a:r>
            <a:r>
              <a:rPr lang="en-US" sz="3600" b="0" i="0" baseline="30000" dirty="0">
                <a:solidFill>
                  <a:srgbClr val="000000"/>
                </a:solidFill>
                <a:effectLst/>
                <a:latin typeface="system-ui"/>
              </a:rPr>
              <a:t>]</a:t>
            </a:r>
            <a:r>
              <a:rPr lang="en-US" sz="3600" b="0" i="0" dirty="0">
                <a:solidFill>
                  <a:srgbClr val="000000"/>
                </a:solidFill>
                <a:effectLst/>
                <a:latin typeface="system-ui"/>
              </a:rPr>
              <a:t>behaved toward you </a:t>
            </a:r>
            <a:r>
              <a:rPr lang="en-US" sz="3600" b="0" i="0" baseline="30000" dirty="0">
                <a:solidFill>
                  <a:srgbClr val="000000"/>
                </a:solidFill>
                <a:effectLst/>
                <a:latin typeface="system-ui"/>
              </a:rPr>
              <a:t>[</a:t>
            </a:r>
            <a:r>
              <a:rPr lang="en-US" sz="3600" b="0" i="0" baseline="30000" dirty="0">
                <a:solidFill>
                  <a:srgbClr val="4A4A4A"/>
                </a:solidFill>
                <a:effectLst/>
                <a:latin typeface="system-ui"/>
                <a:hlinkClick r:id="rId3" tooltip="See footnote q"/>
              </a:rPr>
              <a:t>q</a:t>
            </a:r>
            <a:r>
              <a:rPr lang="en-US" sz="3600" b="0" i="0" baseline="30000" dirty="0">
                <a:solidFill>
                  <a:srgbClr val="000000"/>
                </a:solidFill>
                <a:effectLst/>
                <a:latin typeface="system-ui"/>
              </a:rPr>
              <a:t>]</a:t>
            </a:r>
            <a:r>
              <a:rPr lang="en-US" sz="3600" b="0" i="0" dirty="0">
                <a:solidFill>
                  <a:srgbClr val="000000"/>
                </a:solidFill>
                <a:effectLst/>
                <a:latin typeface="system-ui"/>
              </a:rPr>
              <a:t>believers; </a:t>
            </a:r>
            <a:endParaRPr lang="en-US" sz="3600" dirty="0"/>
          </a:p>
        </p:txBody>
      </p:sp>
      <p:sp>
        <p:nvSpPr>
          <p:cNvPr id="3" name="Content Placeholder 2">
            <a:extLst>
              <a:ext uri="{FF2B5EF4-FFF2-40B4-BE49-F238E27FC236}">
                <a16:creationId xmlns:a16="http://schemas.microsoft.com/office/drawing/2014/main" id="{C123CCBF-6562-8948-0B8F-CC997A3F8857}"/>
              </a:ext>
            </a:extLst>
          </p:cNvPr>
          <p:cNvSpPr>
            <a:spLocks noGrp="1"/>
          </p:cNvSpPr>
          <p:nvPr>
            <p:ph idx="1"/>
          </p:nvPr>
        </p:nvSpPr>
        <p:spPr>
          <a:xfrm flipV="1">
            <a:off x="838200" y="6176962"/>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714810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594CA-6724-114E-80FC-F69C21FE0A58}"/>
              </a:ext>
            </a:extLst>
          </p:cNvPr>
          <p:cNvSpPr>
            <a:spLocks noGrp="1"/>
          </p:cNvSpPr>
          <p:nvPr>
            <p:ph type="title"/>
          </p:nvPr>
        </p:nvSpPr>
        <p:spPr>
          <a:xfrm>
            <a:off x="838200" y="365125"/>
            <a:ext cx="10515600" cy="5811837"/>
          </a:xfrm>
        </p:spPr>
        <p:txBody>
          <a:bodyPr>
            <a:normAutofit/>
          </a:bodyPr>
          <a:lstStyle/>
          <a:p>
            <a:r>
              <a:rPr lang="en-US" sz="3600" b="1" i="0" baseline="30000" dirty="0">
                <a:solidFill>
                  <a:srgbClr val="000000"/>
                </a:solidFill>
                <a:effectLst/>
                <a:latin typeface="system-ui"/>
              </a:rPr>
              <a:t>11 </a:t>
            </a:r>
            <a:r>
              <a:rPr lang="en-US" sz="3600" b="0" i="0" dirty="0">
                <a:solidFill>
                  <a:srgbClr val="000000"/>
                </a:solidFill>
                <a:effectLst/>
                <a:latin typeface="system-ui"/>
              </a:rPr>
              <a:t>just as you know how </a:t>
            </a:r>
            <a:r>
              <a:rPr lang="en-US" sz="3600" b="0" i="1" dirty="0">
                <a:solidFill>
                  <a:srgbClr val="000000"/>
                </a:solidFill>
                <a:effectLst/>
                <a:latin typeface="system-ui"/>
              </a:rPr>
              <a:t>we were</a:t>
            </a:r>
            <a:r>
              <a:rPr lang="en-US" sz="3600" b="0" i="0" dirty="0">
                <a:solidFill>
                  <a:srgbClr val="000000"/>
                </a:solidFill>
                <a:effectLst/>
                <a:latin typeface="system-ui"/>
              </a:rPr>
              <a:t> exhorting and encouraging and imploring each one of you as a father </a:t>
            </a:r>
            <a:r>
              <a:rPr lang="en-US" sz="3600" b="0" i="1" dirty="0">
                <a:solidFill>
                  <a:srgbClr val="000000"/>
                </a:solidFill>
                <a:effectLst/>
                <a:latin typeface="system-ui"/>
              </a:rPr>
              <a:t>would</a:t>
            </a:r>
            <a:r>
              <a:rPr lang="en-US" sz="3600" b="0" i="0" dirty="0">
                <a:solidFill>
                  <a:srgbClr val="000000"/>
                </a:solidFill>
                <a:effectLst/>
                <a:latin typeface="system-ui"/>
              </a:rPr>
              <a:t> his own children, </a:t>
            </a:r>
            <a:br>
              <a:rPr lang="en-US" sz="3600" b="0" i="0" dirty="0">
                <a:solidFill>
                  <a:srgbClr val="000000"/>
                </a:solidFill>
                <a:effectLst/>
                <a:latin typeface="system-ui"/>
              </a:rPr>
            </a:br>
            <a:br>
              <a:rPr lang="en-US" sz="3600" b="0" i="0" dirty="0">
                <a:solidFill>
                  <a:srgbClr val="000000"/>
                </a:solidFill>
                <a:effectLst/>
                <a:latin typeface="system-ui"/>
              </a:rPr>
            </a:br>
            <a:r>
              <a:rPr lang="en-US" sz="3600" b="1" i="0" baseline="30000" dirty="0">
                <a:solidFill>
                  <a:srgbClr val="000000"/>
                </a:solidFill>
                <a:effectLst/>
                <a:latin typeface="system-ui"/>
              </a:rPr>
              <a:t>12 </a:t>
            </a:r>
            <a:r>
              <a:rPr lang="en-US" sz="3600" b="0" i="0" dirty="0">
                <a:solidFill>
                  <a:srgbClr val="000000"/>
                </a:solidFill>
                <a:effectLst/>
                <a:latin typeface="system-ui"/>
              </a:rPr>
              <a:t>so that you would walk in a manner worthy of the God who calls you into His own kingdom and glory.</a:t>
            </a:r>
            <a:endParaRPr lang="en-US" sz="3600" dirty="0"/>
          </a:p>
        </p:txBody>
      </p:sp>
      <p:sp>
        <p:nvSpPr>
          <p:cNvPr id="3" name="Content Placeholder 2">
            <a:extLst>
              <a:ext uri="{FF2B5EF4-FFF2-40B4-BE49-F238E27FC236}">
                <a16:creationId xmlns:a16="http://schemas.microsoft.com/office/drawing/2014/main" id="{C37CAE9E-0024-D1DB-C043-C5EADEEACC21}"/>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888618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B563A-69DD-8A69-4D73-EF2EFBDB98F2}"/>
              </a:ext>
            </a:extLst>
          </p:cNvPr>
          <p:cNvSpPr>
            <a:spLocks noGrp="1"/>
          </p:cNvSpPr>
          <p:nvPr>
            <p:ph type="title"/>
          </p:nvPr>
        </p:nvSpPr>
        <p:spPr>
          <a:xfrm>
            <a:off x="838200" y="365125"/>
            <a:ext cx="10515600" cy="5712351"/>
          </a:xfrm>
        </p:spPr>
        <p:txBody>
          <a:bodyPr/>
          <a:lstStyle/>
          <a:p>
            <a:pPr marL="0" marR="0">
              <a:lnSpc>
                <a:spcPct val="107000"/>
              </a:lnSpc>
              <a:spcBef>
                <a:spcPts val="0"/>
              </a:spcBef>
              <a:spcAft>
                <a:spcPts val="800"/>
              </a:spcAft>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God’s People Entrusted with the Gospel</a:t>
            </a:r>
            <a:b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(Not Just for Church Leaders)</a:t>
            </a:r>
            <a:b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1 Thessalonians 2:1-12</a:t>
            </a:r>
            <a:b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Key Verse: 4:</a:t>
            </a:r>
            <a:b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3600" b="1"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a:t>
            </a:r>
            <a:r>
              <a:rPr lang="en-US"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…but just as we have been approved by God to be entrusted with the gospel, so we speak, not intending to please people, but </a:t>
            </a:r>
            <a:r>
              <a:rPr lang="en-US" sz="36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 please</a:t>
            </a:r>
            <a:r>
              <a:rPr lang="en-US"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God, who </a:t>
            </a:r>
            <a:r>
              <a:rPr lang="en-US" sz="36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u="sng" kern="100" baseline="30000"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hlinkClick r:id="rId2" tooltip="See footnote e"/>
              </a:rPr>
              <a:t>e</a:t>
            </a:r>
            <a:r>
              <a:rPr lang="en-US" sz="36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examines our hearts.”</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044CD6A-6AF5-268F-2E98-542410F8580B}"/>
              </a:ext>
            </a:extLst>
          </p:cNvPr>
          <p:cNvSpPr>
            <a:spLocks noGrp="1"/>
          </p:cNvSpPr>
          <p:nvPr>
            <p:ph idx="1"/>
          </p:nvPr>
        </p:nvSpPr>
        <p:spPr>
          <a:xfrm>
            <a:off x="838200" y="6117891"/>
            <a:ext cx="10515600" cy="59071"/>
          </a:xfrm>
        </p:spPr>
        <p:txBody>
          <a:bodyPr>
            <a:normAutofit fontScale="25000" lnSpcReduction="20000"/>
          </a:bodyPr>
          <a:lstStyle/>
          <a:p>
            <a:endParaRPr lang="en-US" dirty="0"/>
          </a:p>
        </p:txBody>
      </p:sp>
    </p:spTree>
    <p:extLst>
      <p:ext uri="{BB962C8B-B14F-4D97-AF65-F5344CB8AC3E}">
        <p14:creationId xmlns:p14="http://schemas.microsoft.com/office/powerpoint/2010/main" val="1387789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4135E-45C4-30AE-B2CE-324E545E5777}"/>
              </a:ext>
            </a:extLst>
          </p:cNvPr>
          <p:cNvSpPr>
            <a:spLocks noGrp="1"/>
          </p:cNvSpPr>
          <p:nvPr>
            <p:ph type="title"/>
          </p:nvPr>
        </p:nvSpPr>
        <p:spPr>
          <a:xfrm>
            <a:off x="838200" y="365125"/>
            <a:ext cx="10515600" cy="5727507"/>
          </a:xfrm>
        </p:spPr>
        <p:txBody>
          <a:bodyPr>
            <a:normAutofit/>
          </a:bodyPr>
          <a:lstStyle/>
          <a:p>
            <a:r>
              <a:rPr lang="en-US" sz="4000" dirty="0">
                <a:solidFill>
                  <a:srgbClr val="000000"/>
                </a:solidFill>
                <a:effectLst/>
                <a:highlight>
                  <a:srgbClr val="00FF00"/>
                </a:highlight>
                <a:latin typeface="Times New Roman" panose="02020603050405020304" pitchFamily="18" charset="0"/>
                <a:ea typeface="Calibri" panose="020F0502020204030204" pitchFamily="34" charset="0"/>
              </a:rPr>
              <a:t>Acts 16:22-24 reads, “</a:t>
            </a:r>
            <a:r>
              <a:rPr lang="en-US" sz="4000" b="1" baseline="30000" dirty="0">
                <a:solidFill>
                  <a:srgbClr val="000000"/>
                </a:solidFill>
                <a:effectLst/>
                <a:highlight>
                  <a:srgbClr val="00FF00"/>
                </a:highlight>
                <a:latin typeface="Times New Roman" panose="02020603050405020304" pitchFamily="18" charset="0"/>
                <a:ea typeface="Calibri" panose="020F0502020204030204" pitchFamily="34" charset="0"/>
              </a:rPr>
              <a:t>22 </a:t>
            </a:r>
            <a:r>
              <a:rPr lang="en-US" sz="4000" dirty="0">
                <a:solidFill>
                  <a:srgbClr val="000000"/>
                </a:solidFill>
                <a:effectLst/>
                <a:highlight>
                  <a:srgbClr val="00FF00"/>
                </a:highlight>
                <a:latin typeface="Times New Roman" panose="02020603050405020304" pitchFamily="18" charset="0"/>
                <a:ea typeface="Calibri" panose="020F0502020204030204" pitchFamily="34" charset="0"/>
              </a:rPr>
              <a:t>The crowd joined in an attack against them, and the chief magistrates tore their robes off them and proceeded to order </a:t>
            </a:r>
            <a:r>
              <a:rPr lang="en-US" sz="4000" i="1" dirty="0">
                <a:solidFill>
                  <a:srgbClr val="000000"/>
                </a:solidFill>
                <a:effectLst/>
                <a:highlight>
                  <a:srgbClr val="00FF00"/>
                </a:highlight>
                <a:latin typeface="Times New Roman" panose="02020603050405020304" pitchFamily="18" charset="0"/>
                <a:ea typeface="Calibri" panose="020F0502020204030204" pitchFamily="34" charset="0"/>
              </a:rPr>
              <a:t>them</a:t>
            </a:r>
            <a:r>
              <a:rPr lang="en-US" sz="4000" dirty="0">
                <a:solidFill>
                  <a:srgbClr val="000000"/>
                </a:solidFill>
                <a:effectLst/>
                <a:highlight>
                  <a:srgbClr val="00FF00"/>
                </a:highlight>
                <a:latin typeface="Times New Roman" panose="02020603050405020304" pitchFamily="18" charset="0"/>
                <a:ea typeface="Calibri" panose="020F0502020204030204" pitchFamily="34" charset="0"/>
              </a:rPr>
              <a:t> to be beaten with rods. </a:t>
            </a:r>
            <a:r>
              <a:rPr lang="en-US" sz="4000" b="1" baseline="30000" dirty="0">
                <a:solidFill>
                  <a:srgbClr val="000000"/>
                </a:solidFill>
                <a:effectLst/>
                <a:highlight>
                  <a:srgbClr val="00FF00"/>
                </a:highlight>
                <a:latin typeface="Times New Roman" panose="02020603050405020304" pitchFamily="18" charset="0"/>
                <a:ea typeface="Calibri" panose="020F0502020204030204" pitchFamily="34" charset="0"/>
              </a:rPr>
              <a:t>23 </a:t>
            </a:r>
            <a:r>
              <a:rPr lang="en-US" sz="4000" dirty="0">
                <a:solidFill>
                  <a:srgbClr val="000000"/>
                </a:solidFill>
                <a:effectLst/>
                <a:highlight>
                  <a:srgbClr val="00FF00"/>
                </a:highlight>
                <a:latin typeface="Times New Roman" panose="02020603050405020304" pitchFamily="18" charset="0"/>
                <a:ea typeface="Calibri" panose="020F0502020204030204" pitchFamily="34" charset="0"/>
              </a:rPr>
              <a:t>When they had struck them with many blows, they threw them into prison, commanding the jailer to guard them securely; </a:t>
            </a:r>
            <a:r>
              <a:rPr lang="en-US" sz="4000" b="1" baseline="30000" dirty="0">
                <a:solidFill>
                  <a:srgbClr val="000000"/>
                </a:solidFill>
                <a:effectLst/>
                <a:highlight>
                  <a:srgbClr val="00FF00"/>
                </a:highlight>
                <a:latin typeface="Times New Roman" panose="02020603050405020304" pitchFamily="18" charset="0"/>
                <a:ea typeface="Calibri" panose="020F0502020204030204" pitchFamily="34" charset="0"/>
              </a:rPr>
              <a:t>24</a:t>
            </a:r>
            <a:r>
              <a:rPr lang="en-US" sz="4000" dirty="0">
                <a:solidFill>
                  <a:srgbClr val="000000"/>
                </a:solidFill>
                <a:effectLst/>
                <a:highlight>
                  <a:srgbClr val="00FF00"/>
                </a:highlight>
                <a:latin typeface="Times New Roman" panose="02020603050405020304" pitchFamily="18" charset="0"/>
                <a:ea typeface="Calibri" panose="020F0502020204030204" pitchFamily="34" charset="0"/>
              </a:rPr>
              <a:t>and he, having received such a command, threw them into the inner prison and fastened their feet in the stocks.”</a:t>
            </a:r>
            <a:endParaRPr lang="en-US" sz="4000" dirty="0"/>
          </a:p>
        </p:txBody>
      </p:sp>
      <p:sp>
        <p:nvSpPr>
          <p:cNvPr id="3" name="Content Placeholder 2">
            <a:extLst>
              <a:ext uri="{FF2B5EF4-FFF2-40B4-BE49-F238E27FC236}">
                <a16:creationId xmlns:a16="http://schemas.microsoft.com/office/drawing/2014/main" id="{6D902C72-7D82-865E-88F3-CF47F3BD7DB0}"/>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865469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72288-7B2C-5A98-2A33-EB2B34176BF0}"/>
              </a:ext>
            </a:extLst>
          </p:cNvPr>
          <p:cNvSpPr>
            <a:spLocks noGrp="1"/>
          </p:cNvSpPr>
          <p:nvPr>
            <p:ph type="title"/>
          </p:nvPr>
        </p:nvSpPr>
        <p:spPr>
          <a:xfrm>
            <a:off x="838200" y="365125"/>
            <a:ext cx="10515600" cy="5766118"/>
          </a:xfrm>
        </p:spPr>
        <p:txBody>
          <a:bodyPr/>
          <a:lstStyle/>
          <a:p>
            <a:endParaRPr lang="en-US" dirty="0"/>
          </a:p>
        </p:txBody>
      </p:sp>
      <p:pic>
        <p:nvPicPr>
          <p:cNvPr id="5" name="Content Placeholder 4">
            <a:extLst>
              <a:ext uri="{FF2B5EF4-FFF2-40B4-BE49-F238E27FC236}">
                <a16:creationId xmlns:a16="http://schemas.microsoft.com/office/drawing/2014/main" id="{62A7E724-0E85-A0E9-C7DD-56262A5FFE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58117" y="6130925"/>
            <a:ext cx="75765" cy="46038"/>
          </a:xfrm>
        </p:spPr>
      </p:pic>
      <p:pic>
        <p:nvPicPr>
          <p:cNvPr id="9" name="Picture 8">
            <a:extLst>
              <a:ext uri="{FF2B5EF4-FFF2-40B4-BE49-F238E27FC236}">
                <a16:creationId xmlns:a16="http://schemas.microsoft.com/office/drawing/2014/main" id="{CE51F185-5EC9-54BA-FE88-4F9BE539D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019" y="750288"/>
            <a:ext cx="8285171" cy="4995792"/>
          </a:xfrm>
          <a:prstGeom prst="rect">
            <a:avLst/>
          </a:prstGeom>
        </p:spPr>
      </p:pic>
    </p:spTree>
    <p:extLst>
      <p:ext uri="{BB962C8B-B14F-4D97-AF65-F5344CB8AC3E}">
        <p14:creationId xmlns:p14="http://schemas.microsoft.com/office/powerpoint/2010/main" val="2481093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F77DB-8463-B735-A033-2E249F972C7C}"/>
              </a:ext>
            </a:extLst>
          </p:cNvPr>
          <p:cNvSpPr>
            <a:spLocks noGrp="1"/>
          </p:cNvSpPr>
          <p:nvPr>
            <p:ph type="title"/>
          </p:nvPr>
        </p:nvSpPr>
        <p:spPr>
          <a:xfrm>
            <a:off x="838200" y="365125"/>
            <a:ext cx="10515600" cy="5766118"/>
          </a:xfrm>
        </p:spPr>
        <p:txBody>
          <a:bodyPr>
            <a:normAutofit/>
          </a:bodyPr>
          <a:lstStyle/>
          <a:p>
            <a:r>
              <a:rPr lang="en-US" sz="4800" dirty="0">
                <a:solidFill>
                  <a:srgbClr val="000000"/>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Acts 17:5 reads, “</a:t>
            </a:r>
            <a:r>
              <a:rPr lang="en-US" sz="4800" b="1" baseline="30000" dirty="0">
                <a:solidFill>
                  <a:srgbClr val="000000"/>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5 </a:t>
            </a:r>
            <a:r>
              <a:rPr lang="en-US" sz="4800" dirty="0">
                <a:solidFill>
                  <a:srgbClr val="000000"/>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But the Jews, becoming jealous and taking along some wicked men from the marketplace, formed a mob and set the city in an uproar; and they attacked the house of Jason and were seeking to bring them out to the people.</a:t>
            </a:r>
            <a:r>
              <a:rPr lang="en-US" sz="4800" dirty="0">
                <a:effectLst/>
                <a:highlight>
                  <a:srgbClr val="00FF00"/>
                </a:highlight>
                <a:latin typeface="Times New Roman" panose="02020603050405020304" pitchFamily="18" charset="0"/>
                <a:cs typeface="Times New Roman" panose="02020603050405020304" pitchFamily="18" charset="0"/>
              </a:rPr>
              <a:t>”</a:t>
            </a:r>
            <a:r>
              <a:rPr lang="en-US" sz="4800" dirty="0">
                <a:solidFill>
                  <a:srgbClr val="000000"/>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a:t>
            </a:r>
            <a:endParaRPr lang="en-US" sz="4800" dirty="0">
              <a:highlight>
                <a:srgbClr val="00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94C50B6-8316-0AB6-705F-429B8B029706}"/>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2176308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TotalTime>
  <Words>1604</Words>
  <Application>Microsoft Office PowerPoint</Application>
  <PresentationFormat>Widescreen</PresentationFormat>
  <Paragraphs>22</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system-ui</vt:lpstr>
      <vt:lpstr>Times New Roman</vt:lpstr>
      <vt:lpstr>Office Theme</vt:lpstr>
      <vt:lpstr>2 Thessalonians 2:1-12 (NASB)  1For you yourselves know, brothers and sisters, that our [a]reception among you was not in vain,   2 but after we had already suffered and been treated abusively in Philippi, as you know, we had the boldness in our God to speak to you the gospel of God [b]amid much [c]opposition. </vt:lpstr>
      <vt:lpstr>3 For our exhortation does not come from error or impurity or [d]by way of deceit;   4 but just as we have been approved by God to be entrusted with the gospel, so we speak, not intending to please people, but to please God, who [e]examines our hearts.   5 For we never came [f]with flattering speech, as you know, nor with a pretext [g]for greed—God is our witness— </vt:lpstr>
      <vt:lpstr>6 nor did we seek honor from people, either from you or from others, though [h]we could have [i]asserted our authority as apostles of Christ.   7 But we [j]proved to be [k]gentle [l]among you. As a nursing mother [m]tenderly cares for her own children,   8 in the same way we had a fond affection for you and were delighted to share with you not only the gospel of God, but also our own [n]lives, because you had become [o]very dear to us.</vt:lpstr>
      <vt:lpstr>9 For you recall, brothers and sisters, our labor and hardship: it was by working night and day so as not to be a burden to any of you, that we proclaimed to you the gospel of God.   10 You are witnesses, and so is God, of how devoutly and rightly and blamelessly we [p]behaved toward you [q]believers; </vt:lpstr>
      <vt:lpstr>11 just as you know how we were exhorting and encouraging and imploring each one of you as a father would his own children,   12 so that you would walk in a manner worthy of the God who calls you into His own kingdom and glory.</vt:lpstr>
      <vt:lpstr>         God’s People Entrusted with the Gospel                  (Not Just for Church Leaders) 1 Thessalonians 2:1-12 Key Verse: 4: “4 …but just as we have been approved by God to be entrusted with the gospel, so we speak, not intending to please people, but to please God, who [e]examines our hearts.” </vt:lpstr>
      <vt:lpstr>Acts 16:22-24 reads, “22 The crowd joined in an attack against them, and the chief magistrates tore their robes off them and proceeded to order them to be beaten with rods. 23 When they had struck them with many blows, they threw them into prison, commanding the jailer to guard them securely; 24and he, having received such a command, threw them into the inner prison and fastened their feet in the stocks.”</vt:lpstr>
      <vt:lpstr>PowerPoint Presentation</vt:lpstr>
      <vt:lpstr>Acts 17:5 reads, “5 But the Jews, becoming jealous and taking along some wicked men from the marketplace, formed a mob and set the city in an uproar; and they attacked the house of Jason and were seeking to bring them out to the people.” </vt:lpstr>
      <vt:lpstr>PowerPoint Presentation</vt:lpstr>
      <vt:lpstr>Look at verses 1-2. “For you yourselves know, brothers and sisters, that our [a]reception among you was not in vain, 2 but after we had already suffered and been treated abusively in Philippi, as you know, we had the boldness in our God to speak to you the gospel of God [b]amid much [c]opposition.” </vt:lpstr>
      <vt:lpstr>Look at verses 3-4. “3 For our exhortation does not come from error or impurity or [d]by way of deceit; 4 but just as we have been approved by God to be entrusted with the gospel, so we speak, not intending to please people, but to please God, who [e]examines our hearts.” </vt:lpstr>
      <vt:lpstr>1 Thessalonians 1:10, “…and to wait for his Son from heaven, whom he raised from the dead—Jesus, who rescues us from the coming wrath.” </vt:lpstr>
      <vt:lpstr>Acts 17:4 reads, “4 And some of them were persuaded and joined Paul and Silas, [f]along with a large number of the God-fearing Greeks and [g]a significant number of the leading women.”  </vt:lpstr>
      <vt:lpstr>Look at verse 4 again. “4 but just as we have been approved by God to be entrusted with the gospel, so we speak, not intending to please people, but to please God, who [e]examines our hearts.”</vt:lpstr>
      <vt:lpstr>Acts 9:15, “But the Lord said to Ananias, Go! This man is my chosen instrument to carry my name before the Gentiles and their kings and before the people of Israel.” </vt:lpstr>
      <vt:lpstr>2 Timothy 2:15 reads, “15 Be diligent to present yourself approved to God as a worker who does not need to be ashamed, accurately handling the word of truth.”  </vt:lpstr>
      <vt:lpstr>Look at verses 5-6a. “5 For we never came [f]with flattering speech, as you know, nor with a pretext [g]for greed—God is our witness— 6 nor did we seek honor from people, either from you or from others…” </vt:lpstr>
      <vt:lpstr>PowerPoint Presentation</vt:lpstr>
      <vt:lpstr>John 5:41-45 reads, “41 I do not receive glory from people; 42 but I know you, that you do not have the love of God in yourselves. 43 I have come in My Father’s name, and you do not receive Me; if another comes in his own name, you will receive him. 44 How can you believe, when you accept glory from one another and you do not seek the glory that is from the one and only God? 45 Do not think that I will accuse you before the Father; the one who accuses you is Moses, in whom you have put your hope.” </vt:lpstr>
      <vt:lpstr>Look at verses 6b-8. “…though [h]we could have [i]asserted our authority as apostles of Christ. 7 But we [j]proved to be [k]gentle [l]among you. As a nursing mother [m]tenderly cares for her own children, 8 in the same way we had a fond affection for you and were delighted to share with you not only the gospel of God, but also our own [n]lives, because you had become [o]very dear to us.” </vt:lpstr>
      <vt:lpstr>PowerPoint Presentation</vt:lpstr>
      <vt:lpstr>PowerPoint Presentation</vt:lpstr>
      <vt:lpstr>PowerPoint Presentation</vt:lpstr>
      <vt:lpstr>Look at verses 9-10. “9 For you recall, brothers and sisters, our labor and hardship: it was by working night and day so as not to be a burden to any of you, that we proclaimed to you the gospel of God. 10 You are witnesses, and so is God, of how devoutly and rightly and blamelessly we [p]behaved toward you [q]believers…” </vt:lpstr>
      <vt:lpstr>PowerPoint Presentation</vt:lpstr>
      <vt:lpstr>1 Corinthians 9:3-6 reads, “3 My defense to those who examine me is this: 4 [a]Do we not have a right to eat and drink? 5 [b]Do we not have a right to take along a [c]believing wife, even as the rest of the apostles and the brothers of the Lord, and [d]Cephas? 6 Or do only [e]Barnabas and I have no right to refrain from [f]working?” </vt:lpstr>
      <vt:lpstr>Look at verses 11-12. “…11 just as you know how we were exhorting and encouraging and imploring each one of you as a father would his own children, 12 so that you would walk in a manner worthy of the God who calls you into His own kingdom and glory.” </vt:lpstr>
      <vt:lpstr>PowerPoint Presentation</vt:lpstr>
      <vt:lpstr>Hebrews 12:7-11 reads, “7 It is for discipline that you endure; God deals with you as with sons; for what son is there whom his father does not discipline? 8 But if you are without discipline, of which all have become partakers, then you are illegitimate children and not sons. 9 Furthermore, we had earthly fathers to discipline us, and we respected them; shall we not much more be subject to the Father of [e]spirits, and live? 10 For they disciplined us for a short time as seemed best to them, but He disciplines us for our good, so that we may share His holiness. 11 For the moment, all discipline seems not to be pleasant, but painful; yet to those who have been trained by it, afterward it yields the peaceful fruit of righteousness.”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9</cp:revision>
  <dcterms:created xsi:type="dcterms:W3CDTF">2024-09-24T02:09:54Z</dcterms:created>
  <dcterms:modified xsi:type="dcterms:W3CDTF">2024-09-29T03:57:30Z</dcterms:modified>
</cp:coreProperties>
</file>