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65" r:id="rId4"/>
    <p:sldId id="270" r:id="rId5"/>
    <p:sldId id="271" r:id="rId6"/>
    <p:sldId id="276" r:id="rId7"/>
    <p:sldId id="258" r:id="rId8"/>
    <p:sldId id="259" r:id="rId9"/>
    <p:sldId id="275" r:id="rId10"/>
    <p:sldId id="260" r:id="rId11"/>
    <p:sldId id="267" r:id="rId12"/>
    <p:sldId id="263" r:id="rId13"/>
    <p:sldId id="268" r:id="rId14"/>
    <p:sldId id="273" r:id="rId15"/>
    <p:sldId id="266" r:id="rId16"/>
    <p:sldId id="272" r:id="rId17"/>
    <p:sldId id="269" r:id="rId18"/>
    <p:sldId id="261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0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B05DE-7176-4D52-944C-BF1B122C043B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09F68-9037-4F6E-8E40-2AD04A455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0"/>
            <a:ext cx="9144000" cy="1219200"/>
          </a:xfr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7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101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:1-8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934200"/>
            <a:ext cx="8382000" cy="1371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l"/>
            <a:r>
              <a:rPr lang="en-US" sz="3600" b="1" i="1" dirty="0" smtClean="0">
                <a:solidFill>
                  <a:srgbClr val="0000FF"/>
                </a:solidFill>
              </a:rPr>
              <a:t>Of David. A psalm.			</a:t>
            </a:r>
            <a:r>
              <a:rPr lang="en-US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Sat, 6/22/24</a:t>
            </a:r>
          </a:p>
          <a:p>
            <a:r>
              <a:rPr lang="en-US" sz="3600" i="1" dirty="0" smtClean="0">
                <a:solidFill>
                  <a:srgbClr val="0000FF"/>
                </a:solidFill>
              </a:rPr>
              <a:t>“I </a:t>
            </a:r>
            <a:r>
              <a:rPr lang="en-US" sz="3600" i="1" dirty="0">
                <a:solidFill>
                  <a:srgbClr val="0000FF"/>
                </a:solidFill>
              </a:rPr>
              <a:t>will sing of your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3600" i="1" dirty="0">
                <a:solidFill>
                  <a:srgbClr val="0000FF"/>
                </a:solidFill>
              </a:rPr>
              <a:t> and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sz="3600" i="1" dirty="0">
                <a:solidFill>
                  <a:srgbClr val="0000FF"/>
                </a:solidFill>
              </a:rPr>
              <a:t>; to you, Lord, I will sing </a:t>
            </a:r>
            <a:r>
              <a:rPr lang="en-US" sz="3600" i="1" dirty="0" smtClean="0">
                <a:solidFill>
                  <a:srgbClr val="0000FF"/>
                </a:solidFill>
              </a:rPr>
              <a:t>praise”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101:1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  <a:endParaRPr lang="en-US" sz="3600" i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272677"/>
            <a:ext cx="9144000" cy="25853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i="1" dirty="0" smtClean="0">
                <a:solidFill>
                  <a:srgbClr val="FF0000"/>
                </a:solidFill>
              </a:rPr>
              <a:t>“</a:t>
            </a:r>
            <a:r>
              <a:rPr lang="en-US" sz="5400" i="1" dirty="0" smtClean="0">
                <a:solidFill>
                  <a:srgbClr val="FFFF00"/>
                </a:solidFill>
              </a:rPr>
              <a:t>I will </a:t>
            </a:r>
            <a:r>
              <a:rPr lang="en-US" sz="5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sz="5400" i="1" dirty="0" smtClean="0">
                <a:solidFill>
                  <a:srgbClr val="FFFF00"/>
                </a:solidFill>
              </a:rPr>
              <a:t> of your </a:t>
            </a:r>
            <a:r>
              <a:rPr lang="en-US" sz="5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5400" i="1" dirty="0" smtClean="0">
                <a:solidFill>
                  <a:srgbClr val="FFFF00"/>
                </a:solidFill>
              </a:rPr>
              <a:t> and </a:t>
            </a:r>
            <a:r>
              <a:rPr lang="en-US" sz="5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sz="5400" i="1" dirty="0" smtClean="0">
                <a:solidFill>
                  <a:srgbClr val="FFFF00"/>
                </a:solidFill>
              </a:rPr>
              <a:t>; to you, </a:t>
            </a:r>
            <a:r>
              <a:rPr lang="en-US" sz="5400" i="1" cap="small" dirty="0" smtClean="0">
                <a:solidFill>
                  <a:srgbClr val="FFFF00"/>
                </a:solidFill>
              </a:rPr>
              <a:t>Lord</a:t>
            </a:r>
            <a:r>
              <a:rPr lang="en-US" sz="5400" i="1" dirty="0" smtClean="0">
                <a:solidFill>
                  <a:srgbClr val="FFFF00"/>
                </a:solidFill>
              </a:rPr>
              <a:t>, I will </a:t>
            </a:r>
            <a:r>
              <a:rPr lang="en-US" sz="5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sz="5400" i="1" dirty="0" smtClean="0">
                <a:solidFill>
                  <a:srgbClr val="FFFF00"/>
                </a:solidFill>
              </a:rPr>
              <a:t> praise</a:t>
            </a:r>
            <a:r>
              <a:rPr lang="en-US" sz="5400" i="1" cap="small" dirty="0" smtClean="0">
                <a:solidFill>
                  <a:srgbClr val="FF0000"/>
                </a:solidFill>
              </a:rPr>
              <a:t>” </a:t>
            </a:r>
            <a:r>
              <a:rPr lang="en-US" sz="5400" i="1" cap="small" dirty="0" smtClean="0">
                <a:solidFill>
                  <a:srgbClr val="00B050"/>
                </a:solidFill>
              </a:rPr>
              <a:t>(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101:1</a:t>
            </a:r>
            <a:r>
              <a:rPr lang="en-US" sz="5400" i="1" dirty="0" smtClean="0">
                <a:solidFill>
                  <a:srgbClr val="00B050"/>
                </a:solidFill>
              </a:rPr>
              <a:t>). </a:t>
            </a:r>
            <a:r>
              <a:rPr lang="en-US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4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i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199" y="1"/>
            <a:ext cx="6705601" cy="30931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9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SINGS</a:t>
            </a:r>
            <a:endParaRPr lang="en-US" sz="19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8382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 yourself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endParaRPr lang="en-US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3600" i="1" dirty="0" smtClean="0">
                <a:solidFill>
                  <a:srgbClr val="0000FF"/>
                </a:solidFill>
              </a:rPr>
              <a:t> “I will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sz="3600" i="1" dirty="0" smtClean="0">
                <a:solidFill>
                  <a:srgbClr val="0000FF"/>
                </a:solidFill>
              </a:rPr>
              <a:t> of your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3600" i="1" dirty="0" smtClean="0">
                <a:solidFill>
                  <a:srgbClr val="0000FF"/>
                </a:solidFill>
              </a:rPr>
              <a:t> and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101:1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“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justice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together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 5:19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3400" i="1" dirty="0" smtClean="0">
                <a:solidFill>
                  <a:srgbClr val="0000FF"/>
                </a:solidFill>
              </a:rPr>
              <a:t> “I will be careful to lead a </a:t>
            </a:r>
            <a:r>
              <a:rPr lang="en-US" sz="3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i="1" dirty="0" smtClean="0">
                <a:solidFill>
                  <a:srgbClr val="0000FF"/>
                </a:solidFill>
              </a:rPr>
              <a:t>life”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101:2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4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“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perfect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as…”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5:48; 2 </a:t>
            </a:r>
            <a:r>
              <a:rPr lang="en-US" sz="36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10:5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“I will not look</a:t>
            </a:r>
            <a:r>
              <a:rPr lang="en-US" i="1" dirty="0" smtClean="0">
                <a:solidFill>
                  <a:srgbClr val="0000FF"/>
                </a:solidFill>
              </a:rPr>
              <a:t>…on anything that is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vile</a:t>
            </a:r>
            <a:r>
              <a:rPr lang="en-US" i="1" dirty="0" smtClean="0">
                <a:solidFill>
                  <a:srgbClr val="0000FF"/>
                </a:solidFill>
              </a:rPr>
              <a:t>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101:3a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your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smtClean="0">
                <a:solidFill>
                  <a:srgbClr val="0000FF"/>
                </a:solidFill>
              </a:rPr>
              <a:t>“The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</a:t>
            </a:r>
            <a:r>
              <a:rPr lang="en-US" sz="3000" i="1" dirty="0" smtClean="0">
                <a:solidFill>
                  <a:srgbClr val="0000FF"/>
                </a:solidFill>
              </a:rPr>
              <a:t> is the lamp of the body. If your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sz="3000" i="1" dirty="0" smtClean="0">
                <a:solidFill>
                  <a:srgbClr val="0000FF"/>
                </a:solidFill>
              </a:rPr>
              <a:t> are healthy, your whole body will be full of light</a:t>
            </a:r>
            <a:r>
              <a:rPr lang="en-US" sz="2800" i="1" dirty="0" smtClean="0">
                <a:solidFill>
                  <a:srgbClr val="0000FF"/>
                </a:solidFill>
              </a:rPr>
              <a:t>. But if your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sz="2800" i="1" dirty="0" smtClean="0">
                <a:solidFill>
                  <a:srgbClr val="0000FF"/>
                </a:solidFill>
              </a:rPr>
              <a:t> are unhealthy, your whole body will be full of darkness. If then the light within you is darkness, how great is that darkness!”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6:22-23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7620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Conducting yourself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  <a:endParaRPr lang="en-US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“I hate what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faithless people</a:t>
            </a:r>
            <a:r>
              <a:rPr lang="en-US" sz="2800" i="1" dirty="0" smtClean="0">
                <a:solidFill>
                  <a:srgbClr val="0000FF"/>
                </a:solidFill>
              </a:rPr>
              <a:t> do”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101:3b ff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  <a:endParaRPr lang="en-US" sz="28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000" i="1" dirty="0" smtClean="0">
                <a:solidFill>
                  <a:srgbClr val="0000FF"/>
                </a:solidFill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Shun bad company </a:t>
            </a:r>
            <a:r>
              <a:rPr lang="en-US" sz="2700" i="1" dirty="0" smtClean="0">
                <a:solidFill>
                  <a:srgbClr val="0000FF"/>
                </a:solidFill>
              </a:rPr>
              <a:t>(</a:t>
            </a:r>
            <a:r>
              <a:rPr lang="en-US" sz="2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27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</a:t>
            </a:r>
            <a:r>
              <a:rPr lang="en-US" sz="2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15:33</a:t>
            </a:r>
            <a:r>
              <a:rPr lang="en-US" sz="2700" i="1" dirty="0" smtClean="0">
                <a:solidFill>
                  <a:srgbClr val="0000FF"/>
                </a:solidFill>
              </a:rPr>
              <a:t>). </a:t>
            </a:r>
            <a:r>
              <a:rPr lang="en-US" sz="2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1:1-2</a:t>
            </a:r>
            <a:r>
              <a:rPr lang="en-US" sz="2700" i="1" dirty="0" smtClean="0">
                <a:solidFill>
                  <a:srgbClr val="0000FF"/>
                </a:solidFill>
              </a:rPr>
              <a:t>. </a:t>
            </a:r>
            <a:r>
              <a:rPr lang="en-US" sz="2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 1:10</a:t>
            </a:r>
            <a:r>
              <a:rPr lang="en-US" sz="2700" i="1" dirty="0" smtClean="0">
                <a:solidFill>
                  <a:srgbClr val="0000FF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2800" i="1" dirty="0" smtClean="0">
                <a:solidFill>
                  <a:srgbClr val="0000FF"/>
                </a:solidFill>
              </a:rPr>
              <a:t> “My </a:t>
            </a:r>
            <a:r>
              <a:rPr lang="en-US" sz="28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will be on the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</a:t>
            </a:r>
            <a:r>
              <a:rPr lang="en-US" sz="2800" i="1" dirty="0" smtClean="0">
                <a:solidFill>
                  <a:srgbClr val="0000FF"/>
                </a:solidFill>
              </a:rPr>
              <a:t> in the land…”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101:6a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300" i="1" dirty="0" smtClean="0">
                <a:solidFill>
                  <a:srgbClr val="0000FF"/>
                </a:solidFill>
              </a:rPr>
              <a:t>“Show proper respect to everyone, </a:t>
            </a:r>
            <a:r>
              <a:rPr lang="en-US" sz="2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2300" i="1" dirty="0" smtClean="0">
                <a:solidFill>
                  <a:srgbClr val="0000FF"/>
                </a:solidFill>
              </a:rPr>
              <a:t> the </a:t>
            </a:r>
            <a:r>
              <a:rPr lang="en-US" sz="2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</a:t>
            </a:r>
            <a:r>
              <a:rPr lang="en-US" sz="2300" i="1" dirty="0" smtClean="0">
                <a:solidFill>
                  <a:srgbClr val="0000FF"/>
                </a:solidFill>
              </a:rPr>
              <a:t> of </a:t>
            </a:r>
            <a:r>
              <a:rPr lang="en-US" sz="2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believers</a:t>
            </a:r>
            <a:r>
              <a:rPr lang="en-US" sz="2300" i="1" dirty="0" smtClean="0">
                <a:solidFill>
                  <a:srgbClr val="0000FF"/>
                </a:solidFill>
              </a:rPr>
              <a:t>, fear God, honor the emperor” (</a:t>
            </a:r>
            <a:r>
              <a:rPr lang="en-US" sz="2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 2:17</a:t>
            </a:r>
            <a:r>
              <a:rPr lang="en-US" sz="2300" i="1" dirty="0" smtClean="0">
                <a:solidFill>
                  <a:srgbClr val="0000FF"/>
                </a:solidFill>
              </a:rPr>
              <a:t>).</a:t>
            </a:r>
            <a:endParaRPr lang="en-US" sz="23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</a:t>
            </a:r>
            <a:r>
              <a:rPr lang="en-US" sz="2400" i="1" dirty="0" smtClean="0">
                <a:solidFill>
                  <a:srgbClr val="0000FF"/>
                </a:solidFill>
              </a:rPr>
              <a:t>Therefore, as we have opportunity,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00FF"/>
                </a:solidFill>
              </a:rPr>
              <a:t>let us do good to all people,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especially</a:t>
            </a:r>
            <a:r>
              <a:rPr lang="en-US" sz="2400" i="1" dirty="0" smtClean="0">
                <a:solidFill>
                  <a:srgbClr val="0000FF"/>
                </a:solidFill>
              </a:rPr>
              <a:t> to those who belong to the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</a:t>
            </a:r>
            <a:r>
              <a:rPr lang="en-US" sz="2400" i="1" dirty="0" smtClean="0">
                <a:solidFill>
                  <a:srgbClr val="0000FF"/>
                </a:solidFill>
              </a:rPr>
              <a:t> of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believers</a:t>
            </a:r>
            <a:r>
              <a:rPr lang="en-US" sz="2400" i="1" dirty="0" smtClean="0">
                <a:solidFill>
                  <a:srgbClr val="0000FF"/>
                </a:solidFill>
              </a:rPr>
              <a:t>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 6:10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2400" i="1" dirty="0" smtClean="0">
                <a:solidFill>
                  <a:srgbClr val="0000FF"/>
                </a:solidFill>
              </a:rPr>
              <a:t> “…the one whose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</a:t>
            </a:r>
            <a:r>
              <a:rPr lang="en-US" sz="2400" i="1" dirty="0" smtClean="0">
                <a:solidFill>
                  <a:srgbClr val="0000FF"/>
                </a:solidFill>
              </a:rPr>
              <a:t>is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blameless </a:t>
            </a:r>
            <a:r>
              <a:rPr lang="en-US" sz="2400" i="1" dirty="0" smtClean="0">
                <a:solidFill>
                  <a:srgbClr val="0000FF"/>
                </a:solidFill>
              </a:rPr>
              <a:t>will minister to me”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101:6b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000" i="1" dirty="0" smtClean="0">
                <a:solidFill>
                  <a:srgbClr val="0000FF"/>
                </a:solidFill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blamelessly</a:t>
            </a:r>
            <a:r>
              <a:rPr lang="en-US" sz="4000" i="1" dirty="0" smtClean="0">
                <a:solidFill>
                  <a:srgbClr val="0000FF"/>
                </a:solidFill>
              </a:rPr>
              <a:t>. </a:t>
            </a: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4000" i="1" dirty="0" smtClean="0">
                <a:solidFill>
                  <a:srgbClr val="0000FF"/>
                </a:solidFill>
              </a:rPr>
              <a:t>. </a:t>
            </a: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***</a:t>
            </a:r>
            <a:r>
              <a:rPr lang="en-US" sz="4000" i="1" dirty="0" smtClean="0">
                <a:solidFill>
                  <a:srgbClr val="0000FF"/>
                </a:solidFill>
              </a:rPr>
              <a:t>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Irony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Sin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causes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sorrow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13:2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guilt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38:1-4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loss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joy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51:8, 12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</a:p>
          <a:p>
            <a:pPr marL="514350" indent="-514350">
              <a:buNone/>
            </a:pPr>
            <a:endParaRPr lang="en-US" sz="24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9144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101 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to 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endParaRPr lang="en-US" sz="5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3600" i="1" dirty="0" smtClean="0">
                <a:solidFill>
                  <a:srgbClr val="C00000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“I will be careful to lead a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life”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101:2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perfectly blameless without sin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None/>
            </a:pPr>
            <a:r>
              <a:rPr lang="en-US" sz="2400" i="1" dirty="0" smtClean="0">
                <a:solidFill>
                  <a:srgbClr val="0000FF"/>
                </a:solidFill>
              </a:rPr>
              <a:t>	</a:t>
            </a:r>
            <a:r>
              <a:rPr lang="en-US" i="1" dirty="0" smtClean="0">
                <a:solidFill>
                  <a:srgbClr val="0000FF"/>
                </a:solidFill>
              </a:rPr>
              <a:t>“For we do not have a high priest who is unable to empathize with our weaknesses, but we have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who has been tempted in every way, just as we are—yet he did not sin</a:t>
            </a:r>
            <a:r>
              <a:rPr lang="en-US" i="1" dirty="0" smtClean="0">
                <a:solidFill>
                  <a:srgbClr val="0000FF"/>
                </a:solidFill>
              </a:rPr>
              <a:t>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 4:15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“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cut off every evildoer </a:t>
            </a:r>
            <a:r>
              <a:rPr lang="en-US" sz="2800" i="1" dirty="0" smtClean="0">
                <a:solidFill>
                  <a:srgbClr val="0000FF"/>
                </a:solidFill>
              </a:rPr>
              <a:t>from the city of the </a:t>
            </a:r>
            <a:r>
              <a:rPr lang="en-US" sz="2800" i="1" cap="small" dirty="0" smtClean="0">
                <a:solidFill>
                  <a:srgbClr val="0000FF"/>
                </a:solidFill>
              </a:rPr>
              <a:t>Lord</a:t>
            </a:r>
            <a:r>
              <a:rPr lang="en-US" sz="2800" i="1" dirty="0" smtClean="0">
                <a:solidFill>
                  <a:srgbClr val="0000FF"/>
                </a:solidFill>
              </a:rPr>
              <a:t>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cut off from God as an evildoer so that we may enter 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101 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to 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endParaRPr lang="en-US" sz="5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	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i="1" dirty="0" smtClean="0">
                <a:solidFill>
                  <a:srgbClr val="0000FF"/>
                </a:solidFill>
              </a:rPr>
              <a:t>“I will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i="1" dirty="0" smtClean="0">
                <a:solidFill>
                  <a:srgbClr val="0000FF"/>
                </a:solidFill>
              </a:rPr>
              <a:t> of your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i="1" dirty="0" smtClean="0">
                <a:solidFill>
                  <a:srgbClr val="0000FF"/>
                </a:solidFill>
              </a:rPr>
              <a:t> and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i="1" dirty="0" smtClean="0">
                <a:solidFill>
                  <a:srgbClr val="0000FF"/>
                </a:solidFill>
              </a:rPr>
              <a:t>…”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101:1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35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sang God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justice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tears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blood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“When they had 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sung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</a:t>
            </a:r>
            <a:r>
              <a:rPr lang="en-US" sz="2000" i="1" dirty="0" smtClean="0">
                <a:solidFill>
                  <a:srgbClr val="0000FF"/>
                </a:solidFill>
              </a:rPr>
              <a:t>, they went out to the Mount of Olives” </a:t>
            </a:r>
            <a:r>
              <a:rPr lang="en-US" sz="1600" i="1" dirty="0" smtClean="0">
                <a:solidFill>
                  <a:srgbClr val="0000FF"/>
                </a:solidFill>
              </a:rPr>
              <a:t>(</a:t>
            </a:r>
            <a:r>
              <a:rPr lang="en-US" sz="1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26:30; Mk 14:26</a:t>
            </a:r>
            <a:r>
              <a:rPr lang="en-US" sz="1600" i="1" dirty="0" smtClean="0">
                <a:solidFill>
                  <a:srgbClr val="0000FF"/>
                </a:solidFill>
              </a:rPr>
              <a:t>).</a:t>
            </a:r>
            <a:endParaRPr lang="en-US" sz="20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6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6000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sang 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his way to his 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execution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because</a:t>
            </a:r>
            <a:r>
              <a:rPr lang="en-US" sz="6000" i="1" dirty="0" smtClean="0">
                <a:solidFill>
                  <a:srgbClr val="0000FF"/>
                </a:solidFill>
              </a:rPr>
              <a:t>...</a:t>
            </a:r>
          </a:p>
          <a:p>
            <a:pPr marL="514350" indent="-514350">
              <a:buNone/>
            </a:pP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400" i="1" dirty="0" smtClean="0">
                <a:solidFill>
                  <a:srgbClr val="0000FF"/>
                </a:solidFill>
              </a:rPr>
              <a:t>“The </a:t>
            </a:r>
            <a:r>
              <a:rPr lang="en-US" sz="3400" i="1" cap="small" dirty="0" smtClean="0">
                <a:solidFill>
                  <a:srgbClr val="0000FF"/>
                </a:solidFill>
              </a:rPr>
              <a:t>Lord</a:t>
            </a:r>
            <a:r>
              <a:rPr lang="en-US" sz="3400" i="1" dirty="0" smtClean="0">
                <a:solidFill>
                  <a:srgbClr val="0000FF"/>
                </a:solidFill>
              </a:rPr>
              <a:t> your God is with you, the Mighty Warrior who saves. He will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great delight in you</a:t>
            </a:r>
            <a:r>
              <a:rPr lang="en-US" sz="3400" i="1" dirty="0" smtClean="0">
                <a:solidFill>
                  <a:srgbClr val="0000FF"/>
                </a:solidFill>
              </a:rPr>
              <a:t>; in his love he will no longer rebuke you, but will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rejoice over you with singing</a:t>
            </a:r>
            <a:r>
              <a:rPr lang="en-US" sz="3400" i="1" dirty="0" smtClean="0">
                <a:solidFill>
                  <a:srgbClr val="0000FF"/>
                </a:solidFill>
              </a:rPr>
              <a:t>” (</a:t>
            </a:r>
            <a:r>
              <a:rPr lang="en-US" sz="34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Zeph</a:t>
            </a:r>
            <a:r>
              <a:rPr lang="en-US" sz="3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3:17</a:t>
            </a:r>
            <a:r>
              <a:rPr lang="en-US" sz="3400" i="1" dirty="0" smtClean="0">
                <a:solidFill>
                  <a:srgbClr val="0000FF"/>
                </a:solidFill>
              </a:rPr>
              <a:t>).</a:t>
            </a:r>
            <a:endParaRPr lang="en-US" sz="34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451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“…his eyes were like blazing fire”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 1:14; 19:12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2400" i="1" dirty="0" smtClean="0">
                <a:solidFill>
                  <a:srgbClr val="0000FF"/>
                </a:solidFill>
              </a:rPr>
              <a:t>’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on you who are faithful</a:t>
            </a:r>
            <a:r>
              <a:rPr lang="en-US" sz="1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514350" indent="-514350">
              <a:buNone/>
            </a:pPr>
            <a:r>
              <a:rPr lang="en-US" sz="1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i="1" dirty="0" smtClean="0">
                <a:solidFill>
                  <a:srgbClr val="0000FF"/>
                </a:solidFill>
              </a:rPr>
              <a:t>“…his eyes were like blazing fire”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 1:14; 19:12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7620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Conducting yourself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  <a:endParaRPr lang="en-US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3600" i="1" dirty="0" smtClean="0">
                <a:solidFill>
                  <a:srgbClr val="0000FF"/>
                </a:solidFill>
              </a:rPr>
              <a:t> “I will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sz="3600" i="1" dirty="0" smtClean="0">
                <a:solidFill>
                  <a:srgbClr val="0000FF"/>
                </a:solidFill>
              </a:rPr>
              <a:t> of your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3600" i="1" dirty="0" smtClean="0">
                <a:solidFill>
                  <a:srgbClr val="0000FF"/>
                </a:solidFill>
              </a:rPr>
              <a:t> and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101:1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sings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and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loves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[the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unbearable].</a:t>
            </a:r>
            <a:endParaRPr lang="en-US" sz="2800" i="1" dirty="0" smtClean="0">
              <a:solidFill>
                <a:srgbClr val="0000FF"/>
              </a:solidFill>
            </a:endParaRPr>
          </a:p>
          <a:p>
            <a:pPr marL="514350" indent="-514350">
              <a:buNone/>
            </a:pPr>
            <a:r>
              <a:rPr lang="en-US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3400" i="1" dirty="0" smtClean="0">
                <a:solidFill>
                  <a:srgbClr val="0000FF"/>
                </a:solidFill>
              </a:rPr>
              <a:t> “I will be careful to lead a </a:t>
            </a:r>
            <a:r>
              <a:rPr lang="en-US" sz="3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i="1" dirty="0" smtClean="0">
                <a:solidFill>
                  <a:srgbClr val="0000FF"/>
                </a:solidFill>
              </a:rPr>
              <a:t>life”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101:2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4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“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perfect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as…”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5:48; 2 </a:t>
            </a:r>
            <a:r>
              <a:rPr lang="en-US" sz="4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10:5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24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“I will not look</a:t>
            </a:r>
            <a:r>
              <a:rPr lang="en-US" i="1" dirty="0" smtClean="0">
                <a:solidFill>
                  <a:srgbClr val="0000FF"/>
                </a:solidFill>
              </a:rPr>
              <a:t>…on anything that is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vile</a:t>
            </a:r>
            <a:r>
              <a:rPr lang="en-US" i="1" dirty="0" smtClean="0">
                <a:solidFill>
                  <a:srgbClr val="0000FF"/>
                </a:solidFill>
              </a:rPr>
              <a:t>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101:3a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your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“The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</a:t>
            </a:r>
            <a:r>
              <a:rPr lang="en-US" sz="2800" i="1" dirty="0" smtClean="0">
                <a:solidFill>
                  <a:srgbClr val="0000FF"/>
                </a:solidFill>
              </a:rPr>
              <a:t> is the lamp of the body. If your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sz="2800" i="1" dirty="0" smtClean="0">
                <a:solidFill>
                  <a:srgbClr val="0000FF"/>
                </a:solidFill>
              </a:rPr>
              <a:t> are healthy, your whole body will be full of light. But if your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sz="2800" i="1" dirty="0" smtClean="0">
                <a:solidFill>
                  <a:srgbClr val="0000FF"/>
                </a:solidFill>
              </a:rPr>
              <a:t> are unhealthy, your whole body will be full of darkness. If then the light within you is darkness, how great is that darkness!”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6:22-23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7620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101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to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endParaRPr lang="en-US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400" i="1" dirty="0" smtClean="0">
                <a:solidFill>
                  <a:srgbClr val="0000FF"/>
                </a:solidFill>
              </a:rPr>
              <a:t>“I will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sz="2400" i="1" dirty="0" smtClean="0">
                <a:solidFill>
                  <a:srgbClr val="0000FF"/>
                </a:solidFill>
              </a:rPr>
              <a:t> of your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2400" i="1" dirty="0" smtClean="0">
                <a:solidFill>
                  <a:srgbClr val="0000FF"/>
                </a:solidFill>
              </a:rPr>
              <a:t> and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..I will cut off every evildoer” 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101:1, 8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20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loves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also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judges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i="1" dirty="0" smtClean="0">
                <a:solidFill>
                  <a:srgbClr val="0000FF"/>
                </a:solidFill>
              </a:rPr>
              <a:t>“the Father judges no one, but has entrusted all judgment to the Son”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7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2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5:22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2700" i="1" dirty="0" smtClean="0">
              <a:solidFill>
                <a:srgbClr val="0000FF"/>
              </a:solidFill>
            </a:endParaRPr>
          </a:p>
          <a:p>
            <a:pPr marL="1314450" lvl="2" indent="-51435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	</a:t>
            </a:r>
            <a:r>
              <a:rPr lang="en-US" sz="2800" i="1" dirty="0" smtClean="0">
                <a:solidFill>
                  <a:srgbClr val="0000FF"/>
                </a:solidFill>
              </a:rPr>
              <a:t>“I will be careful to lead a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life.” “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have nothing to do with what is evil</a:t>
            </a:r>
            <a:r>
              <a:rPr lang="en-US" sz="2800" i="1" dirty="0" smtClean="0">
                <a:solidFill>
                  <a:srgbClr val="0000FF"/>
                </a:solidFill>
              </a:rPr>
              <a:t>.”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101:2, 4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28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perfectly blameless without sin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None/>
            </a:pPr>
            <a:r>
              <a:rPr lang="en-US" sz="2400" i="1" dirty="0" smtClean="0">
                <a:solidFill>
                  <a:srgbClr val="0000FF"/>
                </a:solidFill>
              </a:rPr>
              <a:t>	“For we do not have a high priest who is unable to empathize with our weaknesses, but we have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who has been tempted in every way, just as we are—yet he did not sin</a:t>
            </a:r>
            <a:r>
              <a:rPr lang="en-US" sz="2400" i="1" dirty="0" smtClean="0">
                <a:solidFill>
                  <a:srgbClr val="0000FF"/>
                </a:solidFill>
              </a:rPr>
              <a:t>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 4:15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 algn="r">
              <a:buNone/>
            </a:pP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800" i="1" dirty="0" smtClean="0">
                <a:solidFill>
                  <a:srgbClr val="0000FF"/>
                </a:solidFill>
              </a:rPr>
              <a:t>My eyes will be on the faithful in the land”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101:6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on the faithful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514350" indent="-514350">
              <a:buNone/>
            </a:pP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i="1" dirty="0" smtClean="0">
                <a:solidFill>
                  <a:srgbClr val="0000FF"/>
                </a:solidFill>
              </a:rPr>
              <a:t>“…his eyes were like blazing fire”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 1:14; 19:12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906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500" b="1" i="1" dirty="0" smtClean="0">
                <a:solidFill>
                  <a:srgbClr val="FFFF00"/>
                </a:solidFill>
              </a:rPr>
              <a:t>The </a:t>
            </a:r>
            <a:r>
              <a:rPr lang="en-US" sz="6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65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500" b="1" i="1" dirty="0" smtClean="0">
                <a:solidFill>
                  <a:srgbClr val="FFFF00"/>
                </a:solidFill>
              </a:rPr>
              <a:t>books of the </a:t>
            </a:r>
            <a:r>
              <a:rPr lang="en-US" sz="6500" b="1" i="1" dirty="0" smtClean="0">
                <a:solidFill>
                  <a:srgbClr val="FF0000"/>
                </a:solidFill>
              </a:rPr>
              <a:t>Psalms</a:t>
            </a:r>
            <a:endParaRPr lang="en-US" sz="6500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2">
            <a:schemeClr val="dk1">
              <a:shade val="50000"/>
            </a:schemeClr>
          </a:lnRef>
          <a:fillRef idx="1001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</a:t>
            </a:r>
            <a:r>
              <a:rPr lang="en-US" sz="4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1-41</a:t>
            </a:r>
            <a:r>
              <a:rPr lang="en-US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 </a:t>
            </a:r>
            <a:r>
              <a:rPr lang="en-US" sz="4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Confrontation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</a:t>
            </a:r>
            <a:r>
              <a:rPr lang="en-US" sz="4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42-72/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en-US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None/>
            </a:pPr>
            <a:r>
              <a:rPr 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</a:t>
            </a:r>
            <a:r>
              <a:rPr lang="en-US" sz="4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73-89/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4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Catastrophe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31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Devastation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7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</a:t>
            </a:r>
            <a:r>
              <a:rPr lang="en-US" sz="7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  <a:r>
              <a:rPr lang="en-US" sz="7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7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7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90-106/</a:t>
            </a:r>
            <a:r>
              <a:rPr lang="en-US" sz="7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7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marL="514350" indent="-514350">
              <a:buNone/>
            </a:pPr>
            <a:r>
              <a:rPr lang="en-US" sz="6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Consecration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6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Maturation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</a:t>
            </a:r>
            <a:r>
              <a:rPr lang="en-US" sz="4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107-150/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</a:t>
            </a:r>
            <a:r>
              <a:rPr lang="en-US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Consummation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990600"/>
          </a:xfr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i="1" dirty="0" smtClean="0">
                <a:solidFill>
                  <a:srgbClr val="FFFF00"/>
                </a:solidFill>
              </a:rPr>
              <a:t>“The </a:t>
            </a:r>
            <a:r>
              <a:rPr lang="en-US" sz="5400" b="1" i="1" cap="small" dirty="0" smtClean="0">
                <a:solidFill>
                  <a:srgbClr val="FFFF00"/>
                </a:solidFill>
              </a:rPr>
              <a:t>Lord</a:t>
            </a:r>
            <a:r>
              <a:rPr lang="en-US" sz="5400" i="1" cap="small" dirty="0" smtClean="0">
                <a:solidFill>
                  <a:srgbClr val="FFFF00"/>
                </a:solidFill>
              </a:rPr>
              <a:t> </a:t>
            </a:r>
            <a:r>
              <a:rPr lang="en-US" sz="5400" b="1" i="1" dirty="0" smtClean="0">
                <a:solidFill>
                  <a:srgbClr val="FFFF00"/>
                </a:solidFill>
              </a:rPr>
              <a:t>reigns</a:t>
            </a:r>
            <a:r>
              <a:rPr lang="en-US" sz="5400" i="1" dirty="0" smtClean="0">
                <a:solidFill>
                  <a:srgbClr val="FFFF00"/>
                </a:solidFill>
              </a:rPr>
              <a:t>”</a:t>
            </a:r>
            <a:r>
              <a:rPr lang="en-US" sz="6000" i="1" dirty="0" smtClean="0">
                <a:solidFill>
                  <a:srgbClr val="FFFF00"/>
                </a:solidFill>
              </a:rPr>
              <a:t> </a:t>
            </a:r>
            <a:r>
              <a:rPr lang="en-US" sz="3600" i="1" dirty="0" smtClean="0">
                <a:solidFill>
                  <a:srgbClr val="FFFF00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</a:rPr>
              <a:t>Ps 93:1; 97:1; 99:1</a:t>
            </a:r>
            <a:r>
              <a:rPr lang="en-US" sz="3600" i="1" dirty="0" smtClean="0">
                <a:solidFill>
                  <a:srgbClr val="FFFF00"/>
                </a:solidFill>
              </a:rPr>
              <a:t>)</a:t>
            </a:r>
            <a:endParaRPr lang="en-US" sz="3600" i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i="1" dirty="0" smtClean="0">
                <a:solidFill>
                  <a:srgbClr val="00B050"/>
                </a:solidFill>
              </a:rPr>
              <a:t>90</a:t>
            </a:r>
            <a:r>
              <a:rPr lang="en-US" i="1" dirty="0" smtClean="0">
                <a:solidFill>
                  <a:srgbClr val="FFFF00"/>
                </a:solidFill>
              </a:rPr>
              <a:t>: </a:t>
            </a:r>
            <a:r>
              <a:rPr lang="en-US" b="1" i="1" u="sng" dirty="0" smtClean="0">
                <a:solidFill>
                  <a:srgbClr val="FF0000"/>
                </a:solidFill>
              </a:rPr>
              <a:t>Eternity</a:t>
            </a:r>
            <a:r>
              <a:rPr lang="en-US" i="1" dirty="0" smtClean="0">
                <a:solidFill>
                  <a:srgbClr val="FFFF00"/>
                </a:solidFill>
              </a:rPr>
              <a:t>. </a:t>
            </a:r>
            <a:r>
              <a:rPr lang="en-US" sz="2600" i="1" dirty="0" smtClean="0">
                <a:solidFill>
                  <a:srgbClr val="FFFF00"/>
                </a:solidFill>
              </a:rPr>
              <a:t>“…from everlasting to everlasting you are God</a:t>
            </a:r>
            <a:r>
              <a:rPr lang="en-US" sz="2600" i="1" dirty="0" smtClean="0"/>
              <a:t>” (</a:t>
            </a:r>
            <a:r>
              <a:rPr lang="en-US" sz="2600" i="1" dirty="0" smtClean="0">
                <a:solidFill>
                  <a:srgbClr val="FF0000"/>
                </a:solidFill>
              </a:rPr>
              <a:t>90:2</a:t>
            </a:r>
            <a:r>
              <a:rPr lang="en-US" sz="2600" i="1" dirty="0" smtClean="0"/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91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“</a:t>
            </a:r>
            <a:r>
              <a:rPr lang="en-US" i="1" dirty="0" smtClean="0">
                <a:solidFill>
                  <a:srgbClr val="FFFF00"/>
                </a:solidFill>
              </a:rPr>
              <a:t>Whoever dwells in the shelter of the Most </a:t>
            </a:r>
            <a:r>
              <a:rPr lang="en-US" sz="3100" i="1" dirty="0" smtClean="0">
                <a:solidFill>
                  <a:srgbClr val="FFFF00"/>
                </a:solidFill>
              </a:rPr>
              <a:t>High will rest in the shadow of the Almighty” (</a:t>
            </a:r>
            <a:r>
              <a:rPr lang="en-US" sz="3100" i="1" dirty="0" smtClean="0">
                <a:solidFill>
                  <a:srgbClr val="FF0000"/>
                </a:solidFill>
              </a:rPr>
              <a:t>91:1</a:t>
            </a:r>
            <a:r>
              <a:rPr lang="en-US" sz="3100" i="1" dirty="0" smtClean="0">
                <a:solidFill>
                  <a:srgbClr val="FFFF00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92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“It is good to praise the </a:t>
            </a:r>
            <a:r>
              <a:rPr lang="en-US" i="1" cap="small" dirty="0" smtClean="0">
                <a:solidFill>
                  <a:srgbClr val="FFFF00"/>
                </a:solidFill>
              </a:rPr>
              <a:t>Lord” (</a:t>
            </a:r>
            <a:r>
              <a:rPr lang="en-US" i="1" cap="small" dirty="0" smtClean="0">
                <a:solidFill>
                  <a:srgbClr val="FF0000"/>
                </a:solidFill>
              </a:rPr>
              <a:t>92:1</a:t>
            </a:r>
            <a:r>
              <a:rPr lang="en-US" i="1" cap="small" dirty="0" smtClean="0">
                <a:solidFill>
                  <a:srgbClr val="FFFF00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i="1" cap="sm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</a:t>
            </a:r>
            <a:r>
              <a:rPr lang="en-US" i="1" cap="sm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i="1" u="sng" cap="sm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</a:t>
            </a:r>
            <a:r>
              <a:rPr lang="en-US" i="1" cap="sm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600" i="1" cap="sm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cap="sm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800" i="1" dirty="0" smtClean="0">
                <a:solidFill>
                  <a:srgbClr val="FFFF00"/>
                </a:solidFill>
              </a:rPr>
              <a:t>Your throne was established…from all eternity” (</a:t>
            </a:r>
            <a:r>
              <a:rPr lang="en-US" sz="2800" i="1" dirty="0" smtClean="0">
                <a:solidFill>
                  <a:srgbClr val="FF0000"/>
                </a:solidFill>
              </a:rPr>
              <a:t>93:2</a:t>
            </a:r>
            <a:r>
              <a:rPr lang="en-US" sz="2800" i="1" dirty="0" smtClean="0">
                <a:solidFill>
                  <a:srgbClr val="FFFF00"/>
                </a:solidFill>
              </a:rPr>
              <a:t>).</a:t>
            </a:r>
            <a:endParaRPr lang="en-US" sz="2800" i="1" cap="small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3600" i="1" cap="sm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94</a:t>
            </a:r>
            <a:r>
              <a:rPr lang="en-US" sz="3600" i="1" cap="sm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i="1" u="sng" cap="sm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Judge</a:t>
            </a:r>
            <a:r>
              <a:rPr lang="en-US" sz="3600" i="1" cap="sm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“</a:t>
            </a:r>
            <a:r>
              <a:rPr lang="en-US" sz="3600" i="1" dirty="0" smtClean="0">
                <a:solidFill>
                  <a:srgbClr val="FFFF00"/>
                </a:solidFill>
              </a:rPr>
              <a:t>Rise up, Judge of the earth: (</a:t>
            </a:r>
            <a:r>
              <a:rPr lang="en-US" sz="3600" i="1" dirty="0" smtClean="0">
                <a:solidFill>
                  <a:srgbClr val="FF0000"/>
                </a:solidFill>
              </a:rPr>
              <a:t>94:2</a:t>
            </a:r>
            <a:r>
              <a:rPr lang="en-US" sz="3600" i="1" dirty="0" smtClean="0">
                <a:solidFill>
                  <a:srgbClr val="FFFF00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9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2900" i="1" dirty="0" smtClean="0">
                <a:solidFill>
                  <a:srgbClr val="FFFF00"/>
                </a:solidFill>
              </a:rPr>
              <a:t>Today, if only you would hear his voice”  (</a:t>
            </a:r>
            <a:r>
              <a:rPr lang="en-US" sz="2900" i="1" dirty="0" smtClean="0">
                <a:solidFill>
                  <a:srgbClr val="FF0000"/>
                </a:solidFill>
              </a:rPr>
              <a:t>95:7</a:t>
            </a:r>
            <a:r>
              <a:rPr lang="en-US" sz="2900" i="1" dirty="0" smtClean="0">
                <a:solidFill>
                  <a:srgbClr val="FFFF00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96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Worthy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600" i="1" dirty="0" smtClean="0">
                <a:solidFill>
                  <a:srgbClr val="FFFF00"/>
                </a:solidFill>
              </a:rPr>
              <a:t>For great is the </a:t>
            </a:r>
            <a:r>
              <a:rPr lang="en-US" sz="2600" i="1" cap="small" dirty="0" smtClean="0">
                <a:solidFill>
                  <a:srgbClr val="FFFF00"/>
                </a:solidFill>
              </a:rPr>
              <a:t>Lord</a:t>
            </a:r>
            <a:r>
              <a:rPr lang="en-US" sz="2600" i="1" dirty="0" smtClean="0">
                <a:solidFill>
                  <a:srgbClr val="FFFF00"/>
                </a:solidFill>
              </a:rPr>
              <a:t> and most worthy of praise</a:t>
            </a:r>
            <a:r>
              <a:rPr lang="en-US" sz="2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</a:t>
            </a:r>
            <a:r>
              <a:rPr lang="en-US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96:3</a:t>
            </a:r>
            <a:r>
              <a:rPr lang="en-US" sz="2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97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Formidable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000" i="1" dirty="0" smtClean="0">
                <a:solidFill>
                  <a:srgbClr val="FFFF00"/>
                </a:solidFill>
              </a:rPr>
              <a:t>you are exalted far above all gods</a:t>
            </a:r>
            <a:r>
              <a:rPr lang="en-US" sz="3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97:9</a:t>
            </a:r>
            <a:r>
              <a:rPr lang="en-US" sz="3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98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Ruler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800" i="1" dirty="0" smtClean="0">
                <a:solidFill>
                  <a:srgbClr val="FFFF00"/>
                </a:solidFill>
              </a:rPr>
              <a:t>He will judge the world in righteousness</a:t>
            </a:r>
            <a:r>
              <a:rPr lang="en-US" sz="3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98:9</a:t>
            </a:r>
            <a:r>
              <a:rPr lang="en-US" sz="3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3600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Holiness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“God is holy”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99:3, 5, 9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3600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Gratitude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“</a:t>
            </a:r>
            <a:r>
              <a:rPr lang="en-US" sz="3600" i="1" dirty="0" smtClean="0">
                <a:solidFill>
                  <a:srgbClr val="FFFF00"/>
                </a:solidFill>
              </a:rPr>
              <a:t>Know that the </a:t>
            </a:r>
            <a:r>
              <a:rPr lang="en-US" sz="3600" i="1" cap="small" dirty="0" smtClean="0">
                <a:solidFill>
                  <a:srgbClr val="FFFF00"/>
                </a:solidFill>
              </a:rPr>
              <a:t>Lord</a:t>
            </a:r>
            <a:r>
              <a:rPr lang="en-US" sz="3600" i="1" dirty="0" smtClean="0">
                <a:solidFill>
                  <a:srgbClr val="FFFF00"/>
                </a:solidFill>
              </a:rPr>
              <a:t> is God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100:3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90800"/>
            <a:ext cx="9144000" cy="1524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7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7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Life</a:t>
            </a:r>
            <a:r>
              <a:rPr lang="en-US" sz="7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101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:1-8</a:t>
            </a:r>
            <a:r>
              <a:rPr 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934200"/>
            <a:ext cx="8382000" cy="1371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l"/>
            <a:r>
              <a:rPr lang="en-US" sz="3600" b="1" i="1" dirty="0" smtClean="0">
                <a:solidFill>
                  <a:srgbClr val="0000FF"/>
                </a:solidFill>
              </a:rPr>
              <a:t>Of David. A psalm.			</a:t>
            </a:r>
            <a:r>
              <a:rPr lang="en-US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Sat, 6/22/24</a:t>
            </a:r>
          </a:p>
          <a:p>
            <a:r>
              <a:rPr lang="en-US" sz="3600" i="1" dirty="0" smtClean="0">
                <a:solidFill>
                  <a:srgbClr val="0000FF"/>
                </a:solidFill>
              </a:rPr>
              <a:t>“I </a:t>
            </a:r>
            <a:r>
              <a:rPr lang="en-US" sz="3600" i="1" dirty="0">
                <a:solidFill>
                  <a:srgbClr val="0000FF"/>
                </a:solidFill>
              </a:rPr>
              <a:t>will sing of your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3600" i="1" dirty="0">
                <a:solidFill>
                  <a:srgbClr val="0000FF"/>
                </a:solidFill>
              </a:rPr>
              <a:t> and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sz="3600" i="1" dirty="0">
                <a:solidFill>
                  <a:srgbClr val="0000FF"/>
                </a:solidFill>
              </a:rPr>
              <a:t>; to you, Lord, I will sing </a:t>
            </a:r>
            <a:r>
              <a:rPr lang="en-US" sz="3600" i="1" dirty="0" smtClean="0">
                <a:solidFill>
                  <a:srgbClr val="0000FF"/>
                </a:solidFill>
              </a:rPr>
              <a:t>praise”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101:1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  <a:endParaRPr lang="en-US" sz="3600" i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057233"/>
            <a:ext cx="9144000" cy="28007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i="1" dirty="0" smtClean="0">
                <a:solidFill>
                  <a:srgbClr val="FF0000"/>
                </a:solidFill>
              </a:rPr>
              <a:t>“</a:t>
            </a:r>
            <a:r>
              <a:rPr lang="en-US" sz="4400" i="1" dirty="0" smtClean="0">
                <a:solidFill>
                  <a:srgbClr val="FFFF00"/>
                </a:solidFill>
              </a:rPr>
              <a:t>I will be careful to lead a 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smtClean="0">
                <a:solidFill>
                  <a:srgbClr val="FFFF00"/>
                </a:solidFill>
              </a:rPr>
              <a:t>life—when will you come to me? I will </a:t>
            </a:r>
            <a:r>
              <a:rPr lang="en-US" sz="4400" b="1" i="1" dirty="0" smtClean="0">
                <a:solidFill>
                  <a:srgbClr val="FF0000"/>
                </a:solidFill>
              </a:rPr>
              <a:t>conduct</a:t>
            </a:r>
            <a:r>
              <a:rPr lang="en-US" sz="4400" i="1" dirty="0" smtClean="0">
                <a:solidFill>
                  <a:srgbClr val="FFFF00"/>
                </a:solidFill>
              </a:rPr>
              <a:t> the affairs of my house with a 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smtClean="0">
                <a:solidFill>
                  <a:srgbClr val="FFFF00"/>
                </a:solidFill>
              </a:rPr>
              <a:t>heart</a:t>
            </a:r>
            <a:r>
              <a:rPr lang="en-US" sz="4400" i="1" cap="small" dirty="0" smtClean="0">
                <a:solidFill>
                  <a:srgbClr val="FF0000"/>
                </a:solidFill>
              </a:rPr>
              <a:t>” </a:t>
            </a:r>
            <a:r>
              <a:rPr lang="en-US" sz="4400" i="1" cap="small" dirty="0" smtClean="0">
                <a:solidFill>
                  <a:srgbClr val="00B050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101:2</a:t>
            </a:r>
            <a:r>
              <a:rPr lang="en-US" sz="4400" i="1" dirty="0" smtClean="0">
                <a:solidFill>
                  <a:srgbClr val="00B050"/>
                </a:solidFill>
              </a:rPr>
              <a:t>).</a:t>
            </a:r>
            <a:r>
              <a:rPr lang="en-US" sz="2900" i="1" dirty="0" smtClean="0">
                <a:solidFill>
                  <a:srgbClr val="00B050"/>
                </a:solidFill>
              </a:rPr>
              <a:t> </a:t>
            </a:r>
            <a:r>
              <a:rPr lang="en-US" sz="29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6/22, </a:t>
            </a:r>
            <a:r>
              <a:rPr lang="en-US" sz="29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sz="29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9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9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9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r>
              <a:rPr lang="en-US" sz="29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i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0"/>
            <a:ext cx="9144000" cy="2616101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</a:t>
            </a:r>
            <a:endParaRPr lang="en-US" sz="16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l"/>
            <a:r>
              <a:rPr lang="en-US" sz="8000" b="1" i="1" dirty="0" smtClean="0">
                <a:solidFill>
                  <a:srgbClr val="FFFF00"/>
                </a:solidFill>
              </a:rPr>
              <a:t>The Life</a:t>
            </a:r>
            <a:r>
              <a:rPr lang="en-US" sz="8400" b="1" i="1" dirty="0" smtClean="0">
                <a:solidFill>
                  <a:srgbClr val="FFFF00"/>
                </a:solidFill>
              </a:rPr>
              <a:t>    </a:t>
            </a:r>
            <a:r>
              <a:rPr lang="en-US" sz="8000" b="1" i="1" dirty="0" smtClean="0">
                <a:solidFill>
                  <a:srgbClr val="FFFF00"/>
                </a:solidFill>
              </a:rPr>
              <a:t>of Integrity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4572000" cy="80327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101:1-4</a:t>
            </a:r>
            <a:endParaRPr lang="en-US" sz="5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174874"/>
            <a:ext cx="4572000" cy="46831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Vertical</a:t>
            </a:r>
            <a:r>
              <a:rPr lang="en-US" sz="5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/God</a:t>
            </a:r>
          </a:p>
          <a:p>
            <a:r>
              <a:rPr lang="en-US" sz="5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Inward</a:t>
            </a:r>
            <a:r>
              <a:rPr lang="en-U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/Internal</a:t>
            </a:r>
          </a:p>
          <a:p>
            <a:r>
              <a:rPr lang="en-US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Private</a:t>
            </a:r>
            <a:r>
              <a:rPr lang="en-US" sz="43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43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</a:t>
            </a:r>
          </a:p>
          <a:p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your 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 house</a:t>
            </a:r>
          </a:p>
          <a:p>
            <a:r>
              <a:rPr lang="en-US" sz="5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you are</a:t>
            </a:r>
          </a:p>
          <a:p>
            <a:pPr>
              <a:buNone/>
            </a:pP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371600"/>
            <a:ext cx="4572000" cy="80327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101:5-8</a:t>
            </a:r>
            <a:endParaRPr lang="en-US" sz="5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4"/>
            <a:ext cx="4572000" cy="46831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Horizontal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/Man</a:t>
            </a:r>
          </a:p>
          <a:p>
            <a:r>
              <a:rPr lang="en-US" sz="5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Outward</a:t>
            </a:r>
            <a:r>
              <a:rPr lang="en-US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/External</a:t>
            </a:r>
          </a:p>
          <a:p>
            <a:r>
              <a:rPr lang="en-US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</a:t>
            </a:r>
            <a:r>
              <a:rPr lang="en-U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</a:p>
          <a:p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world</a:t>
            </a:r>
          </a:p>
          <a:p>
            <a:r>
              <a:rPr lang="en-US" sz="5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you do</a:t>
            </a:r>
          </a:p>
        </p:txBody>
      </p:sp>
      <p:pic>
        <p:nvPicPr>
          <p:cNvPr id="9" name="Picture 8" descr="cross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074" y="0"/>
            <a:ext cx="738926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s101-batman-begins-2005-it's-not-who-you-are-underneath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884" y="0"/>
            <a:ext cx="723151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" y="0"/>
            <a:ext cx="2057400" cy="687880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3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you? What do you do?</a:t>
            </a:r>
            <a:endParaRPr lang="en-US" sz="63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81400" y="0"/>
            <a:ext cx="5562600" cy="2554545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5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</a:t>
            </a:r>
            <a:r>
              <a:rPr lang="en-US" sz="5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</a:t>
            </a:r>
            <a:r>
              <a:rPr lang="en-US" sz="5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you do the most important thing in your life</a:t>
            </a:r>
            <a:r>
              <a:rPr lang="en-US" sz="5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52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Ps101-dallas-willard-most-important-th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799" y="-1600200"/>
            <a:ext cx="3896722" cy="6019800"/>
          </a:xfrm>
          <a:prstGeom prst="rect">
            <a:avLst/>
          </a:prstGeom>
        </p:spPr>
      </p:pic>
      <p:pic>
        <p:nvPicPr>
          <p:cNvPr id="5" name="Picture 4" descr="Ps101-dallas-willard-who-you-becom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54941"/>
            <a:ext cx="9144000" cy="4303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&amp;D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100" y="838200"/>
            <a:ext cx="9266538" cy="45672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7000" y="3963650"/>
            <a:ext cx="3887218" cy="1446550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8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 </a:t>
            </a:r>
            <a:r>
              <a:rPr lang="en-US" sz="8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Toh</a:t>
            </a:r>
            <a:endParaRPr lang="en-US" sz="8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Private</a:t>
            </a:r>
            <a:r>
              <a:rPr lang="en-US" sz="4800" b="1" i="1" dirty="0" smtClean="0">
                <a:solidFill>
                  <a:srgbClr val="0000FF"/>
                </a:solidFill>
              </a:rPr>
              <a:t> </a:t>
            </a:r>
            <a:r>
              <a:rPr lang="en-US" sz="4800" i="1" dirty="0" smtClean="0">
                <a:solidFill>
                  <a:srgbClr val="0000FF"/>
                </a:solidFill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101:1-4</a:t>
            </a:r>
            <a:r>
              <a:rPr lang="en-US" sz="4800" i="1" dirty="0" smtClean="0">
                <a:solidFill>
                  <a:srgbClr val="0000FF"/>
                </a:solidFill>
              </a:rPr>
              <a:t>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Of David. A psalm.</a:t>
            </a:r>
            <a:endParaRPr lang="en-US" b="1" i="1" baseline="300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sz="4800" b="1" i="1" baseline="30000" dirty="0">
                <a:solidFill>
                  <a:srgbClr val="0000FF"/>
                </a:solidFill>
              </a:rPr>
              <a:t> </a:t>
            </a:r>
            <a:r>
              <a:rPr lang="en-US" sz="4800" i="1" dirty="0">
                <a:solidFill>
                  <a:srgbClr val="0000FF"/>
                </a:solidFill>
              </a:rPr>
              <a:t>I will </a:t>
            </a:r>
            <a:r>
              <a:rPr lang="en-US" sz="48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sz="4800" i="1" dirty="0">
                <a:solidFill>
                  <a:srgbClr val="0000FF"/>
                </a:solidFill>
              </a:rPr>
              <a:t> of your </a:t>
            </a:r>
            <a:r>
              <a:rPr lang="en-US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4800" i="1" dirty="0">
                <a:solidFill>
                  <a:srgbClr val="0000FF"/>
                </a:solidFill>
              </a:rPr>
              <a:t> and </a:t>
            </a:r>
            <a:r>
              <a:rPr lang="en-US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sz="4800" i="1" dirty="0">
                <a:solidFill>
                  <a:srgbClr val="0000FF"/>
                </a:solidFill>
              </a:rPr>
              <a:t>;</a:t>
            </a:r>
            <a:r>
              <a:rPr lang="en-US" sz="4300" i="1" dirty="0">
                <a:solidFill>
                  <a:srgbClr val="0000FF"/>
                </a:solidFill>
              </a:rPr>
              <a:t/>
            </a:r>
            <a:br>
              <a:rPr lang="en-US" sz="4300" i="1" dirty="0">
                <a:solidFill>
                  <a:srgbClr val="0000FF"/>
                </a:solidFill>
              </a:rPr>
            </a:br>
            <a:r>
              <a:rPr lang="en-US" sz="4300" i="1" dirty="0">
                <a:solidFill>
                  <a:srgbClr val="0000FF"/>
                </a:solidFill>
              </a:rPr>
              <a:t>    to you, </a:t>
            </a:r>
            <a:r>
              <a:rPr lang="en-US" sz="4300" i="1" cap="small" dirty="0">
                <a:solidFill>
                  <a:srgbClr val="0000FF"/>
                </a:solidFill>
              </a:rPr>
              <a:t>Lord</a:t>
            </a:r>
            <a:r>
              <a:rPr lang="en-US" sz="4300" i="1" dirty="0">
                <a:solidFill>
                  <a:srgbClr val="0000FF"/>
                </a:solidFill>
              </a:rPr>
              <a:t>, I will </a:t>
            </a:r>
            <a:r>
              <a:rPr lang="en-US" sz="43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sz="4300" i="1" dirty="0">
                <a:solidFill>
                  <a:srgbClr val="0000FF"/>
                </a:solidFill>
              </a:rPr>
              <a:t> </a:t>
            </a:r>
            <a:r>
              <a:rPr lang="en-US" sz="4300" i="1" dirty="0" smtClean="0">
                <a:solidFill>
                  <a:srgbClr val="0000FF"/>
                </a:solidFill>
              </a:rPr>
              <a:t>praise.</a:t>
            </a:r>
          </a:p>
          <a:p>
            <a:pPr>
              <a:buNone/>
            </a:pPr>
            <a:r>
              <a:rPr lang="en-US" sz="4300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5200" i="1" dirty="0">
                <a:solidFill>
                  <a:srgbClr val="0000FF"/>
                </a:solidFill>
              </a:rPr>
              <a:t>I will be </a:t>
            </a:r>
            <a:r>
              <a:rPr lang="en-US" sz="5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careful</a:t>
            </a:r>
            <a:r>
              <a:rPr lang="en-US" sz="5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200" i="1" dirty="0">
                <a:solidFill>
                  <a:srgbClr val="0000FF"/>
                </a:solidFill>
              </a:rPr>
              <a:t>to lead a </a:t>
            </a:r>
            <a:r>
              <a:rPr lang="en-US" sz="52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5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200" i="1" dirty="0" smtClean="0">
                <a:solidFill>
                  <a:srgbClr val="0000FF"/>
                </a:solidFill>
              </a:rPr>
              <a:t>life—when </a:t>
            </a:r>
            <a:r>
              <a:rPr lang="en-US" sz="5200" i="1" dirty="0">
                <a:solidFill>
                  <a:srgbClr val="0000FF"/>
                </a:solidFill>
              </a:rPr>
              <a:t>will you come to </a:t>
            </a:r>
            <a:r>
              <a:rPr lang="en-US" sz="5200" i="1" dirty="0" smtClean="0">
                <a:solidFill>
                  <a:srgbClr val="0000FF"/>
                </a:solidFill>
              </a:rPr>
              <a:t>me? I </a:t>
            </a:r>
            <a:r>
              <a:rPr lang="en-US" sz="5800" i="1" dirty="0">
                <a:solidFill>
                  <a:srgbClr val="0000FF"/>
                </a:solidFill>
              </a:rPr>
              <a:t>will </a:t>
            </a:r>
            <a:r>
              <a:rPr lang="en-US" sz="5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</a:t>
            </a:r>
            <a:r>
              <a:rPr lang="en-US" sz="5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800" i="1" dirty="0">
                <a:solidFill>
                  <a:srgbClr val="0000FF"/>
                </a:solidFill>
              </a:rPr>
              <a:t>the affairs of </a:t>
            </a:r>
            <a:r>
              <a:rPr lang="en-US" sz="5800" i="1" u="sng" dirty="0">
                <a:solidFill>
                  <a:srgbClr val="0000FF"/>
                </a:solidFill>
              </a:rPr>
              <a:t>my </a:t>
            </a:r>
            <a:r>
              <a:rPr lang="en-US" sz="5800" i="1" u="sng" dirty="0" smtClean="0">
                <a:solidFill>
                  <a:srgbClr val="0000FF"/>
                </a:solidFill>
              </a:rPr>
              <a:t>house</a:t>
            </a:r>
            <a:r>
              <a:rPr lang="en-US" sz="5800" i="1" dirty="0" smtClean="0">
                <a:solidFill>
                  <a:srgbClr val="0000FF"/>
                </a:solidFill>
              </a:rPr>
              <a:t> with </a:t>
            </a:r>
            <a:r>
              <a:rPr lang="en-US" sz="5800" i="1" dirty="0">
                <a:solidFill>
                  <a:srgbClr val="0000FF"/>
                </a:solidFill>
              </a:rPr>
              <a:t>a </a:t>
            </a:r>
            <a:r>
              <a:rPr lang="en-US" sz="58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5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800" i="1" dirty="0" smtClean="0">
                <a:solidFill>
                  <a:srgbClr val="0000FF"/>
                </a:solidFill>
              </a:rPr>
              <a:t>heart.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sz="3500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not </a:t>
            </a:r>
            <a:r>
              <a:rPr lang="en-US" sz="35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i="1" dirty="0">
                <a:solidFill>
                  <a:srgbClr val="0000FF"/>
                </a:solidFill>
              </a:rPr>
              <a:t>with </a:t>
            </a:r>
            <a:r>
              <a:rPr lang="en-US" sz="3500" i="1" dirty="0" smtClean="0">
                <a:solidFill>
                  <a:srgbClr val="0000FF"/>
                </a:solidFill>
              </a:rPr>
              <a:t>approval on </a:t>
            </a:r>
            <a:r>
              <a:rPr lang="en-US" sz="3500" i="1" dirty="0">
                <a:solidFill>
                  <a:srgbClr val="0000FF"/>
                </a:solidFill>
              </a:rPr>
              <a:t>anything that is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vile</a:t>
            </a:r>
            <a:r>
              <a:rPr lang="en-US" sz="3500" i="1" dirty="0" smtClean="0">
                <a:solidFill>
                  <a:srgbClr val="0000FF"/>
                </a:solidFill>
              </a:rPr>
              <a:t>. I </a:t>
            </a:r>
            <a:r>
              <a:rPr lang="en-US" sz="3500" i="1" dirty="0">
                <a:solidFill>
                  <a:srgbClr val="0000FF"/>
                </a:solidFill>
              </a:rPr>
              <a:t>hate what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faithless people</a:t>
            </a:r>
            <a:r>
              <a:rPr lang="en-US" sz="3500" i="1" dirty="0">
                <a:solidFill>
                  <a:srgbClr val="0000FF"/>
                </a:solidFill>
              </a:rPr>
              <a:t> do</a:t>
            </a:r>
            <a:r>
              <a:rPr lang="en-US" i="1" dirty="0" smtClean="0">
                <a:solidFill>
                  <a:srgbClr val="0000FF"/>
                </a:solidFill>
              </a:rPr>
              <a:t>; I </a:t>
            </a:r>
            <a:r>
              <a:rPr lang="en-US" i="1" dirty="0">
                <a:solidFill>
                  <a:srgbClr val="0000FF"/>
                </a:solidFill>
              </a:rPr>
              <a:t>will have no part in </a:t>
            </a:r>
            <a:r>
              <a:rPr lang="en-US" i="1" dirty="0" smtClean="0">
                <a:solidFill>
                  <a:srgbClr val="0000FF"/>
                </a:solidFill>
              </a:rPr>
              <a:t>it. 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The 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perverse of heart </a:t>
            </a:r>
            <a:r>
              <a:rPr lang="en-US" sz="3900" i="1" dirty="0">
                <a:solidFill>
                  <a:srgbClr val="0000FF"/>
                </a:solidFill>
              </a:rPr>
              <a:t>shall be far from </a:t>
            </a:r>
            <a:r>
              <a:rPr lang="en-US" sz="3900" i="1" dirty="0" smtClean="0">
                <a:solidFill>
                  <a:srgbClr val="0000FF"/>
                </a:solidFill>
              </a:rPr>
              <a:t>me; </a:t>
            </a:r>
            <a:r>
              <a:rPr lang="en-US" sz="4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have nothing to do with what is evil</a:t>
            </a:r>
            <a:r>
              <a:rPr lang="en-US" sz="4100" i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i="1" dirty="0" smtClean="0">
                <a:solidFill>
                  <a:srgbClr val="0000FF"/>
                </a:solidFill>
              </a:rPr>
              <a:t> </a:t>
            </a:r>
            <a:r>
              <a:rPr lang="en-US" sz="4800" i="1" dirty="0" smtClean="0">
                <a:solidFill>
                  <a:srgbClr val="0000FF"/>
                </a:solidFill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101:5-8</a:t>
            </a:r>
            <a:r>
              <a:rPr lang="en-US" sz="4800" i="1" dirty="0" smtClean="0">
                <a:solidFill>
                  <a:srgbClr val="0000FF"/>
                </a:solidFill>
              </a:rPr>
              <a:t>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Whoever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slanders their neighbor in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</a:t>
            </a:r>
            <a:r>
              <a:rPr lang="en-US" i="1" dirty="0" smtClean="0">
                <a:solidFill>
                  <a:srgbClr val="0000FF"/>
                </a:solidFill>
              </a:rPr>
              <a:t>, I </a:t>
            </a:r>
            <a:r>
              <a:rPr lang="en-US" i="1" dirty="0">
                <a:solidFill>
                  <a:srgbClr val="0000FF"/>
                </a:solidFill>
              </a:rPr>
              <a:t>will </a:t>
            </a:r>
            <a:r>
              <a:rPr lang="en-US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to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silence</a:t>
            </a:r>
            <a:r>
              <a:rPr lang="en-US" i="1" dirty="0" smtClean="0">
                <a:solidFill>
                  <a:srgbClr val="0000FF"/>
                </a:solidFill>
              </a:rPr>
              <a:t>; whoever </a:t>
            </a:r>
            <a:r>
              <a:rPr lang="en-US" i="1" dirty="0">
                <a:solidFill>
                  <a:srgbClr val="0000FF"/>
                </a:solidFill>
              </a:rPr>
              <a:t>has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haughty </a:t>
            </a:r>
            <a:r>
              <a:rPr lang="en-US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a proud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en-US" i="1" dirty="0" smtClean="0">
                <a:solidFill>
                  <a:srgbClr val="0000FF"/>
                </a:solidFill>
              </a:rPr>
              <a:t>, I </a:t>
            </a:r>
            <a:r>
              <a:rPr lang="en-US" i="1" dirty="0">
                <a:solidFill>
                  <a:srgbClr val="0000FF"/>
                </a:solidFill>
              </a:rPr>
              <a:t>will not tolerate.</a:t>
            </a:r>
          </a:p>
          <a:p>
            <a:pPr>
              <a:buNone/>
            </a:pPr>
            <a:r>
              <a:rPr lang="en-US" sz="3600" b="1" i="1" baseline="30000" dirty="0">
                <a:solidFill>
                  <a:srgbClr val="C00000"/>
                </a:solidFill>
              </a:rPr>
              <a:t>6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4200" i="1" dirty="0">
                <a:solidFill>
                  <a:srgbClr val="0000FF"/>
                </a:solidFill>
              </a:rPr>
              <a:t>My </a:t>
            </a:r>
            <a:r>
              <a:rPr lang="en-US" sz="42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sz="4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200" i="1" dirty="0">
                <a:solidFill>
                  <a:srgbClr val="0000FF"/>
                </a:solidFill>
              </a:rPr>
              <a:t>will be on the </a:t>
            </a:r>
            <a:r>
              <a:rPr lang="en-US" sz="4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</a:t>
            </a:r>
            <a:r>
              <a:rPr lang="en-US" sz="4200" i="1" dirty="0">
                <a:solidFill>
                  <a:srgbClr val="0000FF"/>
                </a:solidFill>
              </a:rPr>
              <a:t> in the </a:t>
            </a:r>
            <a:r>
              <a:rPr lang="en-US" sz="4200" i="1" dirty="0" smtClean="0">
                <a:solidFill>
                  <a:srgbClr val="0000FF"/>
                </a:solidFill>
              </a:rPr>
              <a:t>land, that </a:t>
            </a:r>
            <a:r>
              <a:rPr lang="en-US" sz="4200" i="1" dirty="0">
                <a:solidFill>
                  <a:srgbClr val="0000FF"/>
                </a:solidFill>
              </a:rPr>
              <a:t>they may dwell with </a:t>
            </a:r>
            <a:r>
              <a:rPr lang="en-US" sz="4200" i="1" dirty="0" smtClean="0">
                <a:solidFill>
                  <a:srgbClr val="0000FF"/>
                </a:solidFill>
              </a:rPr>
              <a:t>me; 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whose walk is </a:t>
            </a:r>
            <a:r>
              <a:rPr lang="en-US" sz="42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</a:t>
            </a:r>
            <a:r>
              <a:rPr lang="en-US" sz="4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 to me</a:t>
            </a:r>
            <a:r>
              <a:rPr lang="en-US" sz="4200" i="1" dirty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No one who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deceit</a:t>
            </a:r>
            <a:r>
              <a:rPr lang="en-US" i="1" dirty="0" smtClean="0">
                <a:solidFill>
                  <a:srgbClr val="0000FF"/>
                </a:solidFill>
              </a:rPr>
              <a:t> will </a:t>
            </a:r>
            <a:r>
              <a:rPr lang="en-US" i="1" dirty="0">
                <a:solidFill>
                  <a:srgbClr val="0000FF"/>
                </a:solidFill>
              </a:rPr>
              <a:t>dwell </a:t>
            </a:r>
            <a:r>
              <a:rPr lang="en-US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my house</a:t>
            </a:r>
            <a:r>
              <a:rPr lang="en-US" i="1" dirty="0">
                <a:solidFill>
                  <a:srgbClr val="0000FF"/>
                </a:solidFill>
              </a:rPr>
              <a:t>;</a:t>
            </a:r>
            <a:br>
              <a:rPr lang="en-US" i="1" dirty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no one who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falsely </a:t>
            </a:r>
            <a:r>
              <a:rPr lang="en-US" i="1" dirty="0" smtClean="0">
                <a:solidFill>
                  <a:srgbClr val="0000FF"/>
                </a:solidFill>
              </a:rPr>
              <a:t>will </a:t>
            </a:r>
            <a:r>
              <a:rPr lang="en-US" i="1" dirty="0">
                <a:solidFill>
                  <a:srgbClr val="0000FF"/>
                </a:solidFill>
              </a:rPr>
              <a:t>stand in my presence.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Every morning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</a:t>
            </a:r>
            <a:r>
              <a:rPr lang="en-US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to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silence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wicked</a:t>
            </a:r>
            <a:r>
              <a:rPr lang="en-US" i="1" dirty="0">
                <a:solidFill>
                  <a:srgbClr val="0000FF"/>
                </a:solidFill>
              </a:rPr>
              <a:t> in the </a:t>
            </a:r>
            <a:r>
              <a:rPr lang="en-US" i="1" dirty="0" smtClean="0">
                <a:solidFill>
                  <a:srgbClr val="0000FF"/>
                </a:solidFill>
              </a:rPr>
              <a:t>land;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cut off every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evildoer </a:t>
            </a:r>
            <a:r>
              <a:rPr lang="en-US" i="1" dirty="0" smtClean="0">
                <a:solidFill>
                  <a:srgbClr val="0000FF"/>
                </a:solidFill>
              </a:rPr>
              <a:t>from </a:t>
            </a:r>
            <a:r>
              <a:rPr lang="en-US" i="1" dirty="0">
                <a:solidFill>
                  <a:srgbClr val="0000FF"/>
                </a:solidFill>
              </a:rPr>
              <a:t>the city of the </a:t>
            </a:r>
            <a:r>
              <a:rPr lang="en-US" i="1" cap="small" dirty="0">
                <a:solidFill>
                  <a:srgbClr val="0000FF"/>
                </a:solidFill>
              </a:rPr>
              <a:t>Lord</a:t>
            </a:r>
            <a:r>
              <a:rPr lang="en-US" i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3999" cy="1261884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3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you living for? Who are you serving? Can you just serve yourself or serve no one?</a:t>
            </a:r>
            <a:endParaRPr lang="en-US" sz="38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Bob-Dylan-Serve-Some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8705"/>
            <a:ext cx="9144000" cy="5156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357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Love and Justice (Ps 101:1-8)</vt:lpstr>
      <vt:lpstr>A Blameless Life (Ps 101:1-8).</vt:lpstr>
      <vt:lpstr>The Life    of Integrity</vt:lpstr>
      <vt:lpstr>Slide 4</vt:lpstr>
      <vt:lpstr>Slide 5</vt:lpstr>
      <vt:lpstr>Slide 6</vt:lpstr>
      <vt:lpstr>1. Blameless in Private (101:1-4).</vt:lpstr>
      <vt:lpstr>2. Blameless in Practice  (101:5-8).</vt:lpstr>
      <vt:lpstr>Slide 9</vt:lpstr>
      <vt:lpstr>How to conduct yourself in the Cross of Christ</vt:lpstr>
      <vt:lpstr>Conducting yourself in the Cross of Christ...</vt:lpstr>
      <vt:lpstr>How Psalm 101 points to Christ</vt:lpstr>
      <vt:lpstr>How Psalm 101 points to Christ</vt:lpstr>
      <vt:lpstr>Slide 14</vt:lpstr>
      <vt:lpstr>Slide 15</vt:lpstr>
      <vt:lpstr>Conducting yourself in the Cross of Christ...</vt:lpstr>
      <vt:lpstr>How Psalm 101 points to Christ</vt:lpstr>
      <vt:lpstr>The 5 books of the Psalms</vt:lpstr>
      <vt:lpstr>“The Lord reigns” (Ps 93:1; 97:1; 99:1)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77</cp:revision>
  <dcterms:created xsi:type="dcterms:W3CDTF">2024-10-22T20:09:38Z</dcterms:created>
  <dcterms:modified xsi:type="dcterms:W3CDTF">2024-11-04T16:15:59Z</dcterms:modified>
</cp:coreProperties>
</file>