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80" r:id="rId3"/>
    <p:sldId id="281" r:id="rId4"/>
    <p:sldId id="258" r:id="rId5"/>
    <p:sldId id="282" r:id="rId6"/>
    <p:sldId id="267" r:id="rId7"/>
    <p:sldId id="259" r:id="rId8"/>
    <p:sldId id="260" r:id="rId9"/>
    <p:sldId id="261" r:id="rId10"/>
    <p:sldId id="276" r:id="rId11"/>
    <p:sldId id="265" r:id="rId12"/>
    <p:sldId id="268" r:id="rId13"/>
    <p:sldId id="262" r:id="rId14"/>
    <p:sldId id="263" r:id="rId15"/>
    <p:sldId id="264" r:id="rId16"/>
    <p:sldId id="269" r:id="rId17"/>
    <p:sldId id="270" r:id="rId18"/>
    <p:sldId id="271" r:id="rId19"/>
    <p:sldId id="272" r:id="rId20"/>
    <p:sldId id="274" r:id="rId21"/>
    <p:sldId id="273" r:id="rId22"/>
    <p:sldId id="278" r:id="rId23"/>
    <p:sldId id="277" r:id="rId24"/>
    <p:sldId id="285" r:id="rId25"/>
    <p:sldId id="275" r:id="rId26"/>
    <p:sldId id="286" r:id="rId27"/>
    <p:sldId id="283" r:id="rId28"/>
    <p:sldId id="279"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8" d="100"/>
          <a:sy n="118" d="100"/>
        </p:scale>
        <p:origin x="-114" y="-9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F0843C-30F1-4E38-8232-41470E4CB98D}"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8138B-AAC5-4DB6-8A9E-DDCE40D9F9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0843C-30F1-4E38-8232-41470E4CB98D}"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8138B-AAC5-4DB6-8A9E-DDCE40D9F9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0843C-30F1-4E38-8232-41470E4CB98D}"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8138B-AAC5-4DB6-8A9E-DDCE40D9F9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0843C-30F1-4E38-8232-41470E4CB98D}"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8138B-AAC5-4DB6-8A9E-DDCE40D9F9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F0843C-30F1-4E38-8232-41470E4CB98D}"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8138B-AAC5-4DB6-8A9E-DDCE40D9F9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F0843C-30F1-4E38-8232-41470E4CB98D}"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8138B-AAC5-4DB6-8A9E-DDCE40D9F9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F0843C-30F1-4E38-8232-41470E4CB98D}" type="datetimeFigureOut">
              <a:rPr lang="en-US" smtClean="0"/>
              <a:pPr/>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98138B-AAC5-4DB6-8A9E-DDCE40D9F9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F0843C-30F1-4E38-8232-41470E4CB98D}" type="datetimeFigureOut">
              <a:rPr lang="en-US" smtClean="0"/>
              <a:pPr/>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98138B-AAC5-4DB6-8A9E-DDCE40D9F9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0843C-30F1-4E38-8232-41470E4CB98D}" type="datetimeFigureOut">
              <a:rPr lang="en-US" smtClean="0"/>
              <a:pPr/>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98138B-AAC5-4DB6-8A9E-DDCE40D9F9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0843C-30F1-4E38-8232-41470E4CB98D}"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8138B-AAC5-4DB6-8A9E-DDCE40D9F9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0843C-30F1-4E38-8232-41470E4CB98D}"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8138B-AAC5-4DB6-8A9E-DDCE40D9F9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0843C-30F1-4E38-8232-41470E4CB98D}" type="datetimeFigureOut">
              <a:rPr lang="en-US" smtClean="0"/>
              <a:pPr/>
              <a:t>12/1/2024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8138B-AAC5-4DB6-8A9E-DDCE40D9F9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31049"/>
            <a:ext cx="9144000" cy="116955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3500" i="1" dirty="0" smtClean="0">
                <a:solidFill>
                  <a:srgbClr val="FFFF00"/>
                </a:solidFill>
                <a:effectLst>
                  <a:outerShdw blurRad="38100" dist="38100" dir="2700000" algn="tl">
                    <a:srgbClr val="000000">
                      <a:alpha val="43137"/>
                    </a:srgbClr>
                  </a:outerShdw>
                </a:effectLst>
              </a:rPr>
              <a:t>“</a:t>
            </a:r>
            <a:r>
              <a:rPr lang="en-US" sz="3500" i="1" dirty="0" smtClean="0">
                <a:solidFill>
                  <a:srgbClr val="FF0000"/>
                </a:solidFill>
              </a:rPr>
              <a:t>They make their </a:t>
            </a:r>
            <a:r>
              <a:rPr lang="en-US" sz="3500" b="1" i="1" dirty="0" smtClean="0">
                <a:solidFill>
                  <a:srgbClr val="FFFF00"/>
                </a:solidFill>
              </a:rPr>
              <a:t>tongues</a:t>
            </a:r>
            <a:r>
              <a:rPr lang="en-US" sz="3500" i="1" dirty="0" smtClean="0">
                <a:solidFill>
                  <a:srgbClr val="FF0000"/>
                </a:solidFill>
              </a:rPr>
              <a:t> as sharp as a serpent’s; the </a:t>
            </a:r>
            <a:r>
              <a:rPr lang="en-US" sz="3500" b="1" i="1" dirty="0" smtClean="0">
                <a:solidFill>
                  <a:srgbClr val="FFFF00"/>
                </a:solidFill>
                <a:effectLst>
                  <a:outerShdw blurRad="38100" dist="38100" dir="2700000" algn="tl">
                    <a:srgbClr val="000000">
                      <a:alpha val="43137"/>
                    </a:srgbClr>
                  </a:outerShdw>
                </a:effectLst>
              </a:rPr>
              <a:t>poison</a:t>
            </a:r>
            <a:r>
              <a:rPr lang="en-US" sz="3500" i="1" dirty="0" smtClean="0">
                <a:solidFill>
                  <a:srgbClr val="FF0000"/>
                </a:solidFill>
                <a:effectLst>
                  <a:outerShdw blurRad="38100" dist="38100" dir="2700000" algn="tl">
                    <a:srgbClr val="000000">
                      <a:alpha val="43137"/>
                    </a:srgbClr>
                  </a:outerShdw>
                </a:effectLst>
              </a:rPr>
              <a:t> </a:t>
            </a:r>
            <a:r>
              <a:rPr lang="en-US" sz="3500" i="1" dirty="0" smtClean="0">
                <a:solidFill>
                  <a:srgbClr val="FF0000"/>
                </a:solidFill>
              </a:rPr>
              <a:t>of vipers is on their </a:t>
            </a:r>
            <a:r>
              <a:rPr lang="en-US" sz="3500" b="1" i="1" dirty="0" smtClean="0">
                <a:solidFill>
                  <a:srgbClr val="FFFF00"/>
                </a:solidFill>
              </a:rPr>
              <a:t>lips</a:t>
            </a:r>
            <a:r>
              <a:rPr lang="en-US" sz="3500" i="1" dirty="0" smtClean="0">
                <a:solidFill>
                  <a:srgbClr val="FFFF00"/>
                </a:solidFill>
                <a:effectLst>
                  <a:outerShdw blurRad="38100" dist="38100" dir="2700000" algn="tl">
                    <a:srgbClr val="000000">
                      <a:alpha val="43137"/>
                    </a:srgbClr>
                  </a:outerShdw>
                </a:effectLst>
              </a:rPr>
              <a:t>” </a:t>
            </a:r>
            <a:r>
              <a:rPr lang="en-US" sz="3400" i="1" dirty="0" smtClean="0">
                <a:solidFill>
                  <a:srgbClr val="FFFF00"/>
                </a:solidFill>
                <a:effectLst>
                  <a:outerShdw blurRad="38100" dist="38100" dir="2700000" algn="tl">
                    <a:srgbClr val="000000">
                      <a:alpha val="43137"/>
                    </a:srgbClr>
                  </a:outerShdw>
                </a:effectLst>
              </a:rPr>
              <a:t>(</a:t>
            </a:r>
            <a:r>
              <a:rPr lang="en-US" sz="3400" i="1" dirty="0" smtClean="0">
                <a:solidFill>
                  <a:srgbClr val="FF0000"/>
                </a:solidFill>
                <a:effectLst>
                  <a:outerShdw blurRad="38100" dist="38100" dir="2700000" algn="tl">
                    <a:srgbClr val="000000">
                      <a:alpha val="43137"/>
                    </a:srgbClr>
                  </a:outerShdw>
                </a:effectLst>
              </a:rPr>
              <a:t>Psalm 140:3</a:t>
            </a:r>
            <a:r>
              <a:rPr lang="en-US" sz="3400" i="1" dirty="0" smtClean="0">
                <a:solidFill>
                  <a:srgbClr val="FFFF00"/>
                </a:solidFill>
                <a:effectLst>
                  <a:outerShdw blurRad="38100" dist="38100" dir="2700000" algn="tl">
                    <a:srgbClr val="000000">
                      <a:alpha val="43137"/>
                    </a:srgbClr>
                  </a:outerShdw>
                </a:effectLst>
              </a:rPr>
              <a:t>).</a:t>
            </a:r>
            <a:endParaRPr lang="en-US" sz="3400" i="1" dirty="0" smtClean="0">
              <a:solidFill>
                <a:srgbClr val="FFFF00"/>
              </a:solidFill>
            </a:endParaRPr>
          </a:p>
        </p:txBody>
      </p:sp>
      <p:sp>
        <p:nvSpPr>
          <p:cNvPr id="3" name="TextBox 2"/>
          <p:cNvSpPr txBox="1"/>
          <p:nvPr/>
        </p:nvSpPr>
        <p:spPr>
          <a:xfrm>
            <a:off x="1" y="4780508"/>
            <a:ext cx="9144000" cy="2077492"/>
          </a:xfrm>
          <a:prstGeom prst="rect">
            <a:avLst/>
          </a:prstGeom>
        </p:spPr>
        <p:style>
          <a:lnRef idx="0">
            <a:scrgbClr r="0" g="0" b="0"/>
          </a:lnRef>
          <a:fillRef idx="1001">
            <a:schemeClr val="dk2"/>
          </a:fillRef>
          <a:effectRef idx="0">
            <a:scrgbClr r="0" g="0" b="0"/>
          </a:effectRef>
          <a:fontRef idx="major"/>
        </p:style>
        <p:txBody>
          <a:bodyPr wrap="square" rtlCol="0">
            <a:spAutoFit/>
          </a:bodyPr>
          <a:lstStyle/>
          <a:p>
            <a:r>
              <a:rPr lang="en-US" sz="4300" i="1" dirty="0" smtClean="0">
                <a:solidFill>
                  <a:srgbClr val="FFFF00"/>
                </a:solidFill>
                <a:effectLst>
                  <a:outerShdw blurRad="38100" dist="38100" dir="2700000" algn="tl">
                    <a:srgbClr val="000000">
                      <a:alpha val="43137"/>
                    </a:srgbClr>
                  </a:outerShdw>
                </a:effectLst>
              </a:rPr>
              <a:t>“</a:t>
            </a:r>
            <a:r>
              <a:rPr lang="en-US" sz="4300" i="1" dirty="0" smtClean="0">
                <a:solidFill>
                  <a:srgbClr val="FF0000"/>
                </a:solidFill>
              </a:rPr>
              <a:t>Set a guard over my </a:t>
            </a:r>
            <a:r>
              <a:rPr lang="en-US" sz="4300" b="1" i="1" dirty="0" smtClean="0">
                <a:solidFill>
                  <a:srgbClr val="FFFF00"/>
                </a:solidFill>
              </a:rPr>
              <a:t>mouth</a:t>
            </a:r>
            <a:r>
              <a:rPr lang="en-US" sz="4300" i="1" dirty="0" smtClean="0">
                <a:solidFill>
                  <a:srgbClr val="FF0000"/>
                </a:solidFill>
              </a:rPr>
              <a:t>, </a:t>
            </a:r>
            <a:r>
              <a:rPr lang="en-US" sz="4300" i="1" cap="small" dirty="0" smtClean="0">
                <a:solidFill>
                  <a:srgbClr val="FF0000"/>
                </a:solidFill>
              </a:rPr>
              <a:t>Lord</a:t>
            </a:r>
            <a:r>
              <a:rPr lang="en-US" sz="4300" i="1" dirty="0" smtClean="0">
                <a:solidFill>
                  <a:srgbClr val="FF0000"/>
                </a:solidFill>
              </a:rPr>
              <a:t>; keep watch over the door of my </a:t>
            </a:r>
            <a:r>
              <a:rPr lang="en-US" sz="4300" b="1" i="1" dirty="0" smtClean="0">
                <a:solidFill>
                  <a:srgbClr val="FFFF00"/>
                </a:solidFill>
              </a:rPr>
              <a:t>lips</a:t>
            </a:r>
            <a:r>
              <a:rPr lang="en-US" sz="4300" i="1" dirty="0" smtClean="0">
                <a:solidFill>
                  <a:srgbClr val="FF0000"/>
                </a:solidFill>
              </a:rPr>
              <a:t>.</a:t>
            </a:r>
            <a:r>
              <a:rPr lang="en-US" sz="4300" i="1" dirty="0" smtClean="0">
                <a:solidFill>
                  <a:srgbClr val="FFFF00"/>
                </a:solidFill>
                <a:effectLst>
                  <a:outerShdw blurRad="38100" dist="38100" dir="2700000" algn="tl">
                    <a:srgbClr val="000000">
                      <a:alpha val="43137"/>
                    </a:srgbClr>
                  </a:outerShdw>
                </a:effectLst>
              </a:rPr>
              <a:t> </a:t>
            </a:r>
            <a:r>
              <a:rPr lang="en-US" sz="4300" i="1" dirty="0" smtClean="0">
                <a:solidFill>
                  <a:srgbClr val="FF0000"/>
                </a:solidFill>
                <a:effectLst>
                  <a:outerShdw blurRad="38100" dist="38100" dir="2700000" algn="tl">
                    <a:srgbClr val="000000">
                      <a:alpha val="43137"/>
                    </a:srgbClr>
                  </a:outerShdw>
                </a:effectLst>
              </a:rPr>
              <a:t>…</a:t>
            </a:r>
            <a:r>
              <a:rPr lang="en-US" sz="4300" i="1" dirty="0" smtClean="0">
                <a:solidFill>
                  <a:srgbClr val="FF0000"/>
                </a:solidFill>
              </a:rPr>
              <a:t>do not let me eat their </a:t>
            </a:r>
            <a:r>
              <a:rPr lang="en-US" sz="4300" b="1" i="1" dirty="0" smtClean="0">
                <a:solidFill>
                  <a:srgbClr val="FFFF00"/>
                </a:solidFill>
              </a:rPr>
              <a:t>delicacies</a:t>
            </a:r>
            <a:r>
              <a:rPr lang="en-US" sz="4300" i="1" dirty="0" smtClean="0">
                <a:solidFill>
                  <a:srgbClr val="FFFF00"/>
                </a:solidFill>
                <a:effectLst>
                  <a:outerShdw blurRad="38100" dist="38100" dir="2700000" algn="tl">
                    <a:srgbClr val="000000">
                      <a:alpha val="43137"/>
                    </a:srgbClr>
                  </a:outerShdw>
                </a:effectLst>
              </a:rPr>
              <a:t>” (</a:t>
            </a:r>
            <a:r>
              <a:rPr lang="en-US" sz="4300" i="1" dirty="0" smtClean="0">
                <a:solidFill>
                  <a:srgbClr val="FF0000"/>
                </a:solidFill>
                <a:effectLst>
                  <a:outerShdw blurRad="38100" dist="38100" dir="2700000" algn="tl">
                    <a:srgbClr val="000000">
                      <a:alpha val="43137"/>
                    </a:srgbClr>
                  </a:outerShdw>
                </a:effectLst>
              </a:rPr>
              <a:t>Ps 141:3, 4</a:t>
            </a:r>
            <a:r>
              <a:rPr lang="en-US" sz="4300" i="1" dirty="0" smtClean="0">
                <a:solidFill>
                  <a:srgbClr val="FFFF00"/>
                </a:solidFill>
                <a:effectLst>
                  <a:outerShdw blurRad="38100" dist="38100" dir="2700000" algn="tl">
                    <a:srgbClr val="000000">
                      <a:alpha val="43137"/>
                    </a:srgbClr>
                  </a:outerShdw>
                </a:effectLst>
              </a:rPr>
              <a:t>).</a:t>
            </a:r>
            <a:endParaRPr lang="en-US" sz="4300" dirty="0"/>
          </a:p>
        </p:txBody>
      </p:sp>
      <p:sp>
        <p:nvSpPr>
          <p:cNvPr id="4" name="TextBox 3"/>
          <p:cNvSpPr txBox="1"/>
          <p:nvPr/>
        </p:nvSpPr>
        <p:spPr>
          <a:xfrm>
            <a:off x="0" y="2503438"/>
            <a:ext cx="9144000" cy="1154162"/>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en-US" sz="6900" b="1" i="1" dirty="0" smtClean="0">
                <a:solidFill>
                  <a:srgbClr val="FFFF00"/>
                </a:solidFill>
                <a:effectLst>
                  <a:outerShdw blurRad="38100" dist="38100" dir="2700000" algn="tl">
                    <a:srgbClr val="000000">
                      <a:alpha val="43137"/>
                    </a:srgbClr>
                  </a:outerShdw>
                </a:effectLst>
              </a:rPr>
              <a:t>POISONOUS DELICACIES</a:t>
            </a:r>
          </a:p>
        </p:txBody>
      </p:sp>
      <p:sp>
        <p:nvSpPr>
          <p:cNvPr id="5" name="TextBox 4"/>
          <p:cNvSpPr txBox="1"/>
          <p:nvPr/>
        </p:nvSpPr>
        <p:spPr>
          <a:xfrm>
            <a:off x="0" y="-685800"/>
            <a:ext cx="9221371" cy="3170099"/>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20000" b="1" i="1" dirty="0" smtClean="0">
                <a:solidFill>
                  <a:srgbClr val="FF0000"/>
                </a:solidFill>
                <a:effectLst>
                  <a:outerShdw blurRad="38100" dist="38100" dir="2700000" algn="tl">
                    <a:srgbClr val="000000">
                      <a:alpha val="43137"/>
                    </a:srgbClr>
                  </a:outerShdw>
                </a:effectLst>
              </a:rPr>
              <a:t>WORDS</a:t>
            </a:r>
            <a:r>
              <a:rPr lang="en-US" b="1" i="1" dirty="0" smtClean="0">
                <a:solidFill>
                  <a:schemeClr val="bg1"/>
                </a:solidFill>
                <a:effectLst>
                  <a:outerShdw blurRad="38100" dist="38100" dir="2700000" algn="tl">
                    <a:srgbClr val="000000">
                      <a:alpha val="43137"/>
                    </a:srgbClr>
                  </a:outerShdw>
                </a:effectLst>
              </a:rPr>
              <a:t>12/1/24</a:t>
            </a:r>
            <a:endParaRPr lang="en-US"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4">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 calcmode="lin" valueType="num">
                                      <p:cBhvr additive="base">
                                        <p:cTn id="2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5">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samyn-west-a-broken-bone-can-heal-but-wound-word-opens-can-.png"/>
          <p:cNvPicPr>
            <a:picLocks noChangeAspect="1"/>
          </p:cNvPicPr>
          <p:nvPr/>
        </p:nvPicPr>
        <p:blipFill>
          <a:blip r:embed="rId2"/>
          <a:stretch>
            <a:fillRect/>
          </a:stretch>
        </p:blipFill>
        <p:spPr>
          <a:xfrm>
            <a:off x="0" y="1066800"/>
            <a:ext cx="9144000" cy="6096000"/>
          </a:xfrm>
          <a:prstGeom prst="rect">
            <a:avLst/>
          </a:prstGeom>
        </p:spPr>
      </p:pic>
      <p:sp>
        <p:nvSpPr>
          <p:cNvPr id="3" name="TextBox 2"/>
          <p:cNvSpPr txBox="1"/>
          <p:nvPr/>
        </p:nvSpPr>
        <p:spPr>
          <a:xfrm>
            <a:off x="0" y="0"/>
            <a:ext cx="9141862" cy="1077218"/>
          </a:xfrm>
          <a:prstGeom prst="rect">
            <a:avLst/>
          </a:prstGeom>
        </p:spPr>
        <p:style>
          <a:lnRef idx="0">
            <a:scrgbClr r="0" g="0" b="0"/>
          </a:lnRef>
          <a:fillRef idx="1001">
            <a:schemeClr val="dk2"/>
          </a:fillRef>
          <a:effectRef idx="0">
            <a:scrgbClr r="0" g="0" b="0"/>
          </a:effectRef>
          <a:fontRef idx="major"/>
        </p:style>
        <p:txBody>
          <a:bodyPr wrap="none" rtlCol="0">
            <a:spAutoFit/>
          </a:bodyPr>
          <a:lstStyle/>
          <a:p>
            <a:r>
              <a:rPr lang="en-US" sz="3200" i="1" dirty="0" smtClean="0">
                <a:solidFill>
                  <a:srgbClr val="FFFF00"/>
                </a:solidFill>
              </a:rPr>
              <a:t>“…the </a:t>
            </a:r>
            <a:r>
              <a:rPr lang="en-US" sz="3200" b="1" i="1" dirty="0" smtClean="0">
                <a:solidFill>
                  <a:srgbClr val="FF0000"/>
                </a:solidFill>
              </a:rPr>
              <a:t>poison</a:t>
            </a:r>
            <a:r>
              <a:rPr lang="en-US" sz="3200" i="1" dirty="0" smtClean="0">
                <a:solidFill>
                  <a:srgbClr val="FFFF00"/>
                </a:solidFill>
              </a:rPr>
              <a:t> of vipers is on their </a:t>
            </a:r>
            <a:r>
              <a:rPr lang="en-US" sz="3200" b="1" i="1" dirty="0" smtClean="0">
                <a:solidFill>
                  <a:srgbClr val="FF0000"/>
                </a:solidFill>
                <a:effectLst>
                  <a:outerShdw blurRad="38100" dist="38100" dir="2700000" algn="tl">
                    <a:srgbClr val="000000">
                      <a:alpha val="43137"/>
                    </a:srgbClr>
                  </a:outerShdw>
                </a:effectLst>
              </a:rPr>
              <a:t>lips</a:t>
            </a:r>
            <a:r>
              <a:rPr lang="en-US" sz="3200" i="1" dirty="0" smtClean="0">
                <a:solidFill>
                  <a:srgbClr val="FFFF00"/>
                </a:solidFill>
              </a:rPr>
              <a:t>” (</a:t>
            </a:r>
            <a:r>
              <a:rPr lang="en-US" sz="3200" i="1" dirty="0" smtClean="0">
                <a:solidFill>
                  <a:srgbClr val="FF0000"/>
                </a:solidFill>
              </a:rPr>
              <a:t>Psalm 140:3b</a:t>
            </a:r>
            <a:r>
              <a:rPr lang="en-US" sz="3200" i="1" dirty="0" smtClean="0">
                <a:solidFill>
                  <a:srgbClr val="FFFF00"/>
                </a:solidFill>
              </a:rPr>
              <a:t>).</a:t>
            </a:r>
          </a:p>
          <a:p>
            <a:r>
              <a:rPr lang="en-US" sz="3200" i="1" dirty="0" smtClean="0">
                <a:solidFill>
                  <a:srgbClr val="FFFF00"/>
                </a:solidFill>
              </a:rPr>
              <a:t>Know that happens </a:t>
            </a:r>
            <a:r>
              <a:rPr lang="en-US" sz="3200" i="1" dirty="0" smtClean="0">
                <a:solidFill>
                  <a:srgbClr val="FF0000"/>
                </a:solidFill>
              </a:rPr>
              <a:t>when your words are like poison</a:t>
            </a:r>
            <a:r>
              <a:rPr lang="en-US" sz="3200" i="1" dirty="0" smtClean="0">
                <a:solidFill>
                  <a:srgbClr val="FFFF00"/>
                </a:solidFill>
              </a:rPr>
              <a:t>…</a:t>
            </a:r>
            <a:endParaRPr lang="en-US"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99506" cy="769441"/>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4400" b="1" i="1" dirty="0" smtClean="0">
                <a:solidFill>
                  <a:srgbClr val="FF0000"/>
                </a:solidFill>
                <a:effectLst>
                  <a:outerShdw blurRad="38100" dist="38100" dir="2700000" algn="tl">
                    <a:srgbClr val="000000">
                      <a:alpha val="43137"/>
                    </a:srgbClr>
                  </a:outerShdw>
                </a:effectLst>
              </a:rPr>
              <a:t>Don’t Speak Thoughtlessly </a:t>
            </a:r>
            <a:r>
              <a:rPr lang="en-US" sz="4400" i="1" dirty="0" smtClean="0">
                <a:solidFill>
                  <a:schemeClr val="bg1"/>
                </a:solidFill>
                <a:effectLst>
                  <a:outerShdw blurRad="38100" dist="38100" dir="2700000" algn="tl">
                    <a:srgbClr val="000000">
                      <a:alpha val="43137"/>
                    </a:srgbClr>
                  </a:outerShdw>
                </a:effectLst>
              </a:rPr>
              <a:t>(</a:t>
            </a:r>
            <a:r>
              <a:rPr lang="en-US" sz="4400" i="1" dirty="0" smtClean="0">
                <a:solidFill>
                  <a:srgbClr val="FF0000"/>
                </a:solidFill>
                <a:effectLst>
                  <a:outerShdw blurRad="38100" dist="38100" dir="2700000" algn="tl">
                    <a:srgbClr val="000000">
                      <a:alpha val="43137"/>
                    </a:srgbClr>
                  </a:outerShdw>
                </a:effectLst>
              </a:rPr>
              <a:t>Psalm 141</a:t>
            </a:r>
            <a:r>
              <a:rPr lang="en-US" sz="4400" i="1" dirty="0" smtClean="0">
                <a:solidFill>
                  <a:schemeClr val="bg1"/>
                </a:solidFill>
                <a:effectLst>
                  <a:outerShdw blurRad="38100" dist="38100" dir="2700000" algn="tl">
                    <a:srgbClr val="000000">
                      <a:alpha val="43137"/>
                    </a:srgbClr>
                  </a:outerShdw>
                </a:effectLst>
              </a:rPr>
              <a:t>)</a:t>
            </a:r>
            <a:endParaRPr lang="en-US" sz="4400" dirty="0"/>
          </a:p>
        </p:txBody>
      </p:sp>
      <p:sp>
        <p:nvSpPr>
          <p:cNvPr id="3" name="TextBox 2"/>
          <p:cNvSpPr txBox="1"/>
          <p:nvPr/>
        </p:nvSpPr>
        <p:spPr>
          <a:xfrm>
            <a:off x="0" y="3200400"/>
            <a:ext cx="9144000" cy="1354217"/>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en-US" sz="4100" i="1" dirty="0" smtClean="0">
                <a:solidFill>
                  <a:srgbClr val="FFFF00"/>
                </a:solidFill>
                <a:effectLst>
                  <a:outerShdw blurRad="38100" dist="38100" dir="2700000" algn="tl">
                    <a:srgbClr val="000000">
                      <a:alpha val="43137"/>
                    </a:srgbClr>
                  </a:outerShdw>
                </a:effectLst>
              </a:rPr>
              <a:t>“</a:t>
            </a:r>
            <a:r>
              <a:rPr lang="en-US" sz="4100" i="1" dirty="0" smtClean="0">
                <a:solidFill>
                  <a:srgbClr val="FF0000"/>
                </a:solidFill>
              </a:rPr>
              <a:t>Set a guard over my </a:t>
            </a:r>
            <a:r>
              <a:rPr lang="en-US" sz="4100" b="1" i="1" dirty="0" smtClean="0">
                <a:solidFill>
                  <a:srgbClr val="FFFF00"/>
                </a:solidFill>
              </a:rPr>
              <a:t>mouth</a:t>
            </a:r>
            <a:r>
              <a:rPr lang="en-US" sz="4100" i="1" dirty="0" smtClean="0">
                <a:solidFill>
                  <a:srgbClr val="FF0000"/>
                </a:solidFill>
              </a:rPr>
              <a:t>, </a:t>
            </a:r>
            <a:r>
              <a:rPr lang="en-US" sz="4100" i="1" cap="small" dirty="0" smtClean="0">
                <a:solidFill>
                  <a:srgbClr val="FF0000"/>
                </a:solidFill>
              </a:rPr>
              <a:t>Lord</a:t>
            </a:r>
            <a:r>
              <a:rPr lang="en-US" sz="4100" i="1" dirty="0" smtClean="0">
                <a:solidFill>
                  <a:srgbClr val="FF0000"/>
                </a:solidFill>
              </a:rPr>
              <a:t>; keep watch over the door of my </a:t>
            </a:r>
            <a:r>
              <a:rPr lang="en-US" sz="4100" b="1" i="1" dirty="0" smtClean="0">
                <a:solidFill>
                  <a:srgbClr val="FFFF00"/>
                </a:solidFill>
              </a:rPr>
              <a:t>lips</a:t>
            </a:r>
            <a:r>
              <a:rPr lang="en-US" sz="4100" i="1" dirty="0" smtClean="0">
                <a:solidFill>
                  <a:srgbClr val="FFFF00"/>
                </a:solidFill>
                <a:effectLst>
                  <a:outerShdw blurRad="38100" dist="38100" dir="2700000" algn="tl">
                    <a:srgbClr val="000000">
                      <a:alpha val="43137"/>
                    </a:srgbClr>
                  </a:outerShdw>
                </a:effectLst>
              </a:rPr>
              <a:t>” (</a:t>
            </a:r>
            <a:r>
              <a:rPr lang="en-US" sz="4100" i="1" dirty="0" smtClean="0">
                <a:solidFill>
                  <a:srgbClr val="FF0000"/>
                </a:solidFill>
                <a:effectLst>
                  <a:outerShdw blurRad="38100" dist="38100" dir="2700000" algn="tl">
                    <a:srgbClr val="000000">
                      <a:alpha val="43137"/>
                    </a:srgbClr>
                  </a:outerShdw>
                </a:effectLst>
              </a:rPr>
              <a:t>Ps 141:3</a:t>
            </a:r>
            <a:r>
              <a:rPr lang="en-US" sz="4100" i="1" dirty="0" smtClean="0">
                <a:solidFill>
                  <a:srgbClr val="FFFF00"/>
                </a:solidFill>
                <a:effectLst>
                  <a:outerShdw blurRad="38100" dist="38100" dir="2700000" algn="tl">
                    <a:srgbClr val="000000">
                      <a:alpha val="43137"/>
                    </a:srgbClr>
                  </a:outerShdw>
                </a:effectLst>
              </a:rPr>
              <a:t>).</a:t>
            </a:r>
          </a:p>
        </p:txBody>
      </p:sp>
      <p:sp>
        <p:nvSpPr>
          <p:cNvPr id="4" name="TextBox 3"/>
          <p:cNvSpPr txBox="1"/>
          <p:nvPr/>
        </p:nvSpPr>
        <p:spPr>
          <a:xfrm>
            <a:off x="0" y="4549676"/>
            <a:ext cx="9144000" cy="230832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3500" i="1" dirty="0" smtClean="0">
                <a:solidFill>
                  <a:srgbClr val="FFFF00"/>
                </a:solidFill>
                <a:effectLst>
                  <a:outerShdw blurRad="38100" dist="38100" dir="2700000" algn="tl">
                    <a:srgbClr val="000000">
                      <a:alpha val="43137"/>
                    </a:srgbClr>
                  </a:outerShdw>
                </a:effectLst>
              </a:rPr>
              <a:t>“</a:t>
            </a:r>
            <a:r>
              <a:rPr lang="en-US" sz="3600" i="1" dirty="0" smtClean="0">
                <a:solidFill>
                  <a:srgbClr val="FF0000"/>
                </a:solidFill>
              </a:rPr>
              <a:t>Do not let my heart be drawn to what is evil so that I take part in wicked deeds along with those who are evildoers; do not let me eat their </a:t>
            </a:r>
            <a:r>
              <a:rPr lang="en-US" sz="3600" b="1" i="1" dirty="0" smtClean="0">
                <a:solidFill>
                  <a:srgbClr val="FFFF00"/>
                </a:solidFill>
              </a:rPr>
              <a:t>delicacies</a:t>
            </a:r>
            <a:r>
              <a:rPr lang="en-US" sz="3500" i="1" dirty="0" smtClean="0">
                <a:solidFill>
                  <a:srgbClr val="FFFF00"/>
                </a:solidFill>
                <a:effectLst>
                  <a:outerShdw blurRad="38100" dist="38100" dir="2700000" algn="tl">
                    <a:srgbClr val="000000">
                      <a:alpha val="43137"/>
                    </a:srgbClr>
                  </a:outerShdw>
                </a:effectLst>
              </a:rPr>
              <a:t>” (</a:t>
            </a:r>
            <a:r>
              <a:rPr lang="en-US" sz="3500" i="1" dirty="0" smtClean="0">
                <a:solidFill>
                  <a:srgbClr val="FF0000"/>
                </a:solidFill>
                <a:effectLst>
                  <a:outerShdw blurRad="38100" dist="38100" dir="2700000" algn="tl">
                    <a:srgbClr val="000000">
                      <a:alpha val="43137"/>
                    </a:srgbClr>
                  </a:outerShdw>
                </a:effectLst>
              </a:rPr>
              <a:t>Ps 141:4</a:t>
            </a:r>
            <a:r>
              <a:rPr lang="en-US" sz="3500" i="1" dirty="0" smtClean="0">
                <a:solidFill>
                  <a:srgbClr val="FFFF00"/>
                </a:solidFill>
                <a:effectLst>
                  <a:outerShdw blurRad="38100" dist="38100" dir="2700000" algn="tl">
                    <a:srgbClr val="000000">
                      <a:alpha val="43137"/>
                    </a:srgbClr>
                  </a:outerShdw>
                </a:effectLst>
              </a:rPr>
              <a:t>).</a:t>
            </a:r>
            <a:r>
              <a:rPr lang="en-US" sz="3600" i="1" dirty="0" smtClean="0">
                <a:solidFill>
                  <a:srgbClr val="FFFF00"/>
                </a:solidFill>
                <a:effectLst>
                  <a:outerShdw blurRad="38100" dist="38100" dir="2700000" algn="tl">
                    <a:srgbClr val="000000">
                      <a:alpha val="43137"/>
                    </a:srgbClr>
                  </a:outerShdw>
                </a:effectLst>
              </a:rPr>
              <a:t> 11/21/24.</a:t>
            </a:r>
            <a:endParaRPr lang="en-US" sz="3500" i="1" dirty="0" smtClean="0">
              <a:solidFill>
                <a:srgbClr val="FFFF00"/>
              </a:solidFill>
            </a:endParaRPr>
          </a:p>
        </p:txBody>
      </p:sp>
      <p:sp>
        <p:nvSpPr>
          <p:cNvPr id="5" name="TextBox 4"/>
          <p:cNvSpPr txBox="1"/>
          <p:nvPr/>
        </p:nvSpPr>
        <p:spPr>
          <a:xfrm>
            <a:off x="0" y="0"/>
            <a:ext cx="9227847" cy="2431435"/>
          </a:xfrm>
          <a:prstGeom prst="rect">
            <a:avLst/>
          </a:prstGeom>
        </p:spPr>
        <p:style>
          <a:lnRef idx="0">
            <a:scrgbClr r="0" g="0" b="0"/>
          </a:lnRef>
          <a:fillRef idx="1001">
            <a:schemeClr val="dk2"/>
          </a:fillRef>
          <a:effectRef idx="0">
            <a:scrgbClr r="0" g="0" b="0"/>
          </a:effectRef>
          <a:fontRef idx="major"/>
        </p:style>
        <p:txBody>
          <a:bodyPr wrap="none" rtlCol="0">
            <a:spAutoFit/>
          </a:bodyPr>
          <a:lstStyle/>
          <a:p>
            <a:r>
              <a:rPr lang="en-US" sz="15200" b="1" i="1" dirty="0" smtClean="0">
                <a:solidFill>
                  <a:srgbClr val="FF0000"/>
                </a:solidFill>
                <a:effectLst>
                  <a:outerShdw blurRad="38100" dist="38100" dir="2700000" algn="tl">
                    <a:srgbClr val="000000">
                      <a:alpha val="43137"/>
                    </a:srgbClr>
                  </a:outerShdw>
                </a:effectLst>
              </a:rPr>
              <a:t>DELICACIES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4">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 calcmode="lin" valueType="num">
                                      <p:cBhvr additive="base">
                                        <p:cTn id="2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5">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style>
          <a:lnRef idx="3">
            <a:schemeClr val="lt1"/>
          </a:lnRef>
          <a:fillRef idx="1">
            <a:schemeClr val="dk1"/>
          </a:fillRef>
          <a:effectRef idx="1">
            <a:schemeClr val="dk1"/>
          </a:effectRef>
          <a:fontRef idx="minor">
            <a:schemeClr val="lt1"/>
          </a:fontRef>
        </p:style>
        <p:txBody>
          <a:bodyPr>
            <a:normAutofit/>
          </a:bodyPr>
          <a:lstStyle/>
          <a:p>
            <a:pPr algn="l"/>
            <a:r>
              <a:rPr lang="en-US" sz="5800" i="1" dirty="0" smtClean="0">
                <a:solidFill>
                  <a:srgbClr val="FFFF00"/>
                </a:solidFill>
                <a:effectLst>
                  <a:outerShdw blurRad="38100" dist="38100" dir="2700000" algn="tl">
                    <a:srgbClr val="000000">
                      <a:alpha val="43137"/>
                    </a:srgbClr>
                  </a:outerShdw>
                </a:effectLst>
              </a:rPr>
              <a:t>M</a:t>
            </a:r>
            <a:r>
              <a:rPr lang="en-US" sz="5800" i="1" dirty="0" smtClean="0">
                <a:solidFill>
                  <a:srgbClr val="FFFF00"/>
                </a:solidFill>
              </a:rPr>
              <a:t>y </a:t>
            </a:r>
            <a:r>
              <a:rPr lang="en-US" sz="5800" i="1" dirty="0" smtClean="0">
                <a:solidFill>
                  <a:srgbClr val="FF0000"/>
                </a:solidFill>
              </a:rPr>
              <a:t>eyes</a:t>
            </a:r>
            <a:r>
              <a:rPr lang="en-US" sz="5800" i="1" dirty="0" smtClean="0">
                <a:solidFill>
                  <a:srgbClr val="FFFF00"/>
                </a:solidFill>
              </a:rPr>
              <a:t> are </a:t>
            </a:r>
            <a:r>
              <a:rPr lang="en-US" sz="5800" i="1" dirty="0" smtClean="0">
                <a:solidFill>
                  <a:srgbClr val="FF0000"/>
                </a:solidFill>
              </a:rPr>
              <a:t>fixed</a:t>
            </a:r>
            <a:r>
              <a:rPr lang="en-US" sz="5800" i="1" dirty="0" smtClean="0">
                <a:solidFill>
                  <a:srgbClr val="FFFF00"/>
                </a:solidFill>
              </a:rPr>
              <a:t> on </a:t>
            </a:r>
            <a:r>
              <a:rPr lang="en-US" sz="5800" i="1" dirty="0" smtClean="0">
                <a:solidFill>
                  <a:srgbClr val="FF0000"/>
                </a:solidFill>
              </a:rPr>
              <a:t>you</a:t>
            </a:r>
            <a:r>
              <a:rPr lang="en-US" i="1" dirty="0" smtClean="0">
                <a:solidFill>
                  <a:srgbClr val="FFFF00"/>
                </a:solidFill>
              </a:rPr>
              <a:t> </a:t>
            </a:r>
            <a:r>
              <a:rPr lang="en-US" i="1" dirty="0" smtClean="0">
                <a:solidFill>
                  <a:srgbClr val="FFFF00"/>
                </a:solidFill>
                <a:effectLst>
                  <a:outerShdw blurRad="38100" dist="38100" dir="2700000" algn="tl">
                    <a:srgbClr val="000000">
                      <a:alpha val="43137"/>
                    </a:srgbClr>
                  </a:outerShdw>
                </a:effectLst>
              </a:rPr>
              <a:t>(</a:t>
            </a:r>
            <a:r>
              <a:rPr lang="en-US" i="1" dirty="0" smtClean="0">
                <a:solidFill>
                  <a:srgbClr val="FF0000"/>
                </a:solidFill>
                <a:effectLst>
                  <a:outerShdw blurRad="38100" dist="38100" dir="2700000" algn="tl">
                    <a:srgbClr val="000000">
                      <a:alpha val="43137"/>
                    </a:srgbClr>
                  </a:outerShdw>
                </a:effectLst>
              </a:rPr>
              <a:t>1-10</a:t>
            </a:r>
            <a:r>
              <a:rPr lang="en-US" i="1" dirty="0" smtClean="0">
                <a:solidFill>
                  <a:srgbClr val="FFFF00"/>
                </a:solidFill>
                <a:effectLst>
                  <a:outerShdw blurRad="38100" dist="38100" dir="2700000" algn="tl">
                    <a:srgbClr val="000000">
                      <a:alpha val="43137"/>
                    </a:srgbClr>
                  </a:outerShdw>
                </a:effectLst>
              </a:rPr>
              <a:t>)</a:t>
            </a:r>
            <a:endParaRPr lang="en-US" sz="6400" i="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371600"/>
            <a:ext cx="9144000" cy="5486400"/>
          </a:xfrm>
        </p:spPr>
        <p:style>
          <a:lnRef idx="3">
            <a:schemeClr val="lt1"/>
          </a:lnRef>
          <a:fillRef idx="1001">
            <a:schemeClr val="dk2"/>
          </a:fillRef>
          <a:effectRef idx="1">
            <a:schemeClr val="accent1"/>
          </a:effectRef>
          <a:fontRef idx="minor">
            <a:schemeClr val="lt1"/>
          </a:fontRef>
        </p:style>
        <p:txBody>
          <a:bodyPr>
            <a:normAutofit fontScale="92500"/>
          </a:bodyPr>
          <a:lstStyle/>
          <a:p>
            <a:pPr marL="514350" indent="-514350">
              <a:buNone/>
            </a:pPr>
            <a:r>
              <a:rPr lang="en-US" sz="7100" b="1" i="1" dirty="0" smtClean="0">
                <a:solidFill>
                  <a:srgbClr val="C00000"/>
                </a:solidFill>
                <a:effectLst>
                  <a:outerShdw blurRad="38100" dist="38100" dir="2700000" algn="tl">
                    <a:srgbClr val="000000">
                      <a:alpha val="43137"/>
                    </a:srgbClr>
                  </a:outerShdw>
                </a:effectLst>
              </a:rPr>
              <a:t>1</a:t>
            </a:r>
            <a:r>
              <a:rPr lang="en-US" sz="7100" b="1" i="1" dirty="0" smtClean="0">
                <a:solidFill>
                  <a:srgbClr val="FFFF00"/>
                </a:solidFill>
                <a:effectLst>
                  <a:outerShdw blurRad="38100" dist="38100" dir="2700000" algn="tl">
                    <a:srgbClr val="000000">
                      <a:alpha val="43137"/>
                    </a:srgbClr>
                  </a:outerShdw>
                </a:effectLst>
              </a:rPr>
              <a:t>.</a:t>
            </a:r>
            <a:r>
              <a:rPr lang="en-US" sz="7100" b="1" i="1" dirty="0" smtClean="0">
                <a:solidFill>
                  <a:srgbClr val="0000FF"/>
                </a:solidFill>
                <a:effectLst>
                  <a:outerShdw blurRad="38100" dist="38100" dir="2700000" algn="tl">
                    <a:srgbClr val="000000">
                      <a:alpha val="43137"/>
                    </a:srgbClr>
                  </a:outerShdw>
                </a:effectLst>
              </a:rPr>
              <a:t> </a:t>
            </a:r>
            <a:r>
              <a:rPr lang="en-US" sz="7100" b="1" i="1" u="sng" dirty="0" smtClean="0">
                <a:solidFill>
                  <a:srgbClr val="FFFF00"/>
                </a:solidFill>
                <a:effectLst>
                  <a:outerShdw blurRad="38100" dist="38100" dir="2700000" algn="tl">
                    <a:srgbClr val="000000">
                      <a:alpha val="43137"/>
                    </a:srgbClr>
                  </a:outerShdw>
                </a:effectLst>
              </a:rPr>
              <a:t>Passionate </a:t>
            </a:r>
            <a:r>
              <a:rPr lang="en-US" sz="7100" b="1" i="1" u="sng" dirty="0" smtClean="0">
                <a:solidFill>
                  <a:srgbClr val="FF0000"/>
                </a:solidFill>
                <a:effectLst>
                  <a:outerShdw blurRad="38100" dist="38100" dir="2700000" algn="tl">
                    <a:srgbClr val="000000">
                      <a:alpha val="43137"/>
                    </a:srgbClr>
                  </a:outerShdw>
                </a:effectLst>
              </a:rPr>
              <a:t>prayer</a:t>
            </a:r>
            <a:r>
              <a:rPr lang="en-US" sz="6600" b="1" i="1" dirty="0" smtClean="0">
                <a:solidFill>
                  <a:srgbClr val="FF0000"/>
                </a:solidFill>
                <a:effectLst>
                  <a:outerShdw blurRad="38100" dist="38100" dir="2700000" algn="tl">
                    <a:srgbClr val="000000">
                      <a:alpha val="43137"/>
                    </a:srgbClr>
                  </a:outerShdw>
                </a:effectLst>
              </a:rPr>
              <a:t> </a:t>
            </a:r>
            <a:r>
              <a:rPr lang="en-US" sz="6600" i="1" dirty="0" smtClean="0">
                <a:solidFill>
                  <a:srgbClr val="FFFF00"/>
                </a:solidFill>
                <a:effectLst>
                  <a:outerShdw blurRad="38100" dist="38100" dir="2700000" algn="tl">
                    <a:srgbClr val="000000">
                      <a:alpha val="43137"/>
                    </a:srgbClr>
                  </a:outerShdw>
                </a:effectLst>
              </a:rPr>
              <a:t>(</a:t>
            </a:r>
            <a:r>
              <a:rPr lang="en-US" sz="6600" i="1" dirty="0" smtClean="0">
                <a:solidFill>
                  <a:srgbClr val="FF0000"/>
                </a:solidFill>
                <a:effectLst>
                  <a:outerShdw blurRad="38100" dist="38100" dir="2700000" algn="tl">
                    <a:srgbClr val="000000">
                      <a:alpha val="43137"/>
                    </a:srgbClr>
                  </a:outerShdw>
                </a:effectLst>
              </a:rPr>
              <a:t>1-2</a:t>
            </a:r>
            <a:r>
              <a:rPr lang="en-US" sz="6600" i="1" dirty="0" smtClean="0">
                <a:solidFill>
                  <a:srgbClr val="FFFF00"/>
                </a:solidFill>
                <a:effectLst>
                  <a:outerShdw blurRad="38100" dist="38100" dir="2700000" algn="tl">
                    <a:srgbClr val="000000">
                      <a:alpha val="43137"/>
                    </a:srgbClr>
                  </a:outerShdw>
                </a:effectLst>
              </a:rPr>
              <a:t>).</a:t>
            </a:r>
          </a:p>
          <a:p>
            <a:pPr marL="514350" indent="-514350">
              <a:buNone/>
            </a:pPr>
            <a:r>
              <a:rPr lang="en-US" sz="7500" b="1" i="1" dirty="0" smtClean="0">
                <a:solidFill>
                  <a:srgbClr val="C00000"/>
                </a:solidFill>
                <a:effectLst>
                  <a:outerShdw blurRad="38100" dist="38100" dir="2700000" algn="tl">
                    <a:srgbClr val="000000">
                      <a:alpha val="43137"/>
                    </a:srgbClr>
                  </a:outerShdw>
                </a:effectLst>
              </a:rPr>
              <a:t>2</a:t>
            </a:r>
            <a:r>
              <a:rPr lang="en-US" sz="7500" b="1" i="1" dirty="0" smtClean="0">
                <a:solidFill>
                  <a:srgbClr val="FFFF00"/>
                </a:solidFill>
                <a:effectLst>
                  <a:outerShdw blurRad="38100" dist="38100" dir="2700000" algn="tl">
                    <a:srgbClr val="000000">
                      <a:alpha val="43137"/>
                    </a:srgbClr>
                  </a:outerShdw>
                </a:effectLst>
              </a:rPr>
              <a:t>.</a:t>
            </a:r>
            <a:r>
              <a:rPr lang="en-US" sz="7500" b="1" i="1" dirty="0" smtClean="0">
                <a:solidFill>
                  <a:srgbClr val="0000FF"/>
                </a:solidFill>
                <a:effectLst>
                  <a:outerShdw blurRad="38100" dist="38100" dir="2700000" algn="tl">
                    <a:srgbClr val="000000">
                      <a:alpha val="43137"/>
                    </a:srgbClr>
                  </a:outerShdw>
                </a:effectLst>
              </a:rPr>
              <a:t> </a:t>
            </a:r>
            <a:r>
              <a:rPr lang="en-US" sz="7500" b="1" i="1" u="sng" dirty="0" smtClean="0">
                <a:solidFill>
                  <a:srgbClr val="FFFF00"/>
                </a:solidFill>
                <a:effectLst>
                  <a:outerShdw blurRad="38100" dist="38100" dir="2700000" algn="tl">
                    <a:srgbClr val="000000">
                      <a:alpha val="43137"/>
                    </a:srgbClr>
                  </a:outerShdw>
                </a:effectLst>
              </a:rPr>
              <a:t>Practical </a:t>
            </a:r>
            <a:r>
              <a:rPr lang="en-US" sz="7500" b="1" i="1" u="sng" dirty="0" smtClean="0">
                <a:solidFill>
                  <a:srgbClr val="FF0000"/>
                </a:solidFill>
                <a:effectLst>
                  <a:outerShdw blurRad="38100" dist="38100" dir="2700000" algn="tl">
                    <a:srgbClr val="000000">
                      <a:alpha val="43137"/>
                    </a:srgbClr>
                  </a:outerShdw>
                </a:effectLst>
              </a:rPr>
              <a:t>prayer</a:t>
            </a:r>
            <a:r>
              <a:rPr lang="en-US" sz="7200" b="1" i="1" dirty="0" smtClean="0">
                <a:solidFill>
                  <a:srgbClr val="0000FF"/>
                </a:solidFill>
                <a:effectLst>
                  <a:outerShdw blurRad="38100" dist="38100" dir="2700000" algn="tl">
                    <a:srgbClr val="000000">
                      <a:alpha val="43137"/>
                    </a:srgbClr>
                  </a:outerShdw>
                </a:effectLst>
              </a:rPr>
              <a:t> </a:t>
            </a:r>
            <a:r>
              <a:rPr lang="en-US" sz="6600" i="1" dirty="0" smtClean="0">
                <a:solidFill>
                  <a:srgbClr val="FFFF00"/>
                </a:solidFill>
                <a:effectLst>
                  <a:outerShdw blurRad="38100" dist="38100" dir="2700000" algn="tl">
                    <a:srgbClr val="000000">
                      <a:alpha val="43137"/>
                    </a:srgbClr>
                  </a:outerShdw>
                </a:effectLst>
              </a:rPr>
              <a:t>(</a:t>
            </a:r>
            <a:r>
              <a:rPr lang="en-US" sz="6600" i="1" dirty="0" smtClean="0">
                <a:solidFill>
                  <a:srgbClr val="FF0000"/>
                </a:solidFill>
                <a:effectLst>
                  <a:outerShdw blurRad="38100" dist="38100" dir="2700000" algn="tl">
                    <a:srgbClr val="000000">
                      <a:alpha val="43137"/>
                    </a:srgbClr>
                  </a:outerShdw>
                </a:effectLst>
              </a:rPr>
              <a:t>6-11</a:t>
            </a:r>
            <a:r>
              <a:rPr lang="en-US" sz="6600" i="1" dirty="0" smtClean="0">
                <a:solidFill>
                  <a:srgbClr val="FFFF00"/>
                </a:solidFill>
                <a:effectLst>
                  <a:outerShdw blurRad="38100" dist="38100" dir="2700000" algn="tl">
                    <a:srgbClr val="000000">
                      <a:alpha val="43137"/>
                    </a:srgbClr>
                  </a:outerShdw>
                </a:effectLst>
              </a:rPr>
              <a:t>).</a:t>
            </a:r>
          </a:p>
          <a:p>
            <a:pPr marL="514350" indent="-514350">
              <a:buNone/>
            </a:pPr>
            <a:r>
              <a:rPr lang="en-US" sz="7400" b="1" i="1" dirty="0" smtClean="0">
                <a:solidFill>
                  <a:srgbClr val="C00000"/>
                </a:solidFill>
                <a:effectLst>
                  <a:outerShdw blurRad="38100" dist="38100" dir="2700000" algn="tl">
                    <a:srgbClr val="000000">
                      <a:alpha val="43137"/>
                    </a:srgbClr>
                  </a:outerShdw>
                </a:effectLst>
              </a:rPr>
              <a:t>3</a:t>
            </a:r>
            <a:r>
              <a:rPr lang="en-US" sz="7400" b="1" i="1" dirty="0" smtClean="0">
                <a:solidFill>
                  <a:srgbClr val="FFFF00"/>
                </a:solidFill>
                <a:effectLst>
                  <a:outerShdw blurRad="38100" dist="38100" dir="2700000" algn="tl">
                    <a:srgbClr val="000000">
                      <a:alpha val="43137"/>
                    </a:srgbClr>
                  </a:outerShdw>
                </a:effectLst>
              </a:rPr>
              <a:t>.</a:t>
            </a:r>
            <a:r>
              <a:rPr lang="en-US" sz="7400" b="1" i="1" dirty="0" smtClean="0">
                <a:solidFill>
                  <a:srgbClr val="0000FF"/>
                </a:solidFill>
                <a:effectLst>
                  <a:outerShdw blurRad="38100" dist="38100" dir="2700000" algn="tl">
                    <a:srgbClr val="000000">
                      <a:alpha val="43137"/>
                    </a:srgbClr>
                  </a:outerShdw>
                </a:effectLst>
              </a:rPr>
              <a:t> </a:t>
            </a:r>
            <a:r>
              <a:rPr lang="en-US" sz="7400" b="1" i="1" u="sng" dirty="0" smtClean="0">
                <a:solidFill>
                  <a:srgbClr val="FFFF00"/>
                </a:solidFill>
                <a:effectLst>
                  <a:outerShdw blurRad="38100" dist="38100" dir="2700000" algn="tl">
                    <a:srgbClr val="000000">
                      <a:alpha val="43137"/>
                    </a:srgbClr>
                  </a:outerShdw>
                </a:effectLst>
              </a:rPr>
              <a:t>Pointed </a:t>
            </a:r>
            <a:r>
              <a:rPr lang="en-US" sz="7400" b="1" i="1" u="sng" dirty="0" smtClean="0">
                <a:solidFill>
                  <a:srgbClr val="FF0000"/>
                </a:solidFill>
                <a:effectLst>
                  <a:outerShdw blurRad="38100" dist="38100" dir="2700000" algn="tl">
                    <a:srgbClr val="000000">
                      <a:alpha val="43137"/>
                    </a:srgbClr>
                  </a:outerShdw>
                </a:effectLst>
              </a:rPr>
              <a:t>prayer</a:t>
            </a:r>
            <a:r>
              <a:rPr lang="en-US" sz="7100" b="1" i="1" dirty="0" smtClean="0">
                <a:solidFill>
                  <a:srgbClr val="0000FF"/>
                </a:solidFill>
                <a:effectLst>
                  <a:outerShdw blurRad="38100" dist="38100" dir="2700000" algn="tl">
                    <a:srgbClr val="000000">
                      <a:alpha val="43137"/>
                    </a:srgbClr>
                  </a:outerShdw>
                </a:effectLst>
              </a:rPr>
              <a:t> </a:t>
            </a:r>
            <a:r>
              <a:rPr lang="en-US" sz="6600" i="1" dirty="0" smtClean="0">
                <a:solidFill>
                  <a:srgbClr val="FFFF00"/>
                </a:solidFill>
                <a:effectLst>
                  <a:outerShdw blurRad="38100" dist="38100" dir="2700000" algn="tl">
                    <a:srgbClr val="000000">
                      <a:alpha val="43137"/>
                    </a:srgbClr>
                  </a:outerShdw>
                </a:effectLst>
              </a:rPr>
              <a:t>(</a:t>
            </a:r>
            <a:r>
              <a:rPr lang="en-US" sz="6600" i="1" dirty="0" smtClean="0">
                <a:solidFill>
                  <a:srgbClr val="FF0000"/>
                </a:solidFill>
                <a:effectLst>
                  <a:outerShdw blurRad="38100" dist="38100" dir="2700000" algn="tl">
                    <a:srgbClr val="000000">
                      <a:alpha val="43137"/>
                    </a:srgbClr>
                  </a:outerShdw>
                </a:effectLst>
              </a:rPr>
              <a:t>12-13</a:t>
            </a:r>
            <a:r>
              <a:rPr lang="en-US" sz="6600" i="1" dirty="0" smtClean="0">
                <a:solidFill>
                  <a:srgbClr val="FFFF00"/>
                </a:solidFill>
                <a:effectLst>
                  <a:outerShdw blurRad="38100" dist="38100" dir="2700000" algn="tl">
                    <a:srgbClr val="000000">
                      <a:alpha val="43137"/>
                    </a:srgbClr>
                  </a:outerShdw>
                </a:effectLst>
              </a:rPr>
              <a:t>). </a:t>
            </a:r>
            <a:r>
              <a:rPr lang="en-US" sz="12400" i="1" dirty="0" smtClean="0">
                <a:solidFill>
                  <a:srgbClr val="FFFF00"/>
                </a:solidFill>
                <a:effectLst>
                  <a:outerShdw blurRad="38100" dist="38100" dir="2700000" algn="tl">
                    <a:srgbClr val="000000">
                      <a:alpha val="43137"/>
                    </a:srgbClr>
                  </a:outerShdw>
                </a:effectLst>
              </a:rPr>
              <a:t>Focused faith</a:t>
            </a:r>
            <a:r>
              <a:rPr lang="en-US" sz="12400" i="1" dirty="0" smtClean="0">
                <a:solidFill>
                  <a:srgbClr val="FFFF00"/>
                </a:solidFill>
              </a:rPr>
              <a:t>.</a:t>
            </a:r>
            <a:endParaRPr lang="en-US" sz="12400"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sz="6000" i="1" dirty="0" smtClean="0">
                <a:solidFill>
                  <a:srgbClr val="C00000"/>
                </a:solidFill>
                <a:effectLst>
                  <a:outerShdw blurRad="38100" dist="38100" dir="2700000" algn="tl">
                    <a:srgbClr val="000000">
                      <a:alpha val="43137"/>
                    </a:srgbClr>
                  </a:outerShdw>
                </a:effectLst>
              </a:rPr>
              <a:t>1</a:t>
            </a:r>
            <a:r>
              <a:rPr lang="en-US" sz="6000" i="1" dirty="0" smtClean="0">
                <a:solidFill>
                  <a:srgbClr val="0000FF"/>
                </a:solidFill>
                <a:effectLst>
                  <a:outerShdw blurRad="38100" dist="38100" dir="2700000" algn="tl">
                    <a:srgbClr val="000000">
                      <a:alpha val="43137"/>
                    </a:srgbClr>
                  </a:outerShdw>
                </a:effectLst>
              </a:rPr>
              <a:t>. </a:t>
            </a:r>
            <a:r>
              <a:rPr lang="en-US" sz="6000" b="1" i="1" dirty="0" smtClean="0">
                <a:solidFill>
                  <a:srgbClr val="0000FF"/>
                </a:solidFill>
                <a:effectLst>
                  <a:outerShdw blurRad="38100" dist="38100" dir="2700000" algn="tl">
                    <a:srgbClr val="000000">
                      <a:alpha val="43137"/>
                    </a:srgbClr>
                  </a:outerShdw>
                </a:effectLst>
              </a:rPr>
              <a:t>Passionate prayer</a:t>
            </a:r>
            <a:r>
              <a:rPr lang="en-US" sz="4800" b="1" i="1" dirty="0" smtClean="0">
                <a:solidFill>
                  <a:srgbClr val="0000FF"/>
                </a:solidFill>
              </a:rPr>
              <a:t> </a:t>
            </a:r>
            <a:r>
              <a:rPr lang="en-US" sz="4800" i="1" dirty="0" smtClean="0">
                <a:solidFill>
                  <a:srgbClr val="0000FF"/>
                </a:solidFill>
              </a:rPr>
              <a:t>(</a:t>
            </a:r>
            <a:r>
              <a:rPr lang="en-US" sz="4800" i="1" dirty="0" smtClean="0">
                <a:solidFill>
                  <a:srgbClr val="FF0000"/>
                </a:solidFill>
                <a:effectLst>
                  <a:outerShdw blurRad="38100" dist="38100" dir="2700000" algn="tl">
                    <a:srgbClr val="000000">
                      <a:alpha val="43137"/>
                    </a:srgbClr>
                  </a:outerShdw>
                </a:effectLst>
              </a:rPr>
              <a:t>141:1-2</a:t>
            </a:r>
            <a:r>
              <a:rPr lang="en-US" sz="4800" i="1" dirty="0" smtClean="0">
                <a:solidFill>
                  <a:srgbClr val="0000FF"/>
                </a:solidFill>
              </a:rPr>
              <a:t>)</a:t>
            </a:r>
          </a:p>
        </p:txBody>
      </p:sp>
      <p:sp>
        <p:nvSpPr>
          <p:cNvPr id="3" name="Content Placeholder 2"/>
          <p:cNvSpPr>
            <a:spLocks noGrp="1"/>
          </p:cNvSpPr>
          <p:nvPr>
            <p:ph idx="1"/>
          </p:nvPr>
        </p:nvSpPr>
        <p:spPr>
          <a:xfrm>
            <a:off x="0" y="1295400"/>
            <a:ext cx="9144000" cy="5562600"/>
          </a:xfrm>
        </p:spPr>
        <p:style>
          <a:lnRef idx="1">
            <a:schemeClr val="accent6"/>
          </a:lnRef>
          <a:fillRef idx="2">
            <a:schemeClr val="accent6"/>
          </a:fillRef>
          <a:effectRef idx="1">
            <a:schemeClr val="accent6"/>
          </a:effectRef>
          <a:fontRef idx="minor">
            <a:schemeClr val="dk1"/>
          </a:fontRef>
        </p:style>
        <p:txBody>
          <a:bodyPr>
            <a:normAutofit/>
          </a:bodyPr>
          <a:lstStyle/>
          <a:p>
            <a:pPr>
              <a:buNone/>
            </a:pPr>
            <a:r>
              <a:rPr lang="en-US" sz="4800" b="1" i="1" dirty="0" smtClean="0">
                <a:solidFill>
                  <a:srgbClr val="0000FF"/>
                </a:solidFill>
              </a:rPr>
              <a:t>A psalm of David.</a:t>
            </a:r>
          </a:p>
          <a:p>
            <a:pPr>
              <a:buNone/>
            </a:pPr>
            <a:r>
              <a:rPr lang="en-US" sz="4800" b="1" i="1" baseline="30000" dirty="0" smtClean="0">
                <a:solidFill>
                  <a:srgbClr val="C00000"/>
                </a:solidFill>
              </a:rPr>
              <a:t>1</a:t>
            </a:r>
            <a:r>
              <a:rPr lang="en-US" sz="4800" b="1" i="1" baseline="30000" dirty="0" smtClean="0">
                <a:solidFill>
                  <a:srgbClr val="0000FF"/>
                </a:solidFill>
              </a:rPr>
              <a:t> </a:t>
            </a:r>
            <a:r>
              <a:rPr lang="en-US" sz="4800" i="1" dirty="0" smtClean="0">
                <a:solidFill>
                  <a:srgbClr val="0000FF"/>
                </a:solidFill>
              </a:rPr>
              <a:t>I </a:t>
            </a:r>
            <a:r>
              <a:rPr lang="en-US" sz="4800" i="1" dirty="0" smtClean="0">
                <a:solidFill>
                  <a:srgbClr val="0000FF"/>
                </a:solidFill>
                <a:effectLst>
                  <a:outerShdw blurRad="38100" dist="38100" dir="2700000" algn="tl">
                    <a:srgbClr val="000000">
                      <a:alpha val="43137"/>
                    </a:srgbClr>
                  </a:outerShdw>
                </a:effectLst>
              </a:rPr>
              <a:t>call</a:t>
            </a:r>
            <a:r>
              <a:rPr lang="en-US" sz="4800" i="1" dirty="0" smtClean="0">
                <a:solidFill>
                  <a:srgbClr val="0000FF"/>
                </a:solidFill>
              </a:rPr>
              <a:t> to you, </a:t>
            </a:r>
            <a:r>
              <a:rPr lang="en-US" sz="4800" i="1" cap="small" dirty="0" smtClean="0">
                <a:solidFill>
                  <a:srgbClr val="0000FF"/>
                </a:solidFill>
              </a:rPr>
              <a:t>Lord</a:t>
            </a:r>
            <a:r>
              <a:rPr lang="en-US" sz="4800" i="1" dirty="0" smtClean="0">
                <a:solidFill>
                  <a:srgbClr val="0000FF"/>
                </a:solidFill>
              </a:rPr>
              <a:t>, </a:t>
            </a:r>
            <a:r>
              <a:rPr lang="en-US" sz="4800" i="1" dirty="0" smtClean="0">
                <a:solidFill>
                  <a:srgbClr val="0000FF"/>
                </a:solidFill>
                <a:effectLst>
                  <a:outerShdw blurRad="38100" dist="38100" dir="2700000" algn="tl">
                    <a:srgbClr val="000000">
                      <a:alpha val="43137"/>
                    </a:srgbClr>
                  </a:outerShdw>
                </a:effectLst>
              </a:rPr>
              <a:t>come quickly</a:t>
            </a:r>
            <a:r>
              <a:rPr lang="en-US" sz="4800" i="1" dirty="0" smtClean="0">
                <a:solidFill>
                  <a:srgbClr val="0000FF"/>
                </a:solidFill>
              </a:rPr>
              <a:t> to me; </a:t>
            </a:r>
            <a:r>
              <a:rPr lang="en-US" sz="4800" i="1" dirty="0" smtClean="0">
                <a:solidFill>
                  <a:srgbClr val="0000FF"/>
                </a:solidFill>
                <a:effectLst>
                  <a:outerShdw blurRad="38100" dist="38100" dir="2700000" algn="tl">
                    <a:srgbClr val="000000">
                      <a:alpha val="43137"/>
                    </a:srgbClr>
                  </a:outerShdw>
                </a:effectLst>
              </a:rPr>
              <a:t>hear</a:t>
            </a:r>
            <a:r>
              <a:rPr lang="en-US" sz="4800" i="1" dirty="0" smtClean="0">
                <a:solidFill>
                  <a:srgbClr val="0000FF"/>
                </a:solidFill>
              </a:rPr>
              <a:t> me when I call to you.</a:t>
            </a:r>
          </a:p>
          <a:p>
            <a:pPr>
              <a:buNone/>
            </a:pPr>
            <a:r>
              <a:rPr lang="en-US" sz="4800" b="1" i="1" baseline="30000" dirty="0" smtClean="0">
                <a:solidFill>
                  <a:srgbClr val="C00000"/>
                </a:solidFill>
              </a:rPr>
              <a:t>2</a:t>
            </a:r>
            <a:r>
              <a:rPr lang="en-US" sz="4800" b="1" i="1" baseline="30000" dirty="0" smtClean="0">
                <a:solidFill>
                  <a:srgbClr val="0000FF"/>
                </a:solidFill>
              </a:rPr>
              <a:t> </a:t>
            </a:r>
            <a:r>
              <a:rPr lang="en-US" sz="4800" i="1" dirty="0" smtClean="0">
                <a:solidFill>
                  <a:srgbClr val="0000FF"/>
                </a:solidFill>
              </a:rPr>
              <a:t>May my </a:t>
            </a:r>
            <a:r>
              <a:rPr lang="en-US" sz="4800" b="1" i="1" dirty="0" smtClean="0">
                <a:solidFill>
                  <a:srgbClr val="0000FF"/>
                </a:solidFill>
                <a:effectLst>
                  <a:outerShdw blurRad="38100" dist="38100" dir="2700000" algn="tl">
                    <a:srgbClr val="000000">
                      <a:alpha val="43137"/>
                    </a:srgbClr>
                  </a:outerShdw>
                </a:effectLst>
              </a:rPr>
              <a:t>prayer</a:t>
            </a:r>
            <a:r>
              <a:rPr lang="en-US" sz="4800" i="1" dirty="0" smtClean="0">
                <a:solidFill>
                  <a:srgbClr val="0000FF"/>
                </a:solidFill>
              </a:rPr>
              <a:t> be set before you like </a:t>
            </a:r>
            <a:r>
              <a:rPr lang="en-US" sz="4800" i="1" dirty="0" smtClean="0">
                <a:solidFill>
                  <a:srgbClr val="0000FF"/>
                </a:solidFill>
                <a:effectLst>
                  <a:outerShdw blurRad="38100" dist="38100" dir="2700000" algn="tl">
                    <a:srgbClr val="000000">
                      <a:alpha val="43137"/>
                    </a:srgbClr>
                  </a:outerShdw>
                </a:effectLst>
              </a:rPr>
              <a:t>incense</a:t>
            </a:r>
            <a:r>
              <a:rPr lang="en-US" sz="4800" i="1" dirty="0" smtClean="0">
                <a:solidFill>
                  <a:srgbClr val="0000FF"/>
                </a:solidFill>
              </a:rPr>
              <a:t>; may the </a:t>
            </a:r>
            <a:r>
              <a:rPr lang="en-US" sz="4800" i="1" dirty="0" smtClean="0">
                <a:solidFill>
                  <a:srgbClr val="0000FF"/>
                </a:solidFill>
                <a:effectLst>
                  <a:outerShdw blurRad="38100" dist="38100" dir="2700000" algn="tl">
                    <a:srgbClr val="000000">
                      <a:alpha val="43137"/>
                    </a:srgbClr>
                  </a:outerShdw>
                </a:effectLst>
              </a:rPr>
              <a:t>lifting up of my hands</a:t>
            </a:r>
            <a:r>
              <a:rPr lang="en-US" sz="4800" i="1" dirty="0" smtClean="0">
                <a:solidFill>
                  <a:srgbClr val="0000FF"/>
                </a:solidFill>
              </a:rPr>
              <a:t> be like the evening sacrifice</a:t>
            </a:r>
            <a:r>
              <a:rPr lang="en-US" sz="4800" i="1" dirty="0" smtClean="0">
                <a:solidFill>
                  <a:srgbClr val="0000FF"/>
                </a:solidFill>
              </a:rPr>
              <a:t>.</a:t>
            </a:r>
          </a:p>
          <a:p>
            <a:pPr>
              <a:buNone/>
            </a:pPr>
            <a:endParaRPr lang="en-US" sz="4800"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sz="6000" i="1" dirty="0" smtClean="0">
                <a:solidFill>
                  <a:srgbClr val="C00000"/>
                </a:solidFill>
                <a:effectLst>
                  <a:outerShdw blurRad="38100" dist="38100" dir="2700000" algn="tl">
                    <a:srgbClr val="000000">
                      <a:alpha val="43137"/>
                    </a:srgbClr>
                  </a:outerShdw>
                </a:effectLst>
              </a:rPr>
              <a:t>2</a:t>
            </a:r>
            <a:r>
              <a:rPr lang="en-US" sz="6000" i="1" dirty="0" smtClean="0">
                <a:solidFill>
                  <a:srgbClr val="0000FF"/>
                </a:solidFill>
                <a:effectLst>
                  <a:outerShdw blurRad="38100" dist="38100" dir="2700000" algn="tl">
                    <a:srgbClr val="000000">
                      <a:alpha val="43137"/>
                    </a:srgbClr>
                  </a:outerShdw>
                </a:effectLst>
              </a:rPr>
              <a:t>. </a:t>
            </a:r>
            <a:r>
              <a:rPr lang="en-US" sz="6000" b="1" i="1" dirty="0" smtClean="0">
                <a:solidFill>
                  <a:srgbClr val="0000FF"/>
                </a:solidFill>
                <a:effectLst>
                  <a:outerShdw blurRad="38100" dist="38100" dir="2700000" algn="tl">
                    <a:srgbClr val="000000">
                      <a:alpha val="43137"/>
                    </a:srgbClr>
                  </a:outerShdw>
                </a:effectLst>
              </a:rPr>
              <a:t>Practical prayer</a:t>
            </a:r>
            <a:r>
              <a:rPr lang="en-US" sz="4800" b="1" i="1" dirty="0" smtClean="0">
                <a:solidFill>
                  <a:srgbClr val="0000FF"/>
                </a:solidFill>
              </a:rPr>
              <a:t> </a:t>
            </a:r>
            <a:r>
              <a:rPr lang="en-US" sz="4800" i="1" dirty="0" smtClean="0">
                <a:solidFill>
                  <a:srgbClr val="0000FF"/>
                </a:solidFill>
              </a:rPr>
              <a:t>(</a:t>
            </a:r>
            <a:r>
              <a:rPr lang="en-US" sz="4800" i="1" dirty="0" smtClean="0">
                <a:solidFill>
                  <a:srgbClr val="FF0000"/>
                </a:solidFill>
                <a:effectLst>
                  <a:outerShdw blurRad="38100" dist="38100" dir="2700000" algn="tl">
                    <a:srgbClr val="000000">
                      <a:alpha val="43137"/>
                    </a:srgbClr>
                  </a:outerShdw>
                </a:effectLst>
              </a:rPr>
              <a:t>141:3-6</a:t>
            </a:r>
            <a:r>
              <a:rPr lang="en-US" sz="4800" i="1" dirty="0" smtClean="0">
                <a:solidFill>
                  <a:srgbClr val="0000FF"/>
                </a:solidFill>
              </a:rPr>
              <a:t>).</a:t>
            </a:r>
          </a:p>
        </p:txBody>
      </p:sp>
      <p:sp>
        <p:nvSpPr>
          <p:cNvPr id="3" name="Content Placeholder 2"/>
          <p:cNvSpPr>
            <a:spLocks noGrp="1"/>
          </p:cNvSpPr>
          <p:nvPr>
            <p:ph idx="1"/>
          </p:nvPr>
        </p:nvSpPr>
        <p:spPr>
          <a:xfrm>
            <a:off x="0" y="1066800"/>
            <a:ext cx="9144000" cy="58674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buNone/>
            </a:pPr>
            <a:r>
              <a:rPr lang="en-US" b="1" i="1" baseline="30000" dirty="0" smtClean="0">
                <a:solidFill>
                  <a:srgbClr val="C00000"/>
                </a:solidFill>
              </a:rPr>
              <a:t>3</a:t>
            </a:r>
            <a:r>
              <a:rPr lang="en-US" b="1" i="1" baseline="30000" dirty="0" smtClean="0">
                <a:solidFill>
                  <a:srgbClr val="0000FF"/>
                </a:solidFill>
              </a:rPr>
              <a:t> </a:t>
            </a:r>
            <a:r>
              <a:rPr lang="en-US" sz="4300" i="1" dirty="0" smtClean="0">
                <a:solidFill>
                  <a:srgbClr val="0000FF"/>
                </a:solidFill>
              </a:rPr>
              <a:t>Set a guard over my </a:t>
            </a:r>
            <a:r>
              <a:rPr lang="en-US" sz="4300" b="1" i="1" dirty="0" smtClean="0">
                <a:solidFill>
                  <a:srgbClr val="0000FF"/>
                </a:solidFill>
                <a:effectLst>
                  <a:outerShdw blurRad="38100" dist="38100" dir="2700000" algn="tl">
                    <a:srgbClr val="000000">
                      <a:alpha val="43137"/>
                    </a:srgbClr>
                  </a:outerShdw>
                </a:effectLst>
              </a:rPr>
              <a:t>mouth</a:t>
            </a:r>
            <a:r>
              <a:rPr lang="en-US" sz="4300" i="1" dirty="0" smtClean="0">
                <a:solidFill>
                  <a:srgbClr val="0000FF"/>
                </a:solidFill>
              </a:rPr>
              <a:t>, </a:t>
            </a:r>
            <a:r>
              <a:rPr lang="en-US" sz="4300" i="1" cap="small" dirty="0" smtClean="0">
                <a:solidFill>
                  <a:srgbClr val="0000FF"/>
                </a:solidFill>
              </a:rPr>
              <a:t>Lord</a:t>
            </a:r>
            <a:r>
              <a:rPr lang="en-US" sz="4300" i="1" dirty="0" smtClean="0">
                <a:solidFill>
                  <a:srgbClr val="0000FF"/>
                </a:solidFill>
              </a:rPr>
              <a:t>;</a:t>
            </a:r>
            <a:br>
              <a:rPr lang="en-US" sz="4300" i="1" dirty="0" smtClean="0">
                <a:solidFill>
                  <a:srgbClr val="0000FF"/>
                </a:solidFill>
              </a:rPr>
            </a:br>
            <a:r>
              <a:rPr lang="en-US" sz="4300" i="1" dirty="0" smtClean="0">
                <a:solidFill>
                  <a:srgbClr val="0000FF"/>
                </a:solidFill>
              </a:rPr>
              <a:t>    keep watch over the door of my </a:t>
            </a:r>
            <a:r>
              <a:rPr lang="en-US" sz="4300" b="1" i="1" dirty="0" smtClean="0">
                <a:solidFill>
                  <a:srgbClr val="0000FF"/>
                </a:solidFill>
                <a:effectLst>
                  <a:outerShdw blurRad="38100" dist="38100" dir="2700000" algn="tl">
                    <a:srgbClr val="000000">
                      <a:alpha val="43137"/>
                    </a:srgbClr>
                  </a:outerShdw>
                </a:effectLst>
              </a:rPr>
              <a:t>lips</a:t>
            </a:r>
            <a:r>
              <a:rPr lang="en-US" sz="4300" i="1" dirty="0" smtClean="0">
                <a:solidFill>
                  <a:srgbClr val="0000FF"/>
                </a:solidFill>
              </a:rPr>
              <a:t>.</a:t>
            </a:r>
          </a:p>
          <a:p>
            <a:pPr>
              <a:buNone/>
            </a:pPr>
            <a:r>
              <a:rPr lang="en-US" b="1" i="1" baseline="30000" dirty="0" smtClean="0">
                <a:solidFill>
                  <a:srgbClr val="C00000"/>
                </a:solidFill>
              </a:rPr>
              <a:t>4</a:t>
            </a:r>
            <a:r>
              <a:rPr lang="en-US" b="1" i="1" baseline="30000" dirty="0" smtClean="0">
                <a:solidFill>
                  <a:srgbClr val="0000FF"/>
                </a:solidFill>
              </a:rPr>
              <a:t> </a:t>
            </a:r>
            <a:r>
              <a:rPr lang="en-US" i="1" dirty="0" smtClean="0">
                <a:solidFill>
                  <a:srgbClr val="0000FF"/>
                </a:solidFill>
              </a:rPr>
              <a:t>Do not let my heart be drawn to what is evil so that I take part in wicked deeds along with those who are evildoers; </a:t>
            </a:r>
            <a:r>
              <a:rPr lang="en-US" sz="3600" i="1" dirty="0" smtClean="0">
                <a:solidFill>
                  <a:srgbClr val="0000FF"/>
                </a:solidFill>
                <a:effectLst>
                  <a:outerShdw blurRad="38100" dist="38100" dir="2700000" algn="tl">
                    <a:srgbClr val="000000">
                      <a:alpha val="43137"/>
                    </a:srgbClr>
                  </a:outerShdw>
                </a:effectLst>
              </a:rPr>
              <a:t>do not let me eat their delicacies</a:t>
            </a:r>
            <a:r>
              <a:rPr lang="en-US" sz="3600" i="1" dirty="0" smtClean="0">
                <a:solidFill>
                  <a:srgbClr val="0000FF"/>
                </a:solidFill>
              </a:rPr>
              <a:t>.</a:t>
            </a:r>
          </a:p>
          <a:p>
            <a:pPr>
              <a:buNone/>
            </a:pPr>
            <a:r>
              <a:rPr lang="en-US" b="1" i="1" baseline="30000" dirty="0" smtClean="0">
                <a:solidFill>
                  <a:srgbClr val="C00000"/>
                </a:solidFill>
              </a:rPr>
              <a:t>5</a:t>
            </a:r>
            <a:r>
              <a:rPr lang="en-US" b="1" i="1" baseline="30000" dirty="0" smtClean="0">
                <a:solidFill>
                  <a:srgbClr val="0000FF"/>
                </a:solidFill>
              </a:rPr>
              <a:t> </a:t>
            </a:r>
            <a:r>
              <a:rPr lang="en-US" sz="3600" i="1" dirty="0" smtClean="0">
                <a:solidFill>
                  <a:srgbClr val="0000FF"/>
                </a:solidFill>
              </a:rPr>
              <a:t>Let a righteous man </a:t>
            </a:r>
            <a:r>
              <a:rPr lang="en-US" sz="3600" b="1" i="1" dirty="0" smtClean="0">
                <a:solidFill>
                  <a:srgbClr val="0000FF"/>
                </a:solidFill>
                <a:effectLst>
                  <a:outerShdw blurRad="38100" dist="38100" dir="2700000" algn="tl">
                    <a:srgbClr val="000000">
                      <a:alpha val="43137"/>
                    </a:srgbClr>
                  </a:outerShdw>
                </a:effectLst>
              </a:rPr>
              <a:t>strike</a:t>
            </a:r>
            <a:r>
              <a:rPr lang="en-US" sz="3600" i="1" dirty="0" smtClean="0">
                <a:solidFill>
                  <a:srgbClr val="0000FF"/>
                </a:solidFill>
              </a:rPr>
              <a:t> </a:t>
            </a:r>
            <a:r>
              <a:rPr lang="en-US" sz="3600" i="1" dirty="0" smtClean="0">
                <a:solidFill>
                  <a:srgbClr val="0000FF"/>
                </a:solidFill>
                <a:effectLst>
                  <a:outerShdw blurRad="38100" dist="38100" dir="2700000" algn="tl">
                    <a:srgbClr val="000000">
                      <a:alpha val="43137"/>
                    </a:srgbClr>
                  </a:outerShdw>
                </a:effectLst>
              </a:rPr>
              <a:t>me</a:t>
            </a:r>
            <a:r>
              <a:rPr lang="en-US" sz="3600" i="1" dirty="0" smtClean="0">
                <a:solidFill>
                  <a:srgbClr val="0000FF"/>
                </a:solidFill>
              </a:rPr>
              <a:t>—that is a kindness; let him </a:t>
            </a:r>
            <a:r>
              <a:rPr lang="en-US" sz="3600" b="1" i="1" dirty="0" smtClean="0">
                <a:solidFill>
                  <a:srgbClr val="0000FF"/>
                </a:solidFill>
                <a:effectLst>
                  <a:outerShdw blurRad="38100" dist="38100" dir="2700000" algn="tl">
                    <a:srgbClr val="000000">
                      <a:alpha val="43137"/>
                    </a:srgbClr>
                  </a:outerShdw>
                </a:effectLst>
              </a:rPr>
              <a:t>rebuke</a:t>
            </a:r>
            <a:r>
              <a:rPr lang="en-US" sz="3600" i="1" dirty="0" smtClean="0">
                <a:solidFill>
                  <a:srgbClr val="0000FF"/>
                </a:solidFill>
                <a:effectLst>
                  <a:outerShdw blurRad="38100" dist="38100" dir="2700000" algn="tl">
                    <a:srgbClr val="000000">
                      <a:alpha val="43137"/>
                    </a:srgbClr>
                  </a:outerShdw>
                </a:effectLst>
              </a:rPr>
              <a:t> me</a:t>
            </a:r>
            <a:r>
              <a:rPr lang="en-US" sz="3600" i="1" dirty="0" smtClean="0">
                <a:solidFill>
                  <a:srgbClr val="0000FF"/>
                </a:solidFill>
              </a:rPr>
              <a:t>—that is oil on my head. My head will not refuse it, for my prayer will still be against the deeds of evildoers.</a:t>
            </a:r>
          </a:p>
          <a:p>
            <a:pPr>
              <a:buNone/>
            </a:pPr>
            <a:r>
              <a:rPr lang="en-US" sz="3000" b="1" i="1" baseline="30000" dirty="0" smtClean="0">
                <a:solidFill>
                  <a:srgbClr val="C00000"/>
                </a:solidFill>
              </a:rPr>
              <a:t>6</a:t>
            </a:r>
            <a:r>
              <a:rPr lang="en-US" sz="3000" b="1" i="1" baseline="30000" dirty="0" smtClean="0">
                <a:solidFill>
                  <a:srgbClr val="0000FF"/>
                </a:solidFill>
              </a:rPr>
              <a:t> </a:t>
            </a:r>
            <a:r>
              <a:rPr lang="en-US" sz="3000" i="1" dirty="0" smtClean="0">
                <a:solidFill>
                  <a:srgbClr val="0000FF"/>
                </a:solidFill>
              </a:rPr>
              <a:t>Their rulers will be thrown down from the cliffs, and the wicked will learn that </a:t>
            </a:r>
            <a:r>
              <a:rPr lang="en-US" sz="3000" i="1" dirty="0" smtClean="0">
                <a:solidFill>
                  <a:srgbClr val="0000FF"/>
                </a:solidFill>
                <a:effectLst>
                  <a:outerShdw blurRad="38100" dist="38100" dir="2700000" algn="tl">
                    <a:srgbClr val="000000">
                      <a:alpha val="43137"/>
                    </a:srgbClr>
                  </a:outerShdw>
                </a:effectLst>
              </a:rPr>
              <a:t>my words </a:t>
            </a:r>
            <a:r>
              <a:rPr lang="en-US" sz="3000" i="1" dirty="0" smtClean="0">
                <a:solidFill>
                  <a:srgbClr val="0000FF"/>
                </a:solidFill>
              </a:rPr>
              <a:t>were well spoken.</a:t>
            </a:r>
            <a:endParaRPr lang="en-US" sz="3000"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sz="6000" i="1" dirty="0" smtClean="0">
                <a:solidFill>
                  <a:srgbClr val="C00000"/>
                </a:solidFill>
                <a:effectLst>
                  <a:outerShdw blurRad="38100" dist="38100" dir="2700000" algn="tl">
                    <a:srgbClr val="000000">
                      <a:alpha val="43137"/>
                    </a:srgbClr>
                  </a:outerShdw>
                </a:effectLst>
              </a:rPr>
              <a:t>3</a:t>
            </a:r>
            <a:r>
              <a:rPr lang="en-US" sz="6000" i="1" dirty="0" smtClean="0">
                <a:solidFill>
                  <a:srgbClr val="0000FF"/>
                </a:solidFill>
                <a:effectLst>
                  <a:outerShdw blurRad="38100" dist="38100" dir="2700000" algn="tl">
                    <a:srgbClr val="000000">
                      <a:alpha val="43137"/>
                    </a:srgbClr>
                  </a:outerShdw>
                </a:effectLst>
              </a:rPr>
              <a:t>. </a:t>
            </a:r>
            <a:r>
              <a:rPr lang="en-US" sz="6000" b="1" i="1" dirty="0" smtClean="0">
                <a:solidFill>
                  <a:srgbClr val="0000FF"/>
                </a:solidFill>
                <a:effectLst>
                  <a:outerShdw blurRad="38100" dist="38100" dir="2700000" algn="tl">
                    <a:srgbClr val="000000">
                      <a:alpha val="43137"/>
                    </a:srgbClr>
                  </a:outerShdw>
                </a:effectLst>
              </a:rPr>
              <a:t>Focused faith</a:t>
            </a:r>
            <a:r>
              <a:rPr lang="en-US" sz="6000" b="1" i="1" dirty="0" smtClean="0">
                <a:solidFill>
                  <a:srgbClr val="0000FF"/>
                </a:solidFill>
              </a:rPr>
              <a:t> </a:t>
            </a:r>
            <a:r>
              <a:rPr lang="en-US" sz="4800" i="1" dirty="0" smtClean="0">
                <a:solidFill>
                  <a:srgbClr val="0000FF"/>
                </a:solidFill>
              </a:rPr>
              <a:t>(</a:t>
            </a:r>
            <a:r>
              <a:rPr lang="en-US" sz="4800" i="1" dirty="0" smtClean="0">
                <a:solidFill>
                  <a:srgbClr val="FF0000"/>
                </a:solidFill>
                <a:effectLst>
                  <a:outerShdw blurRad="38100" dist="38100" dir="2700000" algn="tl">
                    <a:srgbClr val="000000">
                      <a:alpha val="43137"/>
                    </a:srgbClr>
                  </a:outerShdw>
                </a:effectLst>
              </a:rPr>
              <a:t>141:7-10</a:t>
            </a:r>
            <a:r>
              <a:rPr lang="en-US" sz="4800" i="1" dirty="0" smtClean="0">
                <a:solidFill>
                  <a:srgbClr val="0000FF"/>
                </a:solidFill>
              </a:rPr>
              <a:t>).</a:t>
            </a:r>
          </a:p>
        </p:txBody>
      </p:sp>
      <p:sp>
        <p:nvSpPr>
          <p:cNvPr id="3" name="Content Placeholder 2"/>
          <p:cNvSpPr>
            <a:spLocks noGrp="1"/>
          </p:cNvSpPr>
          <p:nvPr>
            <p:ph idx="1"/>
          </p:nvPr>
        </p:nvSpPr>
        <p:spPr>
          <a:xfrm>
            <a:off x="0" y="914400"/>
            <a:ext cx="9144000" cy="6019800"/>
          </a:xfrm>
        </p:spPr>
        <p:style>
          <a:lnRef idx="1">
            <a:schemeClr val="accent6"/>
          </a:lnRef>
          <a:fillRef idx="2">
            <a:schemeClr val="accent6"/>
          </a:fillRef>
          <a:effectRef idx="1">
            <a:schemeClr val="accent6"/>
          </a:effectRef>
          <a:fontRef idx="minor">
            <a:schemeClr val="dk1"/>
          </a:fontRef>
        </p:style>
        <p:txBody>
          <a:bodyPr>
            <a:noAutofit/>
          </a:bodyPr>
          <a:lstStyle/>
          <a:p>
            <a:pPr>
              <a:buNone/>
            </a:pPr>
            <a:r>
              <a:rPr lang="en-US" sz="2800" b="1" i="1" baseline="30000" dirty="0" smtClean="0">
                <a:solidFill>
                  <a:srgbClr val="C00000"/>
                </a:solidFill>
              </a:rPr>
              <a:t>7</a:t>
            </a:r>
            <a:r>
              <a:rPr lang="en-US" sz="2800" b="1" i="1" baseline="30000" dirty="0" smtClean="0">
                <a:solidFill>
                  <a:srgbClr val="0000FF"/>
                </a:solidFill>
              </a:rPr>
              <a:t> </a:t>
            </a:r>
            <a:r>
              <a:rPr lang="en-US" sz="2800" i="1" dirty="0" smtClean="0">
                <a:solidFill>
                  <a:srgbClr val="0000FF"/>
                </a:solidFill>
              </a:rPr>
              <a:t>They will say, “As one plows and breaks up the earth, so our bones have been scattered at the mouth of the grave.”</a:t>
            </a:r>
          </a:p>
          <a:p>
            <a:pPr>
              <a:buNone/>
            </a:pPr>
            <a:r>
              <a:rPr lang="en-US" b="1" i="1" baseline="30000" dirty="0" smtClean="0">
                <a:solidFill>
                  <a:srgbClr val="C00000"/>
                </a:solidFill>
              </a:rPr>
              <a:t>8</a:t>
            </a:r>
            <a:r>
              <a:rPr lang="en-US" b="1" i="1" baseline="30000" dirty="0" smtClean="0">
                <a:solidFill>
                  <a:srgbClr val="0000FF"/>
                </a:solidFill>
              </a:rPr>
              <a:t> </a:t>
            </a:r>
            <a:r>
              <a:rPr lang="en-US" sz="5400" i="1" dirty="0" smtClean="0">
                <a:solidFill>
                  <a:srgbClr val="0000FF"/>
                </a:solidFill>
              </a:rPr>
              <a:t>But my </a:t>
            </a:r>
            <a:r>
              <a:rPr lang="en-US" sz="5400" b="1" i="1" dirty="0" smtClean="0">
                <a:solidFill>
                  <a:srgbClr val="0000FF"/>
                </a:solidFill>
                <a:effectLst>
                  <a:outerShdw blurRad="38100" dist="38100" dir="2700000" algn="tl">
                    <a:srgbClr val="000000">
                      <a:alpha val="43137"/>
                    </a:srgbClr>
                  </a:outerShdw>
                </a:effectLst>
              </a:rPr>
              <a:t>eyes</a:t>
            </a:r>
            <a:r>
              <a:rPr lang="en-US" sz="5400" i="1" dirty="0" smtClean="0">
                <a:solidFill>
                  <a:srgbClr val="0000FF"/>
                </a:solidFill>
                <a:effectLst>
                  <a:outerShdw blurRad="38100" dist="38100" dir="2700000" algn="tl">
                    <a:srgbClr val="000000">
                      <a:alpha val="43137"/>
                    </a:srgbClr>
                  </a:outerShdw>
                </a:effectLst>
              </a:rPr>
              <a:t> </a:t>
            </a:r>
            <a:r>
              <a:rPr lang="en-US" sz="5400" i="1" dirty="0" smtClean="0">
                <a:solidFill>
                  <a:srgbClr val="0000FF"/>
                </a:solidFill>
              </a:rPr>
              <a:t>are </a:t>
            </a:r>
            <a:r>
              <a:rPr lang="en-US" sz="5400" b="1" i="1" dirty="0" smtClean="0">
                <a:solidFill>
                  <a:srgbClr val="0000FF"/>
                </a:solidFill>
                <a:effectLst>
                  <a:outerShdw blurRad="38100" dist="38100" dir="2700000" algn="tl">
                    <a:srgbClr val="000000">
                      <a:alpha val="43137"/>
                    </a:srgbClr>
                  </a:outerShdw>
                </a:effectLst>
              </a:rPr>
              <a:t>fixed</a:t>
            </a:r>
            <a:r>
              <a:rPr lang="en-US" sz="5400" i="1" dirty="0" smtClean="0">
                <a:solidFill>
                  <a:srgbClr val="0000FF"/>
                </a:solidFill>
              </a:rPr>
              <a:t> on </a:t>
            </a:r>
            <a:r>
              <a:rPr lang="en-US" sz="5400" b="1" i="1" dirty="0" smtClean="0">
                <a:solidFill>
                  <a:srgbClr val="0000FF"/>
                </a:solidFill>
                <a:effectLst>
                  <a:outerShdw blurRad="38100" dist="38100" dir="2700000" algn="tl">
                    <a:srgbClr val="000000">
                      <a:alpha val="43137"/>
                    </a:srgbClr>
                  </a:outerShdw>
                </a:effectLst>
              </a:rPr>
              <a:t>you</a:t>
            </a:r>
            <a:r>
              <a:rPr lang="en-US" sz="5400" i="1" dirty="0" smtClean="0">
                <a:solidFill>
                  <a:srgbClr val="0000FF"/>
                </a:solidFill>
              </a:rPr>
              <a:t>, </a:t>
            </a:r>
            <a:r>
              <a:rPr lang="en-US" sz="4400" i="1" dirty="0" smtClean="0">
                <a:solidFill>
                  <a:srgbClr val="0000FF"/>
                </a:solidFill>
              </a:rPr>
              <a:t>Sovereign </a:t>
            </a:r>
            <a:r>
              <a:rPr lang="en-US" sz="4400" i="1" cap="small" dirty="0" smtClean="0">
                <a:solidFill>
                  <a:srgbClr val="0000FF"/>
                </a:solidFill>
              </a:rPr>
              <a:t>Lord</a:t>
            </a:r>
            <a:r>
              <a:rPr lang="en-US" sz="4400" i="1" dirty="0" smtClean="0">
                <a:solidFill>
                  <a:srgbClr val="0000FF"/>
                </a:solidFill>
              </a:rPr>
              <a:t>; in </a:t>
            </a:r>
            <a:r>
              <a:rPr lang="en-US" sz="4400" b="1" i="1" dirty="0" smtClean="0">
                <a:solidFill>
                  <a:srgbClr val="0000FF"/>
                </a:solidFill>
                <a:effectLst>
                  <a:outerShdw blurRad="38100" dist="38100" dir="2700000" algn="tl">
                    <a:srgbClr val="000000">
                      <a:alpha val="43137"/>
                    </a:srgbClr>
                  </a:outerShdw>
                </a:effectLst>
              </a:rPr>
              <a:t>you</a:t>
            </a:r>
            <a:r>
              <a:rPr lang="en-US" sz="4400" i="1" dirty="0" smtClean="0">
                <a:solidFill>
                  <a:srgbClr val="0000FF"/>
                </a:solidFill>
                <a:effectLst>
                  <a:outerShdw blurRad="38100" dist="38100" dir="2700000" algn="tl">
                    <a:srgbClr val="000000">
                      <a:alpha val="43137"/>
                    </a:srgbClr>
                  </a:outerShdw>
                </a:effectLst>
              </a:rPr>
              <a:t> </a:t>
            </a:r>
            <a:r>
              <a:rPr lang="en-US" sz="4400" i="1" dirty="0" smtClean="0">
                <a:solidFill>
                  <a:srgbClr val="0000FF"/>
                </a:solidFill>
              </a:rPr>
              <a:t>I take </a:t>
            </a:r>
            <a:r>
              <a:rPr lang="en-US" sz="4400" b="1" i="1" dirty="0" smtClean="0">
                <a:solidFill>
                  <a:srgbClr val="0000FF"/>
                </a:solidFill>
                <a:effectLst>
                  <a:outerShdw blurRad="38100" dist="38100" dir="2700000" algn="tl">
                    <a:srgbClr val="000000">
                      <a:alpha val="43137"/>
                    </a:srgbClr>
                  </a:outerShdw>
                </a:effectLst>
              </a:rPr>
              <a:t>refuge</a:t>
            </a:r>
            <a:r>
              <a:rPr lang="en-US" sz="4400" i="1" dirty="0" smtClean="0">
                <a:solidFill>
                  <a:srgbClr val="0000FF"/>
                </a:solidFill>
              </a:rPr>
              <a:t>—do not give me over to death.</a:t>
            </a:r>
          </a:p>
          <a:p>
            <a:pPr>
              <a:buNone/>
            </a:pPr>
            <a:r>
              <a:rPr lang="en-US" b="1" i="1" baseline="30000" dirty="0" smtClean="0">
                <a:solidFill>
                  <a:srgbClr val="C00000"/>
                </a:solidFill>
              </a:rPr>
              <a:t>9</a:t>
            </a:r>
            <a:r>
              <a:rPr lang="en-US" b="1" i="1" baseline="30000" dirty="0" smtClean="0">
                <a:solidFill>
                  <a:srgbClr val="0000FF"/>
                </a:solidFill>
              </a:rPr>
              <a:t> </a:t>
            </a:r>
            <a:r>
              <a:rPr lang="en-US" sz="3800" i="1" dirty="0" smtClean="0">
                <a:solidFill>
                  <a:srgbClr val="0000FF"/>
                </a:solidFill>
                <a:effectLst>
                  <a:outerShdw blurRad="38100" dist="38100" dir="2700000" algn="tl">
                    <a:srgbClr val="000000">
                      <a:alpha val="43137"/>
                    </a:srgbClr>
                  </a:outerShdw>
                </a:effectLst>
              </a:rPr>
              <a:t>Keep me safe</a:t>
            </a:r>
            <a:r>
              <a:rPr lang="en-US" sz="3800" i="1" dirty="0" smtClean="0">
                <a:solidFill>
                  <a:srgbClr val="0000FF"/>
                </a:solidFill>
              </a:rPr>
              <a:t> from the traps set by evildoers,</a:t>
            </a:r>
            <a:br>
              <a:rPr lang="en-US" sz="3800" i="1" dirty="0" smtClean="0">
                <a:solidFill>
                  <a:srgbClr val="0000FF"/>
                </a:solidFill>
              </a:rPr>
            </a:br>
            <a:r>
              <a:rPr lang="en-US" sz="3800" i="1" dirty="0" smtClean="0">
                <a:solidFill>
                  <a:srgbClr val="0000FF"/>
                </a:solidFill>
              </a:rPr>
              <a:t>    from the snares they have laid for me.</a:t>
            </a:r>
          </a:p>
          <a:p>
            <a:pPr>
              <a:buNone/>
            </a:pPr>
            <a:r>
              <a:rPr lang="en-US" b="1" i="1" baseline="30000" dirty="0" smtClean="0">
                <a:solidFill>
                  <a:srgbClr val="C00000"/>
                </a:solidFill>
              </a:rPr>
              <a:t>10</a:t>
            </a:r>
            <a:r>
              <a:rPr lang="en-US" b="1" i="1" baseline="30000" dirty="0" smtClean="0">
                <a:solidFill>
                  <a:srgbClr val="0000FF"/>
                </a:solidFill>
              </a:rPr>
              <a:t> </a:t>
            </a:r>
            <a:r>
              <a:rPr lang="en-US" sz="4200" i="1" dirty="0" smtClean="0">
                <a:solidFill>
                  <a:srgbClr val="0000FF"/>
                </a:solidFill>
              </a:rPr>
              <a:t>Let the wicked fall into their own nets,</a:t>
            </a:r>
            <a:br>
              <a:rPr lang="en-US" sz="4200" i="1" dirty="0" smtClean="0">
                <a:solidFill>
                  <a:srgbClr val="0000FF"/>
                </a:solidFill>
              </a:rPr>
            </a:br>
            <a:r>
              <a:rPr lang="en-US" sz="4200" i="1" dirty="0" smtClean="0">
                <a:solidFill>
                  <a:srgbClr val="0000FF"/>
                </a:solidFill>
              </a:rPr>
              <a:t>    while </a:t>
            </a:r>
            <a:r>
              <a:rPr lang="en-US" sz="4200" i="1" dirty="0" smtClean="0">
                <a:solidFill>
                  <a:srgbClr val="0000FF"/>
                </a:solidFill>
                <a:effectLst>
                  <a:outerShdw blurRad="38100" dist="38100" dir="2700000" algn="tl">
                    <a:srgbClr val="000000">
                      <a:alpha val="43137"/>
                    </a:srgbClr>
                  </a:outerShdw>
                </a:effectLst>
              </a:rPr>
              <a:t>I pass by in safety</a:t>
            </a:r>
            <a:r>
              <a:rPr lang="en-US" sz="4200" i="1" dirty="0" smtClean="0">
                <a:solidFill>
                  <a:srgbClr val="0000FF"/>
                </a:solidFill>
              </a:rPr>
              <a:t>.</a:t>
            </a:r>
            <a:endParaRPr lang="en-US" sz="4200"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3">
            <a:schemeClr val="lt1"/>
          </a:lnRef>
          <a:fillRef idx="1">
            <a:schemeClr val="dk1"/>
          </a:fillRef>
          <a:effectRef idx="1">
            <a:schemeClr val="dk1"/>
          </a:effectRef>
          <a:fontRef idx="minor">
            <a:schemeClr val="lt1"/>
          </a:fontRef>
        </p:style>
        <p:txBody>
          <a:bodyPr>
            <a:normAutofit/>
          </a:bodyPr>
          <a:lstStyle/>
          <a:p>
            <a:r>
              <a:rPr lang="en-US" sz="5400" i="1" dirty="0" smtClean="0">
                <a:solidFill>
                  <a:srgbClr val="FFFF00"/>
                </a:solidFill>
                <a:effectLst>
                  <a:outerShdw blurRad="38100" dist="38100" dir="2700000" algn="tl">
                    <a:srgbClr val="000000">
                      <a:alpha val="43137"/>
                    </a:srgbClr>
                  </a:outerShdw>
                </a:effectLst>
              </a:rPr>
              <a:t>How important is your </a:t>
            </a:r>
            <a:r>
              <a:rPr lang="en-US" sz="5400" b="1" i="1" dirty="0" smtClean="0">
                <a:solidFill>
                  <a:srgbClr val="FF0000"/>
                </a:solidFill>
                <a:effectLst>
                  <a:outerShdw blurRad="38100" dist="38100" dir="2700000" algn="tl">
                    <a:srgbClr val="000000">
                      <a:alpha val="43137"/>
                    </a:srgbClr>
                  </a:outerShdw>
                </a:effectLst>
              </a:rPr>
              <a:t>tongue</a:t>
            </a:r>
            <a:r>
              <a:rPr lang="en-US" sz="5400" i="1" dirty="0" smtClean="0">
                <a:solidFill>
                  <a:srgbClr val="FFFF00"/>
                </a:solidFill>
                <a:effectLst>
                  <a:outerShdw blurRad="38100" dist="38100" dir="2700000" algn="tl">
                    <a:srgbClr val="000000">
                      <a:alpha val="43137"/>
                    </a:srgbClr>
                  </a:outerShdw>
                </a:effectLst>
              </a:rPr>
              <a:t>?</a:t>
            </a:r>
            <a:endParaRPr lang="en-US" sz="5400" i="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14400"/>
            <a:ext cx="9144000" cy="5943600"/>
          </a:xfrm>
        </p:spPr>
        <p:style>
          <a:lnRef idx="0">
            <a:scrgbClr r="0" g="0" b="0"/>
          </a:lnRef>
          <a:fillRef idx="1001">
            <a:schemeClr val="dk2"/>
          </a:fillRef>
          <a:effectRef idx="0">
            <a:scrgbClr r="0" g="0" b="0"/>
          </a:effectRef>
          <a:fontRef idx="major"/>
        </p:style>
        <p:txBody>
          <a:bodyPr>
            <a:normAutofit fontScale="92500" lnSpcReduction="20000"/>
          </a:bodyPr>
          <a:lstStyle/>
          <a:p>
            <a:pPr>
              <a:buNone/>
            </a:pPr>
            <a:r>
              <a:rPr lang="en-US" b="1" i="1" baseline="30000" dirty="0" smtClean="0">
                <a:solidFill>
                  <a:srgbClr val="C00000"/>
                </a:solidFill>
              </a:rPr>
              <a:t>2</a:t>
            </a:r>
            <a:r>
              <a:rPr lang="en-US" b="1" i="1" baseline="30000" dirty="0" smtClean="0">
                <a:solidFill>
                  <a:srgbClr val="FFFF00"/>
                </a:solidFill>
              </a:rPr>
              <a:t> </a:t>
            </a:r>
            <a:r>
              <a:rPr lang="en-US" i="1" dirty="0" smtClean="0">
                <a:solidFill>
                  <a:srgbClr val="FFFF00"/>
                </a:solidFill>
              </a:rPr>
              <a:t>Anyone who is </a:t>
            </a:r>
            <a:r>
              <a:rPr lang="en-US" sz="3900" i="1" dirty="0" smtClean="0">
                <a:solidFill>
                  <a:srgbClr val="FF0000"/>
                </a:solidFill>
                <a:effectLst>
                  <a:outerShdw blurRad="38100" dist="38100" dir="2700000" algn="tl">
                    <a:srgbClr val="000000">
                      <a:alpha val="43137"/>
                    </a:srgbClr>
                  </a:outerShdw>
                </a:effectLst>
              </a:rPr>
              <a:t>never at fault in what they </a:t>
            </a:r>
            <a:r>
              <a:rPr lang="en-US" sz="3900" b="1" i="1" dirty="0" smtClean="0">
                <a:solidFill>
                  <a:srgbClr val="FF0000"/>
                </a:solidFill>
                <a:effectLst>
                  <a:outerShdw blurRad="38100" dist="38100" dir="2700000" algn="tl">
                    <a:srgbClr val="000000">
                      <a:alpha val="43137"/>
                    </a:srgbClr>
                  </a:outerShdw>
                </a:effectLst>
              </a:rPr>
              <a:t>say</a:t>
            </a:r>
            <a:r>
              <a:rPr lang="en-US" i="1" dirty="0" smtClean="0">
                <a:solidFill>
                  <a:srgbClr val="FFFF00"/>
                </a:solidFill>
                <a:effectLst>
                  <a:outerShdw blurRad="38100" dist="38100" dir="2700000" algn="tl">
                    <a:srgbClr val="000000">
                      <a:alpha val="43137"/>
                    </a:srgbClr>
                  </a:outerShdw>
                </a:effectLst>
              </a:rPr>
              <a:t> is perfect</a:t>
            </a:r>
            <a:r>
              <a:rPr lang="en-US" i="1" dirty="0" smtClean="0">
                <a:solidFill>
                  <a:srgbClr val="FFFF00"/>
                </a:solidFill>
              </a:rPr>
              <a:t>, able to keep their whole body in check.</a:t>
            </a:r>
          </a:p>
          <a:p>
            <a:pPr>
              <a:buNone/>
            </a:pPr>
            <a:r>
              <a:rPr lang="en-US" b="1" i="1" baseline="30000" dirty="0" smtClean="0">
                <a:solidFill>
                  <a:srgbClr val="C00000"/>
                </a:solidFill>
              </a:rPr>
              <a:t>5</a:t>
            </a:r>
            <a:r>
              <a:rPr lang="en-US" b="1" i="1" baseline="30000" dirty="0" smtClean="0">
                <a:solidFill>
                  <a:srgbClr val="FFFF00"/>
                </a:solidFill>
              </a:rPr>
              <a:t> </a:t>
            </a:r>
            <a:r>
              <a:rPr lang="en-US" i="1" dirty="0" smtClean="0">
                <a:solidFill>
                  <a:srgbClr val="FFFF00"/>
                </a:solidFill>
              </a:rPr>
              <a:t>…</a:t>
            </a:r>
            <a:r>
              <a:rPr lang="en-US" sz="3900" i="1" dirty="0" smtClean="0">
                <a:solidFill>
                  <a:srgbClr val="FF0000"/>
                </a:solidFill>
                <a:effectLst>
                  <a:outerShdw blurRad="38100" dist="38100" dir="2700000" algn="tl">
                    <a:srgbClr val="000000">
                      <a:alpha val="43137"/>
                    </a:srgbClr>
                  </a:outerShdw>
                </a:effectLst>
              </a:rPr>
              <a:t>the </a:t>
            </a:r>
            <a:r>
              <a:rPr lang="en-US" sz="3900" b="1" i="1" dirty="0" smtClean="0">
                <a:solidFill>
                  <a:srgbClr val="FF0000"/>
                </a:solidFill>
                <a:effectLst>
                  <a:outerShdw blurRad="38100" dist="38100" dir="2700000" algn="tl">
                    <a:srgbClr val="000000">
                      <a:alpha val="43137"/>
                    </a:srgbClr>
                  </a:outerShdw>
                </a:effectLst>
              </a:rPr>
              <a:t>tongue</a:t>
            </a:r>
            <a:r>
              <a:rPr lang="en-US" sz="3900" i="1" dirty="0" smtClean="0">
                <a:solidFill>
                  <a:srgbClr val="FF0000"/>
                </a:solidFill>
                <a:effectLst>
                  <a:outerShdw blurRad="38100" dist="38100" dir="2700000" algn="tl">
                    <a:srgbClr val="000000">
                      <a:alpha val="43137"/>
                    </a:srgbClr>
                  </a:outerShdw>
                </a:effectLst>
              </a:rPr>
              <a:t> is a small part of the body</a:t>
            </a:r>
            <a:r>
              <a:rPr lang="en-US" sz="3900" i="1" dirty="0" smtClean="0">
                <a:solidFill>
                  <a:srgbClr val="FF0000"/>
                </a:solidFill>
              </a:rPr>
              <a:t>, but it makes great boasts</a:t>
            </a:r>
            <a:r>
              <a:rPr lang="en-US" i="1" dirty="0" smtClean="0">
                <a:solidFill>
                  <a:srgbClr val="FFFF00"/>
                </a:solidFill>
              </a:rPr>
              <a:t>. Consider what a great forest is set on fire by a small spark. </a:t>
            </a:r>
          </a:p>
          <a:p>
            <a:pPr>
              <a:buNone/>
            </a:pPr>
            <a:r>
              <a:rPr lang="en-US" b="1" i="1" baseline="30000" dirty="0" smtClean="0">
                <a:solidFill>
                  <a:srgbClr val="C00000"/>
                </a:solidFill>
              </a:rPr>
              <a:t>6</a:t>
            </a:r>
            <a:r>
              <a:rPr lang="en-US" b="1" i="1" baseline="30000" dirty="0" smtClean="0">
                <a:solidFill>
                  <a:srgbClr val="FFFF00"/>
                </a:solidFill>
              </a:rPr>
              <a:t> </a:t>
            </a:r>
            <a:r>
              <a:rPr lang="en-US" sz="3900" i="1" dirty="0" smtClean="0">
                <a:solidFill>
                  <a:srgbClr val="FF0000"/>
                </a:solidFill>
                <a:effectLst>
                  <a:outerShdw blurRad="38100" dist="38100" dir="2700000" algn="tl">
                    <a:srgbClr val="000000">
                      <a:alpha val="43137"/>
                    </a:srgbClr>
                  </a:outerShdw>
                </a:effectLst>
              </a:rPr>
              <a:t>The </a:t>
            </a:r>
            <a:r>
              <a:rPr lang="en-US" sz="3900" b="1" i="1" dirty="0" smtClean="0">
                <a:solidFill>
                  <a:srgbClr val="FF0000"/>
                </a:solidFill>
                <a:effectLst>
                  <a:outerShdw blurRad="38100" dist="38100" dir="2700000" algn="tl">
                    <a:srgbClr val="000000">
                      <a:alpha val="43137"/>
                    </a:srgbClr>
                  </a:outerShdw>
                </a:effectLst>
              </a:rPr>
              <a:t>tongue</a:t>
            </a:r>
            <a:r>
              <a:rPr lang="en-US" sz="3900" i="1" dirty="0" smtClean="0">
                <a:solidFill>
                  <a:srgbClr val="FF0000"/>
                </a:solidFill>
                <a:effectLst>
                  <a:outerShdw blurRad="38100" dist="38100" dir="2700000" algn="tl">
                    <a:srgbClr val="000000">
                      <a:alpha val="43137"/>
                    </a:srgbClr>
                  </a:outerShdw>
                </a:effectLst>
              </a:rPr>
              <a:t> also is a fire, a world of evil </a:t>
            </a:r>
            <a:r>
              <a:rPr lang="en-US" i="1" dirty="0" smtClean="0">
                <a:solidFill>
                  <a:srgbClr val="FFFF00"/>
                </a:solidFill>
                <a:effectLst>
                  <a:outerShdw blurRad="38100" dist="38100" dir="2700000" algn="tl">
                    <a:srgbClr val="000000">
                      <a:alpha val="43137"/>
                    </a:srgbClr>
                  </a:outerShdw>
                </a:effectLst>
              </a:rPr>
              <a:t>among the parts of the body. It </a:t>
            </a:r>
            <a:r>
              <a:rPr lang="en-US" i="1" dirty="0" smtClean="0">
                <a:solidFill>
                  <a:srgbClr val="FF0000"/>
                </a:solidFill>
                <a:effectLst>
                  <a:outerShdw blurRad="38100" dist="38100" dir="2700000" algn="tl">
                    <a:srgbClr val="000000">
                      <a:alpha val="43137"/>
                    </a:srgbClr>
                  </a:outerShdw>
                </a:effectLst>
              </a:rPr>
              <a:t>corrupts the whole body, sets the whole course of one’s life on fire</a:t>
            </a:r>
            <a:r>
              <a:rPr lang="en-US" i="1" dirty="0" smtClean="0">
                <a:solidFill>
                  <a:srgbClr val="FFFF00"/>
                </a:solidFill>
              </a:rPr>
              <a:t>, and is itself set on fire by hell.</a:t>
            </a:r>
          </a:p>
          <a:p>
            <a:pPr>
              <a:buNone/>
            </a:pPr>
            <a:r>
              <a:rPr lang="en-US" b="1" i="1" baseline="30000" dirty="0" smtClean="0">
                <a:solidFill>
                  <a:srgbClr val="C00000"/>
                </a:solidFill>
              </a:rPr>
              <a:t>7</a:t>
            </a:r>
            <a:r>
              <a:rPr lang="en-US" b="1" i="1" baseline="30000" dirty="0" smtClean="0">
                <a:solidFill>
                  <a:srgbClr val="FFFF00"/>
                </a:solidFill>
              </a:rPr>
              <a:t> </a:t>
            </a:r>
            <a:r>
              <a:rPr lang="en-US" i="1" dirty="0" smtClean="0">
                <a:solidFill>
                  <a:srgbClr val="FFFF00"/>
                </a:solidFill>
              </a:rPr>
              <a:t>All kinds of animals, birds, reptiles and sea creatures are being tamed and have been tamed by mankind, </a:t>
            </a:r>
            <a:r>
              <a:rPr lang="en-US" b="1" i="1" baseline="30000" dirty="0" smtClean="0">
                <a:solidFill>
                  <a:srgbClr val="C00000"/>
                </a:solidFill>
              </a:rPr>
              <a:t>8</a:t>
            </a:r>
            <a:r>
              <a:rPr lang="en-US" b="1" i="1" baseline="30000" dirty="0" smtClean="0">
                <a:solidFill>
                  <a:srgbClr val="FFFF00"/>
                </a:solidFill>
              </a:rPr>
              <a:t> </a:t>
            </a:r>
            <a:r>
              <a:rPr lang="en-US" sz="4500" i="1" dirty="0" smtClean="0">
                <a:solidFill>
                  <a:srgbClr val="FFFF00"/>
                </a:solidFill>
              </a:rPr>
              <a:t>but </a:t>
            </a:r>
            <a:r>
              <a:rPr lang="en-US" sz="4500" b="1" i="1" dirty="0" smtClean="0">
                <a:solidFill>
                  <a:srgbClr val="FF0000"/>
                </a:solidFill>
                <a:effectLst>
                  <a:outerShdw blurRad="38100" dist="38100" dir="2700000" algn="tl">
                    <a:srgbClr val="000000">
                      <a:alpha val="43137"/>
                    </a:srgbClr>
                  </a:outerShdw>
                </a:effectLst>
              </a:rPr>
              <a:t>no human being can tame the tongue</a:t>
            </a:r>
            <a:r>
              <a:rPr lang="en-US" sz="4500" i="1" dirty="0" smtClean="0">
                <a:solidFill>
                  <a:srgbClr val="FFFF00"/>
                </a:solidFill>
                <a:effectLst>
                  <a:outerShdw blurRad="38100" dist="38100" dir="2700000" algn="tl">
                    <a:srgbClr val="000000">
                      <a:alpha val="43137"/>
                    </a:srgbClr>
                  </a:outerShdw>
                </a:effectLst>
              </a:rPr>
              <a:t>. It is a restless evil, </a:t>
            </a:r>
            <a:r>
              <a:rPr lang="en-US" sz="4500" i="1" dirty="0" smtClean="0">
                <a:solidFill>
                  <a:srgbClr val="FF0000"/>
                </a:solidFill>
                <a:effectLst>
                  <a:outerShdw blurRad="38100" dist="38100" dir="2700000" algn="tl">
                    <a:srgbClr val="000000">
                      <a:alpha val="43137"/>
                    </a:srgbClr>
                  </a:outerShdw>
                </a:effectLst>
              </a:rPr>
              <a:t>full of deadly poison</a:t>
            </a:r>
            <a:r>
              <a:rPr lang="en-US" sz="4500" i="1" dirty="0" smtClean="0">
                <a:solidFill>
                  <a:srgbClr val="FFFF00"/>
                </a:solidFill>
              </a:rPr>
              <a:t>.</a:t>
            </a:r>
          </a:p>
          <a:p>
            <a:pPr>
              <a:buNone/>
            </a:pPr>
            <a:endParaRPr lang="en-US"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style>
          <a:lnRef idx="3">
            <a:schemeClr val="lt1"/>
          </a:lnRef>
          <a:fillRef idx="1">
            <a:schemeClr val="dk1"/>
          </a:fillRef>
          <a:effectRef idx="1">
            <a:schemeClr val="dk1"/>
          </a:effectRef>
          <a:fontRef idx="minor">
            <a:schemeClr val="lt1"/>
          </a:fontRef>
        </p:style>
        <p:txBody>
          <a:bodyPr>
            <a:normAutofit/>
          </a:bodyPr>
          <a:lstStyle/>
          <a:p>
            <a:r>
              <a:rPr lang="en-US" sz="3500" i="1" dirty="0" smtClean="0">
                <a:solidFill>
                  <a:srgbClr val="FFFF00"/>
                </a:solidFill>
              </a:rPr>
              <a:t>“The </a:t>
            </a:r>
            <a:r>
              <a:rPr lang="en-US" sz="3500" b="1" i="1" dirty="0" smtClean="0">
                <a:solidFill>
                  <a:srgbClr val="FF0000"/>
                </a:solidFill>
                <a:effectLst>
                  <a:outerShdw blurRad="38100" dist="38100" dir="2700000" algn="tl">
                    <a:srgbClr val="000000">
                      <a:alpha val="43137"/>
                    </a:srgbClr>
                  </a:outerShdw>
                </a:effectLst>
              </a:rPr>
              <a:t>tongue</a:t>
            </a:r>
            <a:r>
              <a:rPr lang="en-US" sz="3500" i="1" dirty="0" smtClean="0">
                <a:solidFill>
                  <a:srgbClr val="FFFF00"/>
                </a:solidFill>
                <a:effectLst>
                  <a:outerShdw blurRad="38100" dist="38100" dir="2700000" algn="tl">
                    <a:srgbClr val="000000">
                      <a:alpha val="43137"/>
                    </a:srgbClr>
                  </a:outerShdw>
                </a:effectLst>
              </a:rPr>
              <a:t> </a:t>
            </a:r>
            <a:r>
              <a:rPr lang="en-US" sz="3500" i="1" dirty="0" smtClean="0">
                <a:solidFill>
                  <a:srgbClr val="FFFF00"/>
                </a:solidFill>
              </a:rPr>
              <a:t>has the power of </a:t>
            </a:r>
            <a:r>
              <a:rPr lang="en-US" sz="3500" i="1" dirty="0" smtClean="0">
                <a:solidFill>
                  <a:srgbClr val="FF0000"/>
                </a:solidFill>
              </a:rPr>
              <a:t>life</a:t>
            </a:r>
            <a:r>
              <a:rPr lang="en-US" sz="3500" i="1" dirty="0" smtClean="0">
                <a:solidFill>
                  <a:srgbClr val="FFFF00"/>
                </a:solidFill>
              </a:rPr>
              <a:t> and </a:t>
            </a:r>
            <a:r>
              <a:rPr lang="en-US" sz="3500" i="1" dirty="0" smtClean="0">
                <a:solidFill>
                  <a:srgbClr val="C00000"/>
                </a:solidFill>
              </a:rPr>
              <a:t>death</a:t>
            </a:r>
            <a:r>
              <a:rPr lang="en-US" sz="3500" i="1" dirty="0" smtClean="0">
                <a:solidFill>
                  <a:srgbClr val="FFFF00"/>
                </a:solidFill>
              </a:rPr>
              <a:t>, and those who love it will eat its fruit” (</a:t>
            </a:r>
            <a:r>
              <a:rPr lang="en-US" sz="3500" i="1" dirty="0" err="1" smtClean="0">
                <a:solidFill>
                  <a:srgbClr val="FF0000"/>
                </a:solidFill>
              </a:rPr>
              <a:t>Prov</a:t>
            </a:r>
            <a:r>
              <a:rPr lang="en-US" sz="3500" i="1" dirty="0" smtClean="0">
                <a:solidFill>
                  <a:srgbClr val="FF0000"/>
                </a:solidFill>
              </a:rPr>
              <a:t> 18:21</a:t>
            </a:r>
            <a:r>
              <a:rPr lang="en-US" sz="3500" i="1" dirty="0" smtClean="0">
                <a:solidFill>
                  <a:srgbClr val="FFFF00"/>
                </a:solidFill>
              </a:rPr>
              <a:t>).</a:t>
            </a:r>
            <a:endParaRPr lang="en-US" sz="3500" i="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19200"/>
            <a:ext cx="9144000" cy="5638800"/>
          </a:xfrm>
        </p:spPr>
        <p:style>
          <a:lnRef idx="0">
            <a:scrgbClr r="0" g="0" b="0"/>
          </a:lnRef>
          <a:fillRef idx="1001">
            <a:schemeClr val="dk2"/>
          </a:fillRef>
          <a:effectRef idx="0">
            <a:scrgbClr r="0" g="0" b="0"/>
          </a:effectRef>
          <a:fontRef idx="major"/>
        </p:style>
        <p:txBody>
          <a:bodyPr>
            <a:normAutofit/>
          </a:bodyPr>
          <a:lstStyle/>
          <a:p>
            <a:pPr>
              <a:buNone/>
            </a:pPr>
            <a:r>
              <a:rPr lang="en-US" sz="5400" i="1" dirty="0" smtClean="0">
                <a:solidFill>
                  <a:srgbClr val="C00000"/>
                </a:solidFill>
              </a:rPr>
              <a:t>3</a:t>
            </a:r>
            <a:r>
              <a:rPr lang="en-US" sz="5400" i="1" dirty="0" smtClean="0">
                <a:solidFill>
                  <a:srgbClr val="FFFF00"/>
                </a:solidFill>
              </a:rPr>
              <a:t> guidelines about your </a:t>
            </a:r>
            <a:r>
              <a:rPr lang="en-US" sz="5400" i="1" dirty="0" smtClean="0">
                <a:solidFill>
                  <a:srgbClr val="FF0000"/>
                </a:solidFill>
              </a:rPr>
              <a:t>words</a:t>
            </a:r>
            <a:r>
              <a:rPr lang="en-US" sz="5400" i="1" dirty="0" smtClean="0">
                <a:solidFill>
                  <a:srgbClr val="FFFF00"/>
                </a:solidFill>
              </a:rPr>
              <a:t>: </a:t>
            </a:r>
          </a:p>
          <a:p>
            <a:pPr>
              <a:lnSpc>
                <a:spcPct val="150000"/>
              </a:lnSpc>
              <a:buNone/>
            </a:pPr>
            <a:r>
              <a:rPr lang="en-US" sz="6000" i="1" dirty="0" smtClean="0">
                <a:solidFill>
                  <a:srgbClr val="FF0000"/>
                </a:solidFill>
              </a:rPr>
              <a:t>1</a:t>
            </a:r>
            <a:r>
              <a:rPr lang="en-US" sz="6000" i="1" dirty="0" smtClean="0">
                <a:solidFill>
                  <a:srgbClr val="FFFF00"/>
                </a:solidFill>
              </a:rPr>
              <a:t>. </a:t>
            </a:r>
            <a:r>
              <a:rPr lang="en-US" sz="6000" i="1" u="sng" dirty="0" smtClean="0">
                <a:solidFill>
                  <a:srgbClr val="FFFF00"/>
                </a:solidFill>
              </a:rPr>
              <a:t>Some words are </a:t>
            </a:r>
            <a:r>
              <a:rPr lang="en-US" sz="6000" b="1" i="1" u="sng" dirty="0" smtClean="0">
                <a:solidFill>
                  <a:srgbClr val="FF0000"/>
                </a:solidFill>
              </a:rPr>
              <a:t>hurtful</a:t>
            </a:r>
            <a:r>
              <a:rPr lang="en-US" sz="6000" i="1" dirty="0" smtClean="0">
                <a:solidFill>
                  <a:srgbClr val="FFFF00"/>
                </a:solidFill>
              </a:rPr>
              <a:t>. </a:t>
            </a:r>
          </a:p>
          <a:p>
            <a:pPr>
              <a:lnSpc>
                <a:spcPct val="150000"/>
              </a:lnSpc>
              <a:buNone/>
            </a:pPr>
            <a:r>
              <a:rPr lang="en-US" sz="6000" i="1" dirty="0" smtClean="0">
                <a:solidFill>
                  <a:srgbClr val="FF0000"/>
                </a:solidFill>
              </a:rPr>
              <a:t>2</a:t>
            </a:r>
            <a:r>
              <a:rPr lang="en-US" sz="6000" i="1" dirty="0" smtClean="0">
                <a:solidFill>
                  <a:srgbClr val="FFFF00"/>
                </a:solidFill>
              </a:rPr>
              <a:t>. </a:t>
            </a:r>
            <a:r>
              <a:rPr lang="en-US" sz="6000" i="1" u="sng" dirty="0" smtClean="0">
                <a:solidFill>
                  <a:srgbClr val="FFFF00"/>
                </a:solidFill>
              </a:rPr>
              <a:t>Other words are </a:t>
            </a:r>
            <a:r>
              <a:rPr lang="en-US" sz="6000" b="1" i="1" u="sng" dirty="0" smtClean="0">
                <a:solidFill>
                  <a:srgbClr val="FF0000"/>
                </a:solidFill>
              </a:rPr>
              <a:t>helpful</a:t>
            </a:r>
            <a:r>
              <a:rPr lang="en-US" sz="6000" i="1" dirty="0" smtClean="0">
                <a:solidFill>
                  <a:srgbClr val="FFFF00"/>
                </a:solidFill>
              </a:rPr>
              <a:t>. </a:t>
            </a:r>
          </a:p>
          <a:p>
            <a:pPr>
              <a:lnSpc>
                <a:spcPct val="150000"/>
              </a:lnSpc>
              <a:buNone/>
            </a:pPr>
            <a:r>
              <a:rPr lang="en-US" sz="5400" i="1" dirty="0" smtClean="0">
                <a:solidFill>
                  <a:srgbClr val="FF0000"/>
                </a:solidFill>
              </a:rPr>
              <a:t>3</a:t>
            </a:r>
            <a:r>
              <a:rPr lang="en-US" sz="5400" i="1" dirty="0" smtClean="0">
                <a:solidFill>
                  <a:srgbClr val="FFFF00"/>
                </a:solidFill>
              </a:rPr>
              <a:t>. </a:t>
            </a:r>
            <a:r>
              <a:rPr lang="en-US" sz="5400" i="1" u="sng" dirty="0" smtClean="0">
                <a:solidFill>
                  <a:srgbClr val="FFFF00"/>
                </a:solidFill>
              </a:rPr>
              <a:t>All words are </a:t>
            </a:r>
            <a:r>
              <a:rPr lang="en-US" sz="5400" b="1" i="1" u="sng" dirty="0" smtClean="0">
                <a:solidFill>
                  <a:srgbClr val="FF0000"/>
                </a:solidFill>
              </a:rPr>
              <a:t>consequential</a:t>
            </a:r>
            <a:r>
              <a:rPr lang="en-US" sz="5400" i="1" dirty="0" smtClean="0">
                <a:solidFill>
                  <a:srgbClr val="FFFF00"/>
                </a:solidFill>
              </a:rPr>
              <a:t>.</a:t>
            </a:r>
            <a:endParaRPr lang="en-US" sz="5400"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3">
            <a:schemeClr val="lt1"/>
          </a:lnRef>
          <a:fillRef idx="1001">
            <a:schemeClr val="dk2"/>
          </a:fillRef>
          <a:effectRef idx="1">
            <a:schemeClr val="dk1"/>
          </a:effectRef>
          <a:fontRef idx="minor">
            <a:schemeClr val="lt1"/>
          </a:fontRef>
        </p:style>
        <p:txBody>
          <a:bodyPr>
            <a:normAutofit/>
          </a:bodyPr>
          <a:lstStyle/>
          <a:p>
            <a:pPr algn="l"/>
            <a:r>
              <a:rPr lang="en-US" sz="5400" b="1" i="1" dirty="0" smtClean="0">
                <a:solidFill>
                  <a:srgbClr val="FF0000"/>
                </a:solidFill>
                <a:effectLst>
                  <a:outerShdw blurRad="38100" dist="38100" dir="2700000" algn="tl">
                    <a:srgbClr val="000000">
                      <a:alpha val="43137"/>
                    </a:srgbClr>
                  </a:outerShdw>
                </a:effectLst>
              </a:rPr>
              <a:t>1</a:t>
            </a:r>
            <a:r>
              <a:rPr lang="en-US" sz="5400" i="1" dirty="0" smtClean="0">
                <a:solidFill>
                  <a:srgbClr val="FFFF00"/>
                </a:solidFill>
              </a:rPr>
              <a:t>. </a:t>
            </a:r>
            <a:r>
              <a:rPr lang="en-US" sz="5400" b="1" i="1" dirty="0" smtClean="0">
                <a:solidFill>
                  <a:srgbClr val="FF0000"/>
                </a:solidFill>
                <a:effectLst>
                  <a:outerShdw blurRad="38100" dist="38100" dir="2700000" algn="tl">
                    <a:srgbClr val="000000">
                      <a:alpha val="43137"/>
                    </a:srgbClr>
                  </a:outerShdw>
                </a:effectLst>
              </a:rPr>
              <a:t>Hurtful</a:t>
            </a:r>
            <a:r>
              <a:rPr lang="en-US" sz="5400" i="1" dirty="0" smtClean="0">
                <a:solidFill>
                  <a:srgbClr val="FFFF00"/>
                </a:solidFill>
                <a:effectLst>
                  <a:outerShdw blurRad="38100" dist="38100" dir="2700000" algn="tl">
                    <a:srgbClr val="000000">
                      <a:alpha val="43137"/>
                    </a:srgbClr>
                  </a:outerShdw>
                </a:effectLst>
              </a:rPr>
              <a:t> </a:t>
            </a:r>
            <a:r>
              <a:rPr lang="en-US" sz="5400" b="1" i="1" dirty="0" smtClean="0">
                <a:solidFill>
                  <a:srgbClr val="FFFF00"/>
                </a:solidFill>
              </a:rPr>
              <a:t>speech</a:t>
            </a:r>
            <a:endParaRPr lang="en-US" sz="5400" b="1" i="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90600"/>
            <a:ext cx="9144000" cy="5867400"/>
          </a:xfrm>
        </p:spPr>
        <p:style>
          <a:lnRef idx="3">
            <a:schemeClr val="lt1"/>
          </a:lnRef>
          <a:fillRef idx="1">
            <a:schemeClr val="dk1"/>
          </a:fillRef>
          <a:effectRef idx="1">
            <a:schemeClr val="dk1"/>
          </a:effectRef>
          <a:fontRef idx="minor">
            <a:schemeClr val="lt1"/>
          </a:fontRef>
        </p:style>
        <p:txBody>
          <a:bodyPr>
            <a:normAutofit/>
          </a:bodyPr>
          <a:lstStyle/>
          <a:p>
            <a:pPr>
              <a:buNone/>
            </a:pPr>
            <a:r>
              <a:rPr lang="en-US" sz="2800" i="1" dirty="0" smtClean="0">
                <a:solidFill>
                  <a:srgbClr val="FF0000"/>
                </a:solidFill>
              </a:rPr>
              <a:t>1</a:t>
            </a:r>
            <a:r>
              <a:rPr lang="en-US" sz="2800" i="1" dirty="0" smtClean="0">
                <a:solidFill>
                  <a:srgbClr val="FFFF00"/>
                </a:solidFill>
              </a:rPr>
              <a:t>. </a:t>
            </a:r>
            <a:r>
              <a:rPr lang="en-US" sz="2800" b="1" i="1" u="sng" dirty="0" smtClean="0">
                <a:solidFill>
                  <a:srgbClr val="FF0000"/>
                </a:solidFill>
              </a:rPr>
              <a:t>Sharp</a:t>
            </a:r>
            <a:r>
              <a:rPr lang="en-US" sz="2800" i="1" u="sng" dirty="0" smtClean="0">
                <a:solidFill>
                  <a:srgbClr val="FF0000"/>
                </a:solidFill>
              </a:rPr>
              <a:t> poisonous words</a:t>
            </a:r>
            <a:r>
              <a:rPr lang="en-US" sz="2800" i="1" dirty="0" smtClean="0">
                <a:solidFill>
                  <a:srgbClr val="FFFF00"/>
                </a:solidFill>
              </a:rPr>
              <a:t>. “They make their tongues as </a:t>
            </a:r>
            <a:r>
              <a:rPr lang="en-US" sz="2800" b="1" i="1" dirty="0" smtClean="0">
                <a:solidFill>
                  <a:srgbClr val="FF0000"/>
                </a:solidFill>
              </a:rPr>
              <a:t>sharp</a:t>
            </a:r>
            <a:r>
              <a:rPr lang="en-US" sz="2800" i="1" dirty="0" smtClean="0">
                <a:solidFill>
                  <a:srgbClr val="FFFF00"/>
                </a:solidFill>
              </a:rPr>
              <a:t> as a serpent’s; the </a:t>
            </a:r>
            <a:r>
              <a:rPr lang="en-US" sz="2800" b="1" i="1" dirty="0" smtClean="0">
                <a:solidFill>
                  <a:srgbClr val="FF0000"/>
                </a:solidFill>
              </a:rPr>
              <a:t>poison</a:t>
            </a:r>
            <a:r>
              <a:rPr lang="en-US" sz="2800" i="1" dirty="0" smtClean="0">
                <a:solidFill>
                  <a:srgbClr val="FFFF00"/>
                </a:solidFill>
              </a:rPr>
              <a:t> of vipers is on their lips” (</a:t>
            </a:r>
            <a:r>
              <a:rPr lang="en-US" sz="2800" i="1" dirty="0" smtClean="0">
                <a:solidFill>
                  <a:srgbClr val="FF0000"/>
                </a:solidFill>
              </a:rPr>
              <a:t>140:3</a:t>
            </a:r>
            <a:r>
              <a:rPr lang="en-US" sz="2800" i="1" dirty="0" smtClean="0">
                <a:solidFill>
                  <a:srgbClr val="FFFF00"/>
                </a:solidFill>
              </a:rPr>
              <a:t>).</a:t>
            </a:r>
          </a:p>
          <a:p>
            <a:pPr>
              <a:buNone/>
            </a:pPr>
            <a:r>
              <a:rPr lang="en-US" sz="2800" i="1" dirty="0" smtClean="0">
                <a:solidFill>
                  <a:srgbClr val="C00000"/>
                </a:solidFill>
              </a:rPr>
              <a:t>*</a:t>
            </a:r>
            <a:r>
              <a:rPr lang="en-US" sz="2800" i="1" dirty="0" smtClean="0">
                <a:solidFill>
                  <a:srgbClr val="FFFF00"/>
                </a:solidFill>
              </a:rPr>
              <a:t> Have our words/speech declined over the decades?</a:t>
            </a:r>
          </a:p>
          <a:p>
            <a:pPr>
              <a:buNone/>
            </a:pPr>
            <a:r>
              <a:rPr lang="en-US" i="1" dirty="0" smtClean="0">
                <a:solidFill>
                  <a:srgbClr val="C00000"/>
                </a:solidFill>
              </a:rPr>
              <a:t>*</a:t>
            </a:r>
            <a:r>
              <a:rPr lang="en-US" i="1" dirty="0" smtClean="0">
                <a:solidFill>
                  <a:srgbClr val="FFFF00"/>
                </a:solidFill>
              </a:rPr>
              <a:t> Words deleted from “</a:t>
            </a:r>
            <a:r>
              <a:rPr lang="en-US" i="1" dirty="0" smtClean="0">
                <a:solidFill>
                  <a:srgbClr val="FF0000"/>
                </a:solidFill>
              </a:rPr>
              <a:t>It’s a Wonderful Life</a:t>
            </a:r>
            <a:r>
              <a:rPr lang="en-US" i="1" dirty="0" smtClean="0">
                <a:solidFill>
                  <a:srgbClr val="FFFF00"/>
                </a:solidFill>
              </a:rPr>
              <a:t>” (1946):</a:t>
            </a:r>
          </a:p>
          <a:p>
            <a:pPr algn="r">
              <a:buNone/>
            </a:pPr>
            <a:r>
              <a:rPr lang="en-US" i="1" dirty="0" smtClean="0">
                <a:solidFill>
                  <a:srgbClr val="FF0000"/>
                </a:solidFill>
              </a:rPr>
              <a:t>jerk, dang, God, lousy, impotent, garlic–eaters</a:t>
            </a:r>
            <a:r>
              <a:rPr lang="en-US" dirty="0" smtClean="0">
                <a:solidFill>
                  <a:srgbClr val="FFFF00"/>
                </a:solidFill>
              </a:rPr>
              <a:t>. </a:t>
            </a:r>
            <a:r>
              <a:rPr lang="en-US" i="1" dirty="0" smtClean="0">
                <a:solidFill>
                  <a:srgbClr val="FFFF00"/>
                </a:solidFill>
              </a:rPr>
              <a:t>Why?</a:t>
            </a:r>
          </a:p>
          <a:p>
            <a:pPr>
              <a:buNone/>
            </a:pPr>
            <a:r>
              <a:rPr lang="en-US" sz="2800" i="1" dirty="0" smtClean="0">
                <a:solidFill>
                  <a:srgbClr val="FF0000"/>
                </a:solidFill>
              </a:rPr>
              <a:t>2</a:t>
            </a:r>
            <a:r>
              <a:rPr lang="en-US" sz="2800" i="1" dirty="0" smtClean="0">
                <a:solidFill>
                  <a:srgbClr val="FFFF00"/>
                </a:solidFill>
              </a:rPr>
              <a:t>. </a:t>
            </a:r>
            <a:r>
              <a:rPr lang="en-US" sz="2800" b="1" i="1" u="sng" dirty="0" smtClean="0">
                <a:solidFill>
                  <a:srgbClr val="FF0000"/>
                </a:solidFill>
              </a:rPr>
              <a:t>Spiteful</a:t>
            </a:r>
            <a:r>
              <a:rPr lang="en-US" sz="2800" i="1" u="sng" dirty="0" smtClean="0">
                <a:solidFill>
                  <a:srgbClr val="FF0000"/>
                </a:solidFill>
              </a:rPr>
              <a:t> viscous words</a:t>
            </a:r>
            <a:r>
              <a:rPr lang="en-US" sz="2800" i="1" dirty="0" smtClean="0">
                <a:solidFill>
                  <a:srgbClr val="FFFF00"/>
                </a:solidFill>
              </a:rPr>
              <a:t>. “…may the </a:t>
            </a:r>
            <a:r>
              <a:rPr lang="en-US" sz="2800" b="1" i="1" dirty="0" smtClean="0">
                <a:solidFill>
                  <a:srgbClr val="FF0000"/>
                </a:solidFill>
              </a:rPr>
              <a:t>mischief</a:t>
            </a:r>
            <a:r>
              <a:rPr lang="en-US" sz="2800" i="1" dirty="0" smtClean="0">
                <a:solidFill>
                  <a:srgbClr val="FFFF00"/>
                </a:solidFill>
              </a:rPr>
              <a:t> of their lips engulf them” (</a:t>
            </a:r>
            <a:r>
              <a:rPr lang="en-US" sz="2800" i="1" dirty="0" smtClean="0">
                <a:solidFill>
                  <a:srgbClr val="FF0000"/>
                </a:solidFill>
              </a:rPr>
              <a:t>140:9</a:t>
            </a:r>
            <a:r>
              <a:rPr lang="en-US" sz="2800" i="1" dirty="0" smtClean="0">
                <a:solidFill>
                  <a:srgbClr val="FFFF00"/>
                </a:solidFill>
              </a:rPr>
              <a:t>).</a:t>
            </a:r>
          </a:p>
          <a:p>
            <a:pPr>
              <a:buNone/>
            </a:pPr>
            <a:r>
              <a:rPr lang="en-US" sz="2800" i="1" dirty="0" smtClean="0">
                <a:solidFill>
                  <a:srgbClr val="FF0000"/>
                </a:solidFill>
              </a:rPr>
              <a:t>3</a:t>
            </a:r>
            <a:r>
              <a:rPr lang="en-US" sz="2800" i="1" dirty="0" smtClean="0">
                <a:solidFill>
                  <a:srgbClr val="FFFF00"/>
                </a:solidFill>
              </a:rPr>
              <a:t>. </a:t>
            </a:r>
            <a:r>
              <a:rPr lang="en-US" sz="2800" b="1" i="1" u="sng" dirty="0" smtClean="0">
                <a:solidFill>
                  <a:srgbClr val="FF0000"/>
                </a:solidFill>
              </a:rPr>
              <a:t>Slanderous</a:t>
            </a:r>
            <a:r>
              <a:rPr lang="en-US" sz="2800" i="1" u="sng" dirty="0" smtClean="0">
                <a:solidFill>
                  <a:srgbClr val="FF0000"/>
                </a:solidFill>
              </a:rPr>
              <a:t> words</a:t>
            </a:r>
            <a:r>
              <a:rPr lang="en-US" sz="2800" i="1" dirty="0" smtClean="0">
                <a:solidFill>
                  <a:srgbClr val="FFFF00"/>
                </a:solidFill>
              </a:rPr>
              <a:t>. “May </a:t>
            </a:r>
            <a:r>
              <a:rPr lang="en-US" sz="2800" b="1" i="1" dirty="0" smtClean="0">
                <a:solidFill>
                  <a:srgbClr val="FF0000"/>
                </a:solidFill>
              </a:rPr>
              <a:t>slanderers</a:t>
            </a:r>
            <a:r>
              <a:rPr lang="en-US" sz="2800" i="1" dirty="0" smtClean="0">
                <a:solidFill>
                  <a:srgbClr val="FFFF00"/>
                </a:solidFill>
              </a:rPr>
              <a:t> not be established in the land” (</a:t>
            </a:r>
            <a:r>
              <a:rPr lang="en-US" sz="2800" i="1" dirty="0" smtClean="0">
                <a:solidFill>
                  <a:srgbClr val="FF0000"/>
                </a:solidFill>
              </a:rPr>
              <a:t>140:11</a:t>
            </a:r>
            <a:r>
              <a:rPr lang="en-US" sz="2800" i="1" dirty="0" smtClean="0">
                <a:solidFill>
                  <a:srgbClr val="FFFF00"/>
                </a:solidFill>
              </a:rPr>
              <a:t>). “The words of a </a:t>
            </a:r>
            <a:r>
              <a:rPr lang="en-US" sz="2800" b="1" i="1" dirty="0" smtClean="0">
                <a:solidFill>
                  <a:srgbClr val="FF0000"/>
                </a:solidFill>
              </a:rPr>
              <a:t>gossip</a:t>
            </a:r>
            <a:r>
              <a:rPr lang="en-US" sz="2800" i="1" dirty="0" smtClean="0">
                <a:solidFill>
                  <a:srgbClr val="FFFF00"/>
                </a:solidFill>
              </a:rPr>
              <a:t> are like choice morsels; they go down to the inmost parts” (</a:t>
            </a:r>
            <a:r>
              <a:rPr lang="en-US" sz="2800" i="1" dirty="0" err="1" smtClean="0">
                <a:solidFill>
                  <a:srgbClr val="FF0000"/>
                </a:solidFill>
              </a:rPr>
              <a:t>Prov</a:t>
            </a:r>
            <a:r>
              <a:rPr lang="en-US" sz="2800" i="1" dirty="0" smtClean="0">
                <a:solidFill>
                  <a:srgbClr val="FF0000"/>
                </a:solidFill>
              </a:rPr>
              <a:t> 18:8</a:t>
            </a:r>
            <a:r>
              <a:rPr lang="en-US" sz="2800" i="1" dirty="0" smtClean="0">
                <a:solidFill>
                  <a:srgbClr val="FFFF00"/>
                </a:solidFill>
              </a:rPr>
              <a:t>).</a:t>
            </a:r>
          </a:p>
          <a:p>
            <a:pPr>
              <a:buNone/>
            </a:pPr>
            <a:r>
              <a:rPr lang="en-US" sz="4400" i="1" dirty="0" smtClean="0">
                <a:solidFill>
                  <a:srgbClr val="C00000"/>
                </a:solidFill>
              </a:rPr>
              <a:t>*</a:t>
            </a:r>
            <a:r>
              <a:rPr lang="en-US" sz="4400" i="1" dirty="0" smtClean="0">
                <a:solidFill>
                  <a:srgbClr val="FFFF00"/>
                </a:solidFill>
              </a:rPr>
              <a:t> 5 questions to ask a gossiper.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style>
          <a:lnRef idx="3">
            <a:schemeClr val="lt1"/>
          </a:lnRef>
          <a:fillRef idx="1001">
            <a:schemeClr val="dk2"/>
          </a:fillRef>
          <a:effectRef idx="1">
            <a:schemeClr val="dk1"/>
          </a:effectRef>
          <a:fontRef idx="minor">
            <a:schemeClr val="lt1"/>
          </a:fontRef>
        </p:style>
        <p:txBody>
          <a:bodyPr>
            <a:noAutofit/>
          </a:bodyPr>
          <a:lstStyle/>
          <a:p>
            <a:pPr algn="l"/>
            <a:r>
              <a:rPr lang="en-US" sz="9600" b="1" i="1" dirty="0" smtClean="0">
                <a:solidFill>
                  <a:srgbClr val="FF0000"/>
                </a:solidFill>
              </a:rPr>
              <a:t>2</a:t>
            </a:r>
            <a:r>
              <a:rPr lang="en-US" sz="9600" i="1" dirty="0" smtClean="0">
                <a:solidFill>
                  <a:srgbClr val="FFFF00"/>
                </a:solidFill>
              </a:rPr>
              <a:t>. </a:t>
            </a:r>
            <a:r>
              <a:rPr lang="en-US" sz="9600" b="1" i="1" dirty="0" smtClean="0">
                <a:solidFill>
                  <a:srgbClr val="FF0000"/>
                </a:solidFill>
                <a:effectLst>
                  <a:outerShdw blurRad="38100" dist="38100" dir="2700000" algn="tl">
                    <a:srgbClr val="000000">
                      <a:alpha val="43137"/>
                    </a:srgbClr>
                  </a:outerShdw>
                </a:effectLst>
              </a:rPr>
              <a:t>Helpful</a:t>
            </a:r>
            <a:r>
              <a:rPr lang="en-US" sz="9600" i="1" dirty="0" smtClean="0">
                <a:solidFill>
                  <a:srgbClr val="FFFF00"/>
                </a:solidFill>
                <a:effectLst>
                  <a:outerShdw blurRad="38100" dist="38100" dir="2700000" algn="tl">
                    <a:srgbClr val="000000">
                      <a:alpha val="43137"/>
                    </a:srgbClr>
                  </a:outerShdw>
                </a:effectLst>
              </a:rPr>
              <a:t> </a:t>
            </a:r>
            <a:r>
              <a:rPr lang="en-US" sz="9600" b="1" i="1" dirty="0" smtClean="0">
                <a:solidFill>
                  <a:srgbClr val="FFFF00"/>
                </a:solidFill>
              </a:rPr>
              <a:t>speech</a:t>
            </a:r>
            <a:endParaRPr lang="en-US" sz="9600" b="1" i="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447800"/>
            <a:ext cx="9144000" cy="5410200"/>
          </a:xfrm>
        </p:spPr>
        <p:style>
          <a:lnRef idx="3">
            <a:schemeClr val="lt1"/>
          </a:lnRef>
          <a:fillRef idx="1">
            <a:schemeClr val="dk1"/>
          </a:fillRef>
          <a:effectRef idx="1">
            <a:schemeClr val="dk1"/>
          </a:effectRef>
          <a:fontRef idx="minor">
            <a:schemeClr val="lt1"/>
          </a:fontRef>
        </p:style>
        <p:txBody>
          <a:bodyPr>
            <a:normAutofit fontScale="92500"/>
          </a:bodyPr>
          <a:lstStyle/>
          <a:p>
            <a:pPr>
              <a:buNone/>
            </a:pPr>
            <a:r>
              <a:rPr lang="en-US" sz="3000" i="1" dirty="0" smtClean="0">
                <a:solidFill>
                  <a:srgbClr val="FF0000"/>
                </a:solidFill>
              </a:rPr>
              <a:t>1</a:t>
            </a:r>
            <a:r>
              <a:rPr lang="en-US" sz="3000" i="1" dirty="0" smtClean="0">
                <a:solidFill>
                  <a:srgbClr val="FFFF00"/>
                </a:solidFill>
              </a:rPr>
              <a:t>. </a:t>
            </a:r>
            <a:r>
              <a:rPr lang="en-US" sz="3000" i="1" u="sng" dirty="0" smtClean="0">
                <a:solidFill>
                  <a:srgbClr val="FF0000"/>
                </a:solidFill>
              </a:rPr>
              <a:t>Honest prayer and praise</a:t>
            </a:r>
            <a:r>
              <a:rPr lang="en-US" sz="3000" i="1" dirty="0" smtClean="0">
                <a:solidFill>
                  <a:srgbClr val="FFFF00"/>
                </a:solidFill>
              </a:rPr>
              <a:t>. </a:t>
            </a:r>
            <a:r>
              <a:rPr lang="en-US" sz="2900" i="1" dirty="0" smtClean="0">
                <a:solidFill>
                  <a:srgbClr val="FFFF00"/>
                </a:solidFill>
              </a:rPr>
              <a:t>“May burning coals fall on them; may they be thrown into the fire, into miry pits, never to rise.” “Surely the righteous will praise your name, and the upright will live in your presence” (</a:t>
            </a:r>
            <a:r>
              <a:rPr lang="en-US" sz="2900" i="1" dirty="0" smtClean="0">
                <a:solidFill>
                  <a:srgbClr val="FF0000"/>
                </a:solidFill>
              </a:rPr>
              <a:t>Ps 140:10, 13</a:t>
            </a:r>
            <a:r>
              <a:rPr lang="en-US" sz="2900" i="1" dirty="0" smtClean="0">
                <a:solidFill>
                  <a:srgbClr val="FFFF00"/>
                </a:solidFill>
              </a:rPr>
              <a:t>).</a:t>
            </a:r>
          </a:p>
          <a:p>
            <a:pPr algn="r">
              <a:buNone/>
            </a:pPr>
            <a:r>
              <a:rPr lang="en-US" i="1" dirty="0" smtClean="0">
                <a:solidFill>
                  <a:srgbClr val="FFFF00"/>
                </a:solidFill>
              </a:rPr>
              <a:t>* </a:t>
            </a:r>
            <a:r>
              <a:rPr lang="en-US" i="1" dirty="0" smtClean="0">
                <a:solidFill>
                  <a:srgbClr val="FF0000"/>
                </a:solidFill>
              </a:rPr>
              <a:t>An honest prayer is better than dishonest piety</a:t>
            </a:r>
            <a:r>
              <a:rPr lang="en-US" i="1" dirty="0" smtClean="0">
                <a:solidFill>
                  <a:srgbClr val="FFFF00"/>
                </a:solidFill>
              </a:rPr>
              <a:t>.</a:t>
            </a:r>
          </a:p>
          <a:p>
            <a:pPr>
              <a:buNone/>
            </a:pPr>
            <a:r>
              <a:rPr lang="en-US" sz="3000" i="1" dirty="0" smtClean="0">
                <a:solidFill>
                  <a:srgbClr val="FF0000"/>
                </a:solidFill>
              </a:rPr>
              <a:t>2</a:t>
            </a:r>
            <a:r>
              <a:rPr lang="en-US" sz="3000" i="1" dirty="0" smtClean="0">
                <a:solidFill>
                  <a:srgbClr val="FFFF00"/>
                </a:solidFill>
              </a:rPr>
              <a:t>. </a:t>
            </a:r>
            <a:r>
              <a:rPr lang="en-US" sz="3000" i="1" u="sng" dirty="0" smtClean="0">
                <a:solidFill>
                  <a:srgbClr val="FF0000"/>
                </a:solidFill>
              </a:rPr>
              <a:t>Know when not to speak</a:t>
            </a:r>
            <a:r>
              <a:rPr lang="en-US" sz="3000" i="1" dirty="0" smtClean="0">
                <a:solidFill>
                  <a:srgbClr val="FFFF00"/>
                </a:solidFill>
              </a:rPr>
              <a:t>. “Set a guard over my mouth, </a:t>
            </a:r>
            <a:r>
              <a:rPr lang="en-US" sz="3000" i="1" cap="small" dirty="0" smtClean="0">
                <a:solidFill>
                  <a:srgbClr val="FFFF00"/>
                </a:solidFill>
              </a:rPr>
              <a:t>Lord</a:t>
            </a:r>
            <a:r>
              <a:rPr lang="en-US" sz="3000" i="1" dirty="0" smtClean="0">
                <a:solidFill>
                  <a:srgbClr val="FFFF00"/>
                </a:solidFill>
              </a:rPr>
              <a:t>; keep watch over the door of my lips” (</a:t>
            </a:r>
            <a:r>
              <a:rPr lang="en-US" sz="3000" i="1" dirty="0" smtClean="0">
                <a:solidFill>
                  <a:srgbClr val="FF0000"/>
                </a:solidFill>
              </a:rPr>
              <a:t>141:4</a:t>
            </a:r>
            <a:r>
              <a:rPr lang="en-US" sz="3000" i="1" dirty="0" smtClean="0">
                <a:solidFill>
                  <a:srgbClr val="FFFF00"/>
                </a:solidFill>
              </a:rPr>
              <a:t>).</a:t>
            </a:r>
            <a:r>
              <a:rPr lang="en-US" i="1" dirty="0" smtClean="0">
                <a:solidFill>
                  <a:srgbClr val="FFFF00"/>
                </a:solidFill>
              </a:rPr>
              <a:t> </a:t>
            </a:r>
            <a:r>
              <a:rPr lang="en-US" sz="3000" b="1" i="1" u="sng" dirty="0" smtClean="0">
                <a:solidFill>
                  <a:srgbClr val="FF0000"/>
                </a:solidFill>
              </a:rPr>
              <a:t>THINK</a:t>
            </a:r>
            <a:r>
              <a:rPr lang="en-US" i="1" dirty="0" smtClean="0">
                <a:solidFill>
                  <a:srgbClr val="FFFF00"/>
                </a:solidFill>
              </a:rPr>
              <a:t>.</a:t>
            </a:r>
          </a:p>
          <a:p>
            <a:pPr>
              <a:buNone/>
            </a:pPr>
            <a:r>
              <a:rPr lang="en-US" sz="2600" i="1" dirty="0" smtClean="0">
                <a:solidFill>
                  <a:srgbClr val="FF0000"/>
                </a:solidFill>
              </a:rPr>
              <a:t>3</a:t>
            </a:r>
            <a:r>
              <a:rPr lang="en-US" sz="2600" i="1" dirty="0" smtClean="0">
                <a:solidFill>
                  <a:srgbClr val="FFFF00"/>
                </a:solidFill>
              </a:rPr>
              <a:t>. </a:t>
            </a:r>
            <a:r>
              <a:rPr lang="en-US" sz="2600" i="1" u="sng" dirty="0" smtClean="0">
                <a:solidFill>
                  <a:srgbClr val="FF0000"/>
                </a:solidFill>
              </a:rPr>
              <a:t>Rebuke without condemning</a:t>
            </a:r>
            <a:r>
              <a:rPr lang="en-US" sz="2600" i="1" dirty="0" smtClean="0">
                <a:solidFill>
                  <a:srgbClr val="FFFF00"/>
                </a:solidFill>
              </a:rPr>
              <a:t>. “Let a righteous man strike me—that is a kindness; let him rebuke me—that is oil on my head” (</a:t>
            </a:r>
            <a:r>
              <a:rPr lang="en-US" sz="2600" i="1" dirty="0" smtClean="0">
                <a:solidFill>
                  <a:srgbClr val="FF0000"/>
                </a:solidFill>
                <a:effectLst>
                  <a:outerShdw blurRad="38100" dist="38100" dir="2700000" algn="tl">
                    <a:srgbClr val="000000">
                      <a:alpha val="43137"/>
                    </a:srgbClr>
                  </a:outerShdw>
                </a:effectLst>
              </a:rPr>
              <a:t>Ps 141:5</a:t>
            </a:r>
            <a:r>
              <a:rPr lang="en-US" sz="2600" i="1" dirty="0" smtClean="0">
                <a:solidFill>
                  <a:srgbClr val="FFFF00"/>
                </a:solidFill>
              </a:rPr>
              <a:t>).</a:t>
            </a:r>
          </a:p>
          <a:p>
            <a:pPr>
              <a:buNone/>
            </a:pPr>
            <a:r>
              <a:rPr lang="en-US" sz="2200" i="1" dirty="0" smtClean="0">
                <a:solidFill>
                  <a:srgbClr val="FFFF00"/>
                </a:solidFill>
              </a:rPr>
              <a:t>	</a:t>
            </a:r>
            <a:r>
              <a:rPr lang="en-US" sz="2600" i="1" dirty="0" smtClean="0">
                <a:solidFill>
                  <a:srgbClr val="FFFF00"/>
                </a:solidFill>
              </a:rPr>
              <a:t>“Better is open rebuke than hidden love. Wounds from a friend can be trusted, but an enemy multiplies kisses” (</a:t>
            </a:r>
            <a:r>
              <a:rPr lang="en-US" sz="2600" i="1" dirty="0" err="1" smtClean="0">
                <a:solidFill>
                  <a:srgbClr val="FF0000"/>
                </a:solidFill>
              </a:rPr>
              <a:t>Prov</a:t>
            </a:r>
            <a:r>
              <a:rPr lang="en-US" sz="2600" i="1" dirty="0" smtClean="0">
                <a:solidFill>
                  <a:srgbClr val="FF0000"/>
                </a:solidFill>
              </a:rPr>
              <a:t> 27:5-6</a:t>
            </a:r>
            <a:r>
              <a:rPr lang="en-US" sz="2600" i="1" dirty="0" smtClean="0">
                <a:solidFill>
                  <a:srgbClr val="FFFF00"/>
                </a:solidFill>
              </a:rPr>
              <a:t>).</a:t>
            </a:r>
          </a:p>
          <a:p>
            <a:pPr>
              <a:buNone/>
            </a:pPr>
            <a:r>
              <a:rPr lang="en-US" sz="2600" i="1" dirty="0" smtClean="0">
                <a:solidFill>
                  <a:srgbClr val="FFFF00"/>
                </a:solidFill>
              </a:rPr>
              <a:t>* </a:t>
            </a:r>
            <a:r>
              <a:rPr lang="en-US" sz="2600" i="1" dirty="0" smtClean="0">
                <a:solidFill>
                  <a:srgbClr val="FF0000"/>
                </a:solidFill>
              </a:rPr>
              <a:t>Your words can either be a </a:t>
            </a:r>
            <a:r>
              <a:rPr lang="en-US" sz="2600" i="1" dirty="0" smtClean="0">
                <a:solidFill>
                  <a:srgbClr val="FFFF00"/>
                </a:solidFill>
              </a:rPr>
              <a:t>BALM</a:t>
            </a:r>
            <a:r>
              <a:rPr lang="en-US" sz="2600" i="1" dirty="0" smtClean="0">
                <a:solidFill>
                  <a:srgbClr val="FF0000"/>
                </a:solidFill>
              </a:rPr>
              <a:t> or a </a:t>
            </a:r>
            <a:r>
              <a:rPr lang="en-US" sz="2600" i="1" dirty="0" smtClean="0">
                <a:solidFill>
                  <a:srgbClr val="FFFF00"/>
                </a:solidFill>
                <a:effectLst>
                  <a:outerShdw blurRad="38100" dist="38100" dir="2700000" algn="tl">
                    <a:srgbClr val="000000">
                      <a:alpha val="43137"/>
                    </a:srgbClr>
                  </a:outerShdw>
                </a:effectLst>
              </a:rPr>
              <a:t>BOMB</a:t>
            </a:r>
            <a:r>
              <a:rPr lang="en-US" sz="2600" i="1" dirty="0" smtClean="0">
                <a:solidFill>
                  <a:srgbClr val="FF0000"/>
                </a:solidFill>
              </a:rPr>
              <a:t>. It can either </a:t>
            </a:r>
            <a:r>
              <a:rPr lang="en-US" sz="2600" i="1" dirty="0" smtClean="0">
                <a:solidFill>
                  <a:srgbClr val="FFFF00"/>
                </a:solidFill>
              </a:rPr>
              <a:t>heal</a:t>
            </a:r>
            <a:r>
              <a:rPr lang="en-US" sz="2600" i="1" dirty="0" smtClean="0">
                <a:solidFill>
                  <a:srgbClr val="FF0000"/>
                </a:solidFill>
              </a:rPr>
              <a:t> or </a:t>
            </a:r>
            <a:r>
              <a:rPr lang="en-US" sz="2600" i="1" dirty="0" smtClean="0">
                <a:solidFill>
                  <a:srgbClr val="FFFF00"/>
                </a:solidFill>
              </a:rPr>
              <a:t>hurt.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ily-dickinson-a-word-is-dead-when-it-is-said-some-say-.png"/>
          <p:cNvPicPr>
            <a:picLocks noChangeAspect="1"/>
          </p:cNvPicPr>
          <p:nvPr/>
        </p:nvPicPr>
        <p:blipFill>
          <a:blip r:embed="rId2"/>
          <a:stretch>
            <a:fillRect/>
          </a:stretch>
        </p:blipFill>
        <p:spPr>
          <a:xfrm>
            <a:off x="0" y="762000"/>
            <a:ext cx="9144000" cy="6096000"/>
          </a:xfrm>
          <a:prstGeom prst="rect">
            <a:avLst/>
          </a:prstGeom>
        </p:spPr>
      </p:pic>
      <p:sp>
        <p:nvSpPr>
          <p:cNvPr id="3" name="TextBox 2"/>
          <p:cNvSpPr txBox="1"/>
          <p:nvPr/>
        </p:nvSpPr>
        <p:spPr>
          <a:xfrm>
            <a:off x="-58712" y="0"/>
            <a:ext cx="9202712" cy="769441"/>
          </a:xfrm>
          <a:prstGeom prst="rect">
            <a:avLst/>
          </a:prstGeom>
        </p:spPr>
        <p:style>
          <a:lnRef idx="0">
            <a:scrgbClr r="0" g="0" b="0"/>
          </a:lnRef>
          <a:fillRef idx="1001">
            <a:schemeClr val="dk2"/>
          </a:fillRef>
          <a:effectRef idx="0">
            <a:scrgbClr r="0" g="0" b="0"/>
          </a:effectRef>
          <a:fontRef idx="major"/>
        </p:style>
        <p:txBody>
          <a:bodyPr wrap="none" rtlCol="0">
            <a:spAutoFit/>
          </a:bodyPr>
          <a:lstStyle/>
          <a:p>
            <a:pPr algn="ctr"/>
            <a:r>
              <a:rPr lang="en-US" sz="4400" i="1" dirty="0" smtClean="0">
                <a:solidFill>
                  <a:srgbClr val="FF0000"/>
                </a:solidFill>
                <a:effectLst>
                  <a:outerShdw blurRad="38100" dist="38100" dir="2700000" algn="tl">
                    <a:srgbClr val="000000">
                      <a:alpha val="43137"/>
                    </a:srgbClr>
                  </a:outerShdw>
                </a:effectLst>
              </a:rPr>
              <a:t>What happens to the </a:t>
            </a:r>
            <a:r>
              <a:rPr lang="en-US" sz="4400" b="1" i="1" dirty="0" smtClean="0">
                <a:solidFill>
                  <a:srgbClr val="FF0000"/>
                </a:solidFill>
                <a:effectLst>
                  <a:outerShdw blurRad="38100" dist="38100" dir="2700000" algn="tl">
                    <a:srgbClr val="000000">
                      <a:alpha val="43137"/>
                    </a:srgbClr>
                  </a:outerShdw>
                </a:effectLst>
              </a:rPr>
              <a:t>words</a:t>
            </a:r>
            <a:r>
              <a:rPr lang="en-US" sz="4400" i="1" dirty="0" smtClean="0">
                <a:solidFill>
                  <a:srgbClr val="FF0000"/>
                </a:solidFill>
                <a:effectLst>
                  <a:outerShdw blurRad="38100" dist="38100" dir="2700000" algn="tl">
                    <a:srgbClr val="000000">
                      <a:alpha val="43137"/>
                    </a:srgbClr>
                  </a:outerShdw>
                </a:effectLst>
              </a:rPr>
              <a:t> you </a:t>
            </a:r>
            <a:r>
              <a:rPr lang="en-US" sz="4400" b="1" i="1" dirty="0" smtClean="0">
                <a:solidFill>
                  <a:srgbClr val="FF0000"/>
                </a:solidFill>
                <a:effectLst>
                  <a:outerShdw blurRad="38100" dist="38100" dir="2700000" algn="tl">
                    <a:srgbClr val="000000">
                      <a:alpha val="43137"/>
                    </a:srgbClr>
                  </a:outerShdw>
                </a:effectLst>
              </a:rPr>
              <a:t>speak</a:t>
            </a:r>
            <a:r>
              <a:rPr lang="en-US" sz="4400" i="1" dirty="0" smtClean="0">
                <a:solidFill>
                  <a:srgbClr val="FF0000"/>
                </a:solidFill>
                <a:effectLst>
                  <a:outerShdw blurRad="38100" dist="38100" dir="2700000" algn="tl">
                    <a:srgbClr val="000000">
                      <a:alpha val="43137"/>
                    </a:srgbClr>
                  </a:outerShdw>
                </a:effectLst>
              </a:rPr>
              <a:t>?</a:t>
            </a:r>
            <a:endParaRPr lang="en-US" sz="4400" i="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0" y="5426839"/>
            <a:ext cx="9144000" cy="1431161"/>
          </a:xfrm>
          <a:prstGeom prst="rect">
            <a:avLst/>
          </a:prstGeom>
        </p:spPr>
        <p:style>
          <a:lnRef idx="0">
            <a:scrgbClr r="0" g="0" b="0"/>
          </a:lnRef>
          <a:fillRef idx="1001">
            <a:schemeClr val="dk2"/>
          </a:fillRef>
          <a:effectRef idx="0">
            <a:scrgbClr r="0" g="0" b="0"/>
          </a:effectRef>
          <a:fontRef idx="major"/>
        </p:style>
        <p:txBody>
          <a:bodyPr wrap="square" rtlCol="0">
            <a:spAutoFit/>
          </a:bodyPr>
          <a:lstStyle/>
          <a:p>
            <a:r>
              <a:rPr lang="en-US" sz="2900" b="1" i="1" dirty="0" smtClean="0">
                <a:solidFill>
                  <a:srgbClr val="FFC000"/>
                </a:solidFill>
              </a:rPr>
              <a:t>Emily Dickinson</a:t>
            </a:r>
            <a:r>
              <a:rPr lang="en-US" sz="2900" i="1" dirty="0" smtClean="0">
                <a:solidFill>
                  <a:srgbClr val="FFC000"/>
                </a:solidFill>
              </a:rPr>
              <a:t> </a:t>
            </a:r>
            <a:r>
              <a:rPr lang="en-US" sz="2900" i="1" dirty="0" smtClean="0">
                <a:solidFill>
                  <a:srgbClr val="FFFF00"/>
                </a:solidFill>
              </a:rPr>
              <a:t>(</a:t>
            </a:r>
            <a:r>
              <a:rPr lang="en-US" sz="2900" i="1" dirty="0" smtClean="0">
                <a:solidFill>
                  <a:srgbClr val="FF0000"/>
                </a:solidFill>
              </a:rPr>
              <a:t>1830-86</a:t>
            </a:r>
            <a:r>
              <a:rPr lang="en-US" sz="2900" i="1" dirty="0" smtClean="0">
                <a:solidFill>
                  <a:srgbClr val="FFFF00"/>
                </a:solidFill>
              </a:rPr>
              <a:t>) is known for her </a:t>
            </a:r>
            <a:r>
              <a:rPr lang="en-US" sz="2900" b="1" i="1" dirty="0" smtClean="0">
                <a:solidFill>
                  <a:srgbClr val="FFFF00"/>
                </a:solidFill>
              </a:rPr>
              <a:t>bold original verse</a:t>
            </a:r>
            <a:r>
              <a:rPr lang="en-US" sz="2900" i="1" dirty="0" smtClean="0">
                <a:solidFill>
                  <a:srgbClr val="FFFF00"/>
                </a:solidFill>
              </a:rPr>
              <a:t>, which stands out for its </a:t>
            </a:r>
            <a:r>
              <a:rPr lang="en-US" sz="2900" b="1" i="1" dirty="0" smtClean="0">
                <a:solidFill>
                  <a:srgbClr val="FF0000"/>
                </a:solidFill>
              </a:rPr>
              <a:t>epigrammatic</a:t>
            </a:r>
            <a:r>
              <a:rPr lang="en-US" sz="2900" b="1" i="1" dirty="0" smtClean="0">
                <a:solidFill>
                  <a:srgbClr val="FFFF00"/>
                </a:solidFill>
              </a:rPr>
              <a:t> compression</a:t>
            </a:r>
            <a:r>
              <a:rPr lang="en-US" sz="2900" i="1" dirty="0" smtClean="0">
                <a:solidFill>
                  <a:srgbClr val="FFFF00"/>
                </a:solidFill>
              </a:rPr>
              <a:t>, </a:t>
            </a:r>
            <a:r>
              <a:rPr lang="en-US" sz="2900" b="1" i="1" dirty="0" smtClean="0">
                <a:solidFill>
                  <a:srgbClr val="FFFF00"/>
                </a:solidFill>
              </a:rPr>
              <a:t>haunting </a:t>
            </a:r>
            <a:r>
              <a:rPr lang="en-US" sz="2900" b="1" i="1" dirty="0" smtClean="0">
                <a:solidFill>
                  <a:srgbClr val="FF0000"/>
                </a:solidFill>
              </a:rPr>
              <a:t>personal</a:t>
            </a:r>
            <a:r>
              <a:rPr lang="en-US" sz="2900" b="1" i="1" dirty="0" smtClean="0">
                <a:solidFill>
                  <a:srgbClr val="FFFF00"/>
                </a:solidFill>
              </a:rPr>
              <a:t> voice</a:t>
            </a:r>
            <a:r>
              <a:rPr lang="en-US" sz="2900" i="1" dirty="0" smtClean="0">
                <a:solidFill>
                  <a:srgbClr val="FFFF00"/>
                </a:solidFill>
              </a:rPr>
              <a:t>, and </a:t>
            </a:r>
            <a:r>
              <a:rPr lang="en-US" sz="2900" b="1" i="1" dirty="0" smtClean="0">
                <a:solidFill>
                  <a:srgbClr val="FF0000"/>
                </a:solidFill>
              </a:rPr>
              <a:t>enigmatic</a:t>
            </a:r>
            <a:r>
              <a:rPr lang="en-US" sz="2900" b="1" i="1" dirty="0" smtClean="0">
                <a:solidFill>
                  <a:srgbClr val="FFFF00"/>
                </a:solidFill>
              </a:rPr>
              <a:t> brilliance</a:t>
            </a:r>
            <a:r>
              <a:rPr lang="en-US" sz="2900" i="1" dirty="0" smtClean="0">
                <a:solidFill>
                  <a:srgbClr val="FFFF00"/>
                </a:solidFill>
              </a:rPr>
              <a:t>.</a:t>
            </a:r>
            <a:endParaRPr lang="en-US" sz="29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wipe(down)">
                                      <p:cBhvr>
                                        <p:cTn id="13" dur="500"/>
                                        <p:tgtEl>
                                          <p:spTgt spid="4">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81200"/>
          </a:xfrm>
        </p:spPr>
        <p:style>
          <a:lnRef idx="3">
            <a:schemeClr val="lt1"/>
          </a:lnRef>
          <a:fillRef idx="1">
            <a:schemeClr val="dk1"/>
          </a:fillRef>
          <a:effectRef idx="1">
            <a:schemeClr val="dk1"/>
          </a:effectRef>
          <a:fontRef idx="minor">
            <a:schemeClr val="lt1"/>
          </a:fontRef>
        </p:style>
        <p:txBody>
          <a:bodyPr>
            <a:normAutofit/>
          </a:bodyPr>
          <a:lstStyle/>
          <a:p>
            <a:pPr algn="l"/>
            <a:r>
              <a:rPr lang="en-US" sz="5400" i="1" dirty="0" smtClean="0">
                <a:solidFill>
                  <a:srgbClr val="FFFF00"/>
                </a:solidFill>
              </a:rPr>
              <a:t>3. </a:t>
            </a:r>
            <a:r>
              <a:rPr lang="en-US" sz="5400" i="1" dirty="0" smtClean="0">
                <a:solidFill>
                  <a:srgbClr val="FFFF00"/>
                </a:solidFill>
                <a:effectLst>
                  <a:outerShdw blurRad="38100" dist="38100" dir="2700000" algn="tl">
                    <a:srgbClr val="000000">
                      <a:alpha val="43137"/>
                    </a:srgbClr>
                  </a:outerShdw>
                </a:effectLst>
              </a:rPr>
              <a:t>All</a:t>
            </a:r>
            <a:r>
              <a:rPr lang="en-US" sz="5400" b="1" i="1" dirty="0" smtClean="0">
                <a:solidFill>
                  <a:srgbClr val="FF0000"/>
                </a:solidFill>
                <a:effectLst>
                  <a:outerShdw blurRad="38100" dist="38100" dir="2700000" algn="tl">
                    <a:srgbClr val="000000">
                      <a:alpha val="43137"/>
                    </a:srgbClr>
                  </a:outerShdw>
                </a:effectLst>
              </a:rPr>
              <a:t> words </a:t>
            </a:r>
            <a:r>
              <a:rPr lang="en-US" sz="5400" i="1" dirty="0" smtClean="0">
                <a:solidFill>
                  <a:srgbClr val="FFFF00"/>
                </a:solidFill>
                <a:effectLst>
                  <a:outerShdw blurRad="38100" dist="38100" dir="2700000" algn="tl">
                    <a:srgbClr val="000000">
                      <a:alpha val="43137"/>
                    </a:srgbClr>
                  </a:outerShdw>
                </a:effectLst>
              </a:rPr>
              <a:t>are</a:t>
            </a:r>
            <a:r>
              <a:rPr lang="en-US" sz="5400" b="1" i="1" dirty="0" smtClean="0">
                <a:solidFill>
                  <a:srgbClr val="FF0000"/>
                </a:solidFill>
                <a:effectLst>
                  <a:outerShdw blurRad="38100" dist="38100" dir="2700000" algn="tl">
                    <a:srgbClr val="000000">
                      <a:alpha val="43137"/>
                    </a:srgbClr>
                  </a:outerShdw>
                </a:effectLst>
              </a:rPr>
              <a:t> consequential</a:t>
            </a:r>
            <a:r>
              <a:rPr lang="en-US" sz="5400" i="1" dirty="0" smtClean="0">
                <a:solidFill>
                  <a:srgbClr val="FF0000"/>
                </a:solidFill>
                <a:effectLst>
                  <a:outerShdw blurRad="38100" dist="38100" dir="2700000" algn="tl">
                    <a:srgbClr val="000000">
                      <a:alpha val="43137"/>
                    </a:srgbClr>
                  </a:outerShdw>
                </a:effectLst>
              </a:rPr>
              <a:t>. Your words reflect who you are.</a:t>
            </a:r>
            <a:endParaRPr lang="en-US" sz="5400" i="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981200"/>
            <a:ext cx="9144000" cy="4876800"/>
          </a:xfrm>
          <a:ln>
            <a:solidFill>
              <a:schemeClr val="accent1"/>
            </a:solidFill>
          </a:ln>
        </p:spPr>
        <p:style>
          <a:lnRef idx="0">
            <a:scrgbClr r="0" g="0" b="0"/>
          </a:lnRef>
          <a:fillRef idx="1001">
            <a:schemeClr val="dk2"/>
          </a:fillRef>
          <a:effectRef idx="0">
            <a:scrgbClr r="0" g="0" b="0"/>
          </a:effectRef>
          <a:fontRef idx="major"/>
        </p:style>
        <p:txBody>
          <a:bodyPr>
            <a:normAutofit/>
          </a:bodyPr>
          <a:lstStyle/>
          <a:p>
            <a:pPr>
              <a:buNone/>
            </a:pPr>
            <a:r>
              <a:rPr lang="en-US" sz="2800" i="1" dirty="0" smtClean="0">
                <a:solidFill>
                  <a:srgbClr val="FFFF00"/>
                </a:solidFill>
                <a:effectLst>
                  <a:outerShdw blurRad="38100" dist="38100" dir="2700000" algn="tl">
                    <a:srgbClr val="000000">
                      <a:alpha val="43137"/>
                    </a:srgbClr>
                  </a:outerShdw>
                </a:effectLst>
              </a:rPr>
              <a:t>	</a:t>
            </a:r>
            <a:r>
              <a:rPr lang="en-US" i="1" dirty="0" smtClean="0">
                <a:solidFill>
                  <a:srgbClr val="FFFF00"/>
                </a:solidFill>
                <a:effectLst>
                  <a:outerShdw blurRad="38100" dist="38100" dir="2700000" algn="tl">
                    <a:srgbClr val="000000">
                      <a:alpha val="43137"/>
                    </a:srgbClr>
                  </a:outerShdw>
                </a:effectLst>
              </a:rPr>
              <a:t>“A good man brings good things out of the good stored up in his heart, and an evil man brings evil things out of the evil stored up in his heart. For the mouth speaks what the heart is full of” (</a:t>
            </a:r>
            <a:r>
              <a:rPr lang="en-US" i="1" dirty="0" err="1" smtClean="0">
                <a:solidFill>
                  <a:srgbClr val="FF0000"/>
                </a:solidFill>
                <a:effectLst>
                  <a:outerShdw blurRad="38100" dist="38100" dir="2700000" algn="tl">
                    <a:srgbClr val="000000">
                      <a:alpha val="43137"/>
                    </a:srgbClr>
                  </a:outerShdw>
                </a:effectLst>
              </a:rPr>
              <a:t>Lk</a:t>
            </a:r>
            <a:r>
              <a:rPr lang="en-US" i="1" dirty="0" smtClean="0">
                <a:solidFill>
                  <a:srgbClr val="FF0000"/>
                </a:solidFill>
                <a:effectLst>
                  <a:outerShdw blurRad="38100" dist="38100" dir="2700000" algn="tl">
                    <a:srgbClr val="000000">
                      <a:alpha val="43137"/>
                    </a:srgbClr>
                  </a:outerShdw>
                </a:effectLst>
              </a:rPr>
              <a:t> 6:45</a:t>
            </a:r>
            <a:r>
              <a:rPr lang="en-US" i="1" dirty="0" smtClean="0">
                <a:solidFill>
                  <a:srgbClr val="FFFF00"/>
                </a:solidFill>
                <a:effectLst>
                  <a:outerShdw blurRad="38100" dist="38100" dir="2700000" algn="tl">
                    <a:srgbClr val="000000">
                      <a:alpha val="43137"/>
                    </a:srgbClr>
                  </a:outerShdw>
                </a:effectLst>
              </a:rPr>
              <a:t>).</a:t>
            </a:r>
          </a:p>
          <a:p>
            <a:pPr>
              <a:buNone/>
            </a:pPr>
            <a:r>
              <a:rPr lang="en-US" i="1" dirty="0" smtClean="0">
                <a:solidFill>
                  <a:srgbClr val="FFFF00"/>
                </a:solidFill>
                <a:effectLst>
                  <a:outerShdw blurRad="38100" dist="38100" dir="2700000" algn="tl">
                    <a:srgbClr val="000000">
                      <a:alpha val="43137"/>
                    </a:srgbClr>
                  </a:outerShdw>
                </a:effectLst>
              </a:rPr>
              <a:t>	“</a:t>
            </a:r>
            <a:r>
              <a:rPr lang="en-US" i="1" dirty="0" smtClean="0">
                <a:solidFill>
                  <a:srgbClr val="FFFF00"/>
                </a:solidFill>
              </a:rPr>
              <a:t>What you say flows from what is in your heart</a:t>
            </a:r>
            <a:r>
              <a:rPr lang="en-US" i="1" dirty="0" smtClean="0">
                <a:solidFill>
                  <a:srgbClr val="FFFF00"/>
                </a:solidFill>
                <a:effectLst>
                  <a:outerShdw blurRad="38100" dist="38100" dir="2700000" algn="tl">
                    <a:srgbClr val="000000">
                      <a:alpha val="43137"/>
                    </a:srgbClr>
                  </a:outerShdw>
                </a:effectLst>
              </a:rPr>
              <a:t>” (</a:t>
            </a:r>
            <a:r>
              <a:rPr lang="en-US" i="1" dirty="0" smtClean="0">
                <a:solidFill>
                  <a:srgbClr val="FF0000"/>
                </a:solidFill>
                <a:effectLst>
                  <a:outerShdw blurRad="38100" dist="38100" dir="2700000" algn="tl">
                    <a:srgbClr val="000000">
                      <a:alpha val="43137"/>
                    </a:srgbClr>
                  </a:outerShdw>
                </a:effectLst>
              </a:rPr>
              <a:t>NLT</a:t>
            </a:r>
            <a:r>
              <a:rPr lang="en-US" i="1" dirty="0" smtClean="0">
                <a:solidFill>
                  <a:srgbClr val="FFFF00"/>
                </a:solidFill>
                <a:effectLst>
                  <a:outerShdw blurRad="38100" dist="38100" dir="2700000" algn="tl">
                    <a:srgbClr val="000000">
                      <a:alpha val="43137"/>
                    </a:srgbClr>
                  </a:outerShdw>
                </a:effectLst>
              </a:rPr>
              <a:t>). “F</a:t>
            </a:r>
            <a:r>
              <a:rPr lang="en-US" i="1" dirty="0" smtClean="0">
                <a:solidFill>
                  <a:srgbClr val="FFFF00"/>
                </a:solidFill>
              </a:rPr>
              <a:t>or out of the abundance of the heart his mouth speaks</a:t>
            </a:r>
            <a:r>
              <a:rPr lang="en-US" i="1" dirty="0" smtClean="0">
                <a:solidFill>
                  <a:srgbClr val="FFFF00"/>
                </a:solidFill>
                <a:effectLst>
                  <a:outerShdw blurRad="38100" dist="38100" dir="2700000" algn="tl">
                    <a:srgbClr val="000000">
                      <a:alpha val="43137"/>
                    </a:srgbClr>
                  </a:outerShdw>
                </a:effectLst>
              </a:rPr>
              <a:t>” (</a:t>
            </a:r>
            <a:r>
              <a:rPr lang="en-US" i="1" dirty="0" smtClean="0">
                <a:solidFill>
                  <a:srgbClr val="FF0000"/>
                </a:solidFill>
                <a:effectLst>
                  <a:outerShdw blurRad="38100" dist="38100" dir="2700000" algn="tl">
                    <a:srgbClr val="000000">
                      <a:alpha val="43137"/>
                    </a:srgbClr>
                  </a:outerShdw>
                </a:effectLst>
              </a:rPr>
              <a:t>NKJV</a:t>
            </a:r>
            <a:r>
              <a:rPr lang="en-US" i="1" dirty="0" smtClean="0">
                <a:solidFill>
                  <a:srgbClr val="FFFF00"/>
                </a:solidFill>
                <a:effectLst>
                  <a:outerShdw blurRad="38100" dist="38100" dir="2700000" algn="tl">
                    <a:srgbClr val="000000">
                      <a:alpha val="43137"/>
                    </a:srgbClr>
                  </a:outerShdw>
                </a:effectLst>
              </a:rPr>
              <a:t>).</a:t>
            </a:r>
          </a:p>
          <a:p>
            <a:pPr algn="r">
              <a:buNone/>
            </a:pPr>
            <a:r>
              <a:rPr lang="en-US" sz="6000" i="1" dirty="0" smtClean="0">
                <a:solidFill>
                  <a:schemeClr val="bg1"/>
                </a:solidFill>
                <a:effectLst>
                  <a:outerShdw blurRad="38100" dist="38100" dir="2700000" algn="tl">
                    <a:srgbClr val="000000">
                      <a:alpha val="43137"/>
                    </a:srgbClr>
                  </a:outerShdw>
                </a:effectLst>
              </a:rPr>
              <a:t>*</a:t>
            </a:r>
            <a:r>
              <a:rPr lang="en-US" sz="6000" i="1" dirty="0" smtClean="0">
                <a:solidFill>
                  <a:srgbClr val="FFFF00"/>
                </a:solidFill>
                <a:effectLst>
                  <a:outerShdw blurRad="38100" dist="38100" dir="2700000" algn="tl">
                    <a:srgbClr val="000000">
                      <a:alpha val="43137"/>
                    </a:srgbClr>
                  </a:outerShdw>
                </a:effectLst>
              </a:rPr>
              <a:t> </a:t>
            </a:r>
            <a:r>
              <a:rPr lang="en-US" sz="6000" i="1" dirty="0" smtClean="0">
                <a:solidFill>
                  <a:srgbClr val="FF0000"/>
                </a:solidFill>
                <a:effectLst>
                  <a:outerShdw blurRad="38100" dist="38100" dir="2700000" algn="tl">
                    <a:srgbClr val="000000">
                      <a:alpha val="43137"/>
                    </a:srgbClr>
                  </a:outerShdw>
                </a:effectLst>
              </a:rPr>
              <a:t>Garbage in, garbage out</a:t>
            </a:r>
            <a:r>
              <a:rPr lang="en-US" sz="6000" i="1" dirty="0" smtClean="0">
                <a:solidFill>
                  <a:srgbClr val="FFFF00"/>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style>
          <a:lnRef idx="1">
            <a:schemeClr val="accent3"/>
          </a:lnRef>
          <a:fillRef idx="1001">
            <a:schemeClr val="dk2"/>
          </a:fillRef>
          <a:effectRef idx="1">
            <a:schemeClr val="accent3"/>
          </a:effectRef>
          <a:fontRef idx="minor">
            <a:schemeClr val="dk1"/>
          </a:fontRef>
        </p:style>
        <p:txBody>
          <a:bodyPr>
            <a:normAutofit/>
          </a:bodyPr>
          <a:lstStyle/>
          <a:p>
            <a:r>
              <a:rPr lang="en-US" sz="4000" i="1" dirty="0" smtClean="0">
                <a:solidFill>
                  <a:srgbClr val="FF0000"/>
                </a:solidFill>
                <a:effectLst>
                  <a:outerShdw blurRad="38100" dist="38100" dir="2700000" algn="tl">
                    <a:srgbClr val="000000">
                      <a:alpha val="43137"/>
                    </a:srgbClr>
                  </a:outerShdw>
                </a:effectLst>
              </a:rPr>
              <a:t>How does </a:t>
            </a:r>
            <a:r>
              <a:rPr lang="en-US" sz="4000" b="1" i="1" dirty="0" smtClean="0">
                <a:solidFill>
                  <a:srgbClr val="FF0000"/>
                </a:solidFill>
                <a:effectLst>
                  <a:outerShdw blurRad="38100" dist="38100" dir="2700000" algn="tl">
                    <a:srgbClr val="000000">
                      <a:alpha val="43137"/>
                    </a:srgbClr>
                  </a:outerShdw>
                </a:effectLst>
              </a:rPr>
              <a:t>Psalm 140</a:t>
            </a:r>
            <a:r>
              <a:rPr lang="en-US" sz="4000" i="1" dirty="0" smtClean="0">
                <a:solidFill>
                  <a:srgbClr val="FF0000"/>
                </a:solidFill>
                <a:effectLst>
                  <a:outerShdw blurRad="38100" dist="38100" dir="2700000" algn="tl">
                    <a:srgbClr val="000000">
                      <a:alpha val="43137"/>
                    </a:srgbClr>
                  </a:outerShdw>
                </a:effectLst>
              </a:rPr>
              <a:t>, </a:t>
            </a:r>
            <a:r>
              <a:rPr lang="en-US" sz="4000" b="1" i="1" dirty="0" smtClean="0">
                <a:solidFill>
                  <a:srgbClr val="FF0000"/>
                </a:solidFill>
                <a:effectLst>
                  <a:outerShdw blurRad="38100" dist="38100" dir="2700000" algn="tl">
                    <a:srgbClr val="000000">
                      <a:alpha val="43137"/>
                    </a:srgbClr>
                  </a:outerShdw>
                </a:effectLst>
              </a:rPr>
              <a:t>141 </a:t>
            </a:r>
            <a:r>
              <a:rPr lang="en-US" sz="4000" i="1" dirty="0" smtClean="0">
                <a:solidFill>
                  <a:srgbClr val="FF0000"/>
                </a:solidFill>
                <a:effectLst>
                  <a:outerShdw blurRad="38100" dist="38100" dir="2700000" algn="tl">
                    <a:srgbClr val="000000">
                      <a:alpha val="43137"/>
                    </a:srgbClr>
                  </a:outerShdw>
                </a:effectLst>
              </a:rPr>
              <a:t>point to </a:t>
            </a:r>
            <a:r>
              <a:rPr lang="en-US" sz="4000" b="1" i="1" dirty="0" smtClean="0">
                <a:solidFill>
                  <a:srgbClr val="FF0000"/>
                </a:solidFill>
                <a:effectLst>
                  <a:outerShdw blurRad="38100" dist="38100" dir="2700000" algn="tl">
                    <a:srgbClr val="000000">
                      <a:alpha val="43137"/>
                    </a:srgbClr>
                  </a:outerShdw>
                </a:effectLst>
              </a:rPr>
              <a:t>Christ</a:t>
            </a:r>
            <a:r>
              <a:rPr lang="en-US" sz="4000" i="1" dirty="0" smtClean="0">
                <a:solidFill>
                  <a:srgbClr val="FF0000"/>
                </a:solidFill>
                <a:effectLst>
                  <a:outerShdw blurRad="38100" dist="38100" dir="2700000" algn="tl">
                    <a:srgbClr val="000000">
                      <a:alpha val="43137"/>
                    </a:srgbClr>
                  </a:outerShdw>
                </a:effectLst>
              </a:rPr>
              <a:t>?</a:t>
            </a:r>
            <a:endParaRPr lang="en-US" sz="4000" i="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762000"/>
            <a:ext cx="9144000" cy="60960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514350" indent="-514350">
              <a:buNone/>
            </a:pPr>
            <a:r>
              <a:rPr lang="en-US" sz="2900" b="1" i="1" dirty="0" smtClean="0">
                <a:solidFill>
                  <a:srgbClr val="FF0000"/>
                </a:solidFill>
                <a:effectLst>
                  <a:outerShdw blurRad="38100" dist="38100" dir="2700000" algn="tl">
                    <a:srgbClr val="000000">
                      <a:alpha val="43137"/>
                    </a:srgbClr>
                  </a:outerShdw>
                </a:effectLst>
              </a:rPr>
              <a:t>* </a:t>
            </a:r>
            <a:r>
              <a:rPr lang="en-US" sz="3600" i="1" dirty="0" smtClean="0">
                <a:solidFill>
                  <a:srgbClr val="0000FF"/>
                </a:solidFill>
                <a:effectLst>
                  <a:outerShdw blurRad="38100" dist="38100" dir="2700000" algn="tl">
                    <a:srgbClr val="000000">
                      <a:alpha val="43137"/>
                    </a:srgbClr>
                  </a:outerShdw>
                </a:effectLst>
              </a:rPr>
              <a:t>“</a:t>
            </a:r>
            <a:r>
              <a:rPr lang="en-US" sz="3600" i="1" dirty="0" smtClean="0">
                <a:solidFill>
                  <a:srgbClr val="FF0000"/>
                </a:solidFill>
                <a:effectLst>
                  <a:outerShdw blurRad="38100" dist="38100" dir="2700000" algn="tl">
                    <a:srgbClr val="000000">
                      <a:alpha val="43137"/>
                    </a:srgbClr>
                  </a:outerShdw>
                </a:effectLst>
              </a:rPr>
              <a:t>…the </a:t>
            </a:r>
            <a:r>
              <a:rPr lang="en-US" sz="3600" b="1" i="1" dirty="0" smtClean="0">
                <a:solidFill>
                  <a:srgbClr val="FF0000"/>
                </a:solidFill>
                <a:effectLst>
                  <a:outerShdw blurRad="38100" dist="38100" dir="2700000" algn="tl">
                    <a:srgbClr val="000000">
                      <a:alpha val="43137"/>
                    </a:srgbClr>
                  </a:outerShdw>
                </a:effectLst>
              </a:rPr>
              <a:t>poison</a:t>
            </a:r>
            <a:r>
              <a:rPr lang="en-US" sz="3600" i="1" dirty="0" smtClean="0">
                <a:solidFill>
                  <a:srgbClr val="FF0000"/>
                </a:solidFill>
                <a:effectLst>
                  <a:outerShdw blurRad="38100" dist="38100" dir="2700000" algn="tl">
                    <a:srgbClr val="000000">
                      <a:alpha val="43137"/>
                    </a:srgbClr>
                  </a:outerShdw>
                </a:effectLst>
              </a:rPr>
              <a:t> of </a:t>
            </a:r>
            <a:r>
              <a:rPr lang="en-US" sz="3600" b="1" i="1" dirty="0" smtClean="0">
                <a:solidFill>
                  <a:srgbClr val="FF0000"/>
                </a:solidFill>
                <a:effectLst>
                  <a:outerShdw blurRad="38100" dist="38100" dir="2700000" algn="tl">
                    <a:srgbClr val="000000">
                      <a:alpha val="43137"/>
                    </a:srgbClr>
                  </a:outerShdw>
                </a:effectLst>
              </a:rPr>
              <a:t>vipers</a:t>
            </a:r>
            <a:r>
              <a:rPr lang="en-US" sz="3600" i="1" dirty="0" smtClean="0">
                <a:solidFill>
                  <a:srgbClr val="FF0000"/>
                </a:solidFill>
                <a:effectLst>
                  <a:outerShdw blurRad="38100" dist="38100" dir="2700000" algn="tl">
                    <a:srgbClr val="000000">
                      <a:alpha val="43137"/>
                    </a:srgbClr>
                  </a:outerShdw>
                </a:effectLst>
              </a:rPr>
              <a:t> is on their </a:t>
            </a:r>
            <a:r>
              <a:rPr lang="en-US" sz="3600" b="1" i="1" dirty="0" smtClean="0">
                <a:solidFill>
                  <a:srgbClr val="FF0000"/>
                </a:solidFill>
                <a:effectLst>
                  <a:outerShdw blurRad="38100" dist="38100" dir="2700000" algn="tl">
                    <a:srgbClr val="000000">
                      <a:alpha val="43137"/>
                    </a:srgbClr>
                  </a:outerShdw>
                </a:effectLst>
              </a:rPr>
              <a:t>lips</a:t>
            </a:r>
            <a:r>
              <a:rPr lang="en-US" sz="3600" i="1" dirty="0" smtClean="0">
                <a:solidFill>
                  <a:srgbClr val="0000FF"/>
                </a:solidFill>
                <a:effectLst>
                  <a:outerShdw blurRad="38100" dist="38100" dir="2700000" algn="tl">
                    <a:srgbClr val="000000">
                      <a:alpha val="43137"/>
                    </a:srgbClr>
                  </a:outerShdw>
                </a:effectLst>
              </a:rPr>
              <a:t>” (</a:t>
            </a:r>
            <a:r>
              <a:rPr lang="en-US" sz="3600" i="1" dirty="0" smtClean="0">
                <a:solidFill>
                  <a:srgbClr val="FF0000"/>
                </a:solidFill>
                <a:effectLst>
                  <a:outerShdw blurRad="38100" dist="38100" dir="2700000" algn="tl">
                    <a:srgbClr val="000000">
                      <a:alpha val="43137"/>
                    </a:srgbClr>
                  </a:outerShdw>
                </a:effectLst>
              </a:rPr>
              <a:t>140:3</a:t>
            </a:r>
            <a:r>
              <a:rPr lang="en-US" sz="3600" i="1" dirty="0" smtClean="0">
                <a:solidFill>
                  <a:srgbClr val="0000FF"/>
                </a:solidFill>
                <a:effectLst>
                  <a:outerShdw blurRad="38100" dist="38100" dir="2700000" algn="tl">
                    <a:srgbClr val="000000">
                      <a:alpha val="43137"/>
                    </a:srgbClr>
                  </a:outerShdw>
                </a:effectLst>
              </a:rPr>
              <a:t>).</a:t>
            </a:r>
          </a:p>
          <a:p>
            <a:pPr marL="514350" indent="-514350">
              <a:buNone/>
            </a:pPr>
            <a:r>
              <a:rPr lang="en-US" sz="5000" i="1" dirty="0" smtClean="0">
                <a:solidFill>
                  <a:srgbClr val="C00000"/>
                </a:solidFill>
                <a:effectLst>
                  <a:outerShdw blurRad="38100" dist="38100" dir="2700000" algn="tl">
                    <a:srgbClr val="000000">
                      <a:alpha val="43137"/>
                    </a:srgbClr>
                  </a:outerShdw>
                </a:effectLst>
              </a:rPr>
              <a:t>1</a:t>
            </a:r>
            <a:r>
              <a:rPr lang="en-US" sz="5000" i="1" dirty="0" smtClean="0">
                <a:solidFill>
                  <a:srgbClr val="0000FF"/>
                </a:solidFill>
                <a:effectLst>
                  <a:outerShdw blurRad="38100" dist="38100" dir="2700000" algn="tl">
                    <a:srgbClr val="000000">
                      <a:alpha val="43137"/>
                    </a:srgbClr>
                  </a:outerShdw>
                </a:effectLst>
              </a:rPr>
              <a:t>. </a:t>
            </a:r>
            <a:r>
              <a:rPr lang="en-US" sz="6000" b="1" i="1" dirty="0" smtClean="0">
                <a:solidFill>
                  <a:srgbClr val="0000FF"/>
                </a:solidFill>
                <a:effectLst>
                  <a:outerShdw blurRad="38100" dist="38100" dir="2700000" algn="tl">
                    <a:srgbClr val="000000">
                      <a:alpha val="43137"/>
                    </a:srgbClr>
                  </a:outerShdw>
                </a:effectLst>
              </a:rPr>
              <a:t>Jesus </a:t>
            </a:r>
            <a:r>
              <a:rPr lang="en-US" sz="6000" i="1" dirty="0" smtClean="0">
                <a:solidFill>
                  <a:srgbClr val="0000FF"/>
                </a:solidFill>
                <a:effectLst>
                  <a:outerShdw blurRad="38100" dist="38100" dir="2700000" algn="tl">
                    <a:srgbClr val="000000">
                      <a:alpha val="43137"/>
                    </a:srgbClr>
                  </a:outerShdw>
                </a:effectLst>
              </a:rPr>
              <a:t>faced</a:t>
            </a:r>
            <a:r>
              <a:rPr lang="en-US" sz="6000" b="1" i="1" dirty="0" smtClean="0">
                <a:solidFill>
                  <a:srgbClr val="0000FF"/>
                </a:solidFill>
                <a:effectLst>
                  <a:outerShdw blurRad="38100" dist="38100" dir="2700000" algn="tl">
                    <a:srgbClr val="000000">
                      <a:alpha val="43137"/>
                    </a:srgbClr>
                  </a:outerShdw>
                </a:effectLst>
              </a:rPr>
              <a:t> </a:t>
            </a:r>
            <a:r>
              <a:rPr lang="en-US" sz="6000" i="1" dirty="0" smtClean="0">
                <a:solidFill>
                  <a:srgbClr val="0000FF"/>
                </a:solidFill>
                <a:effectLst>
                  <a:outerShdw blurRad="38100" dist="38100" dir="2700000" algn="tl">
                    <a:srgbClr val="000000">
                      <a:alpha val="43137"/>
                    </a:srgbClr>
                  </a:outerShdw>
                </a:effectLst>
              </a:rPr>
              <a:t>poisonous </a:t>
            </a:r>
            <a:r>
              <a:rPr lang="en-US" sz="6000" b="1" i="1" dirty="0" smtClean="0">
                <a:solidFill>
                  <a:srgbClr val="0000FF"/>
                </a:solidFill>
                <a:effectLst>
                  <a:outerShdw blurRad="38100" dist="38100" dir="2700000" algn="tl">
                    <a:srgbClr val="000000">
                      <a:alpha val="43137"/>
                    </a:srgbClr>
                  </a:outerShdw>
                </a:effectLst>
              </a:rPr>
              <a:t>lies</a:t>
            </a:r>
            <a:r>
              <a:rPr lang="en-US" sz="6000" i="1" dirty="0" smtClean="0">
                <a:solidFill>
                  <a:srgbClr val="0000FF"/>
                </a:solidFill>
                <a:effectLst>
                  <a:outerShdw blurRad="38100" dist="38100" dir="2700000" algn="tl">
                    <a:srgbClr val="000000">
                      <a:alpha val="43137"/>
                    </a:srgbClr>
                  </a:outerShdw>
                </a:effectLst>
              </a:rPr>
              <a:t> </a:t>
            </a:r>
            <a:r>
              <a:rPr lang="en-US" sz="5000" i="1" dirty="0" smtClean="0">
                <a:solidFill>
                  <a:srgbClr val="0000FF"/>
                </a:solidFill>
                <a:effectLst>
                  <a:outerShdw blurRad="38100" dist="38100" dir="2700000" algn="tl">
                    <a:srgbClr val="000000">
                      <a:alpha val="43137"/>
                    </a:srgbClr>
                  </a:outerShdw>
                </a:effectLst>
              </a:rPr>
              <a:t>and </a:t>
            </a:r>
            <a:r>
              <a:rPr lang="en-US" sz="5000" b="1" i="1" dirty="0" smtClean="0">
                <a:solidFill>
                  <a:srgbClr val="0000FF"/>
                </a:solidFill>
                <a:effectLst>
                  <a:outerShdw blurRad="38100" dist="38100" dir="2700000" algn="tl">
                    <a:srgbClr val="000000">
                      <a:alpha val="43137"/>
                    </a:srgbClr>
                  </a:outerShdw>
                </a:effectLst>
              </a:rPr>
              <a:t>dies</a:t>
            </a:r>
            <a:r>
              <a:rPr lang="en-US" sz="5000" i="1" dirty="0" smtClean="0">
                <a:solidFill>
                  <a:srgbClr val="0000FF"/>
                </a:solidFill>
                <a:effectLst>
                  <a:outerShdw blurRad="38100" dist="38100" dir="2700000" algn="tl">
                    <a:srgbClr val="000000">
                      <a:alpha val="43137"/>
                    </a:srgbClr>
                  </a:outerShdw>
                </a:effectLst>
              </a:rPr>
              <a:t> the most humiliating shameful excruciating execution.</a:t>
            </a:r>
          </a:p>
          <a:p>
            <a:pPr marL="514350" indent="-514350">
              <a:buNone/>
            </a:pPr>
            <a:r>
              <a:rPr lang="en-US" sz="3800" i="1" dirty="0" smtClean="0">
                <a:solidFill>
                  <a:srgbClr val="C00000"/>
                </a:solidFill>
                <a:effectLst>
                  <a:outerShdw blurRad="38100" dist="38100" dir="2700000" algn="tl">
                    <a:srgbClr val="000000">
                      <a:alpha val="43137"/>
                    </a:srgbClr>
                  </a:outerShdw>
                </a:effectLst>
              </a:rPr>
              <a:t>2</a:t>
            </a:r>
            <a:r>
              <a:rPr lang="en-US" sz="3800" i="1" dirty="0" smtClean="0">
                <a:solidFill>
                  <a:srgbClr val="0000FF"/>
                </a:solidFill>
                <a:effectLst>
                  <a:outerShdw blurRad="38100" dist="38100" dir="2700000" algn="tl">
                    <a:srgbClr val="000000">
                      <a:alpha val="43137"/>
                    </a:srgbClr>
                  </a:outerShdw>
                </a:effectLst>
              </a:rPr>
              <a:t>. When facing deadly lies, Jesus trusted God.</a:t>
            </a:r>
            <a:endParaRPr lang="en-US" sz="2600" i="1" dirty="0" smtClean="0">
              <a:solidFill>
                <a:srgbClr val="0000FF"/>
              </a:solidFill>
              <a:effectLst>
                <a:outerShdw blurRad="38100" dist="38100" dir="2700000" algn="tl">
                  <a:srgbClr val="000000">
                    <a:alpha val="43137"/>
                  </a:srgbClr>
                </a:outerShdw>
              </a:effectLst>
            </a:endParaRPr>
          </a:p>
          <a:p>
            <a:pPr marL="514350" indent="-514350" algn="r">
              <a:buNone/>
            </a:pPr>
            <a:r>
              <a:rPr lang="en-US" sz="2600" i="1" dirty="0" smtClean="0">
                <a:solidFill>
                  <a:srgbClr val="0000FF"/>
                </a:solidFill>
              </a:rPr>
              <a:t>“Father, into </a:t>
            </a:r>
            <a:r>
              <a:rPr lang="en-US" sz="2600" i="1" dirty="0" smtClean="0">
                <a:solidFill>
                  <a:srgbClr val="0000FF"/>
                </a:solidFill>
                <a:effectLst>
                  <a:outerShdw blurRad="38100" dist="38100" dir="2700000" algn="tl">
                    <a:srgbClr val="000000">
                      <a:alpha val="43137"/>
                    </a:srgbClr>
                  </a:outerShdw>
                </a:effectLst>
              </a:rPr>
              <a:t>your hands </a:t>
            </a:r>
            <a:r>
              <a:rPr lang="en-US" sz="2600" i="1" dirty="0" smtClean="0">
                <a:solidFill>
                  <a:srgbClr val="0000FF"/>
                </a:solidFill>
              </a:rPr>
              <a:t>I commit my spirit” (</a:t>
            </a:r>
            <a:r>
              <a:rPr lang="en-US" sz="2600" i="1" dirty="0" err="1" smtClean="0">
                <a:solidFill>
                  <a:srgbClr val="FF0000"/>
                </a:solidFill>
                <a:effectLst>
                  <a:outerShdw blurRad="38100" dist="38100" dir="2700000" algn="tl">
                    <a:srgbClr val="000000">
                      <a:alpha val="43137"/>
                    </a:srgbClr>
                  </a:outerShdw>
                </a:effectLst>
              </a:rPr>
              <a:t>Lk</a:t>
            </a:r>
            <a:r>
              <a:rPr lang="en-US" sz="2600" i="1" dirty="0" smtClean="0">
                <a:solidFill>
                  <a:srgbClr val="FF0000"/>
                </a:solidFill>
                <a:effectLst>
                  <a:outerShdw blurRad="38100" dist="38100" dir="2700000" algn="tl">
                    <a:srgbClr val="000000">
                      <a:alpha val="43137"/>
                    </a:srgbClr>
                  </a:outerShdw>
                </a:effectLst>
              </a:rPr>
              <a:t> 23:46; Ps 31:5</a:t>
            </a:r>
            <a:r>
              <a:rPr lang="en-US" sz="2600" i="1" dirty="0" smtClean="0">
                <a:solidFill>
                  <a:srgbClr val="0000FF"/>
                </a:solidFill>
              </a:rPr>
              <a:t>).</a:t>
            </a:r>
            <a:endParaRPr lang="en-US" sz="2600" i="1" dirty="0" smtClean="0">
              <a:solidFill>
                <a:srgbClr val="0000FF"/>
              </a:solidFill>
              <a:effectLst>
                <a:outerShdw blurRad="38100" dist="38100" dir="2700000" algn="tl">
                  <a:srgbClr val="000000">
                    <a:alpha val="43137"/>
                  </a:srgbClr>
                </a:outerShdw>
              </a:effectLst>
            </a:endParaRPr>
          </a:p>
          <a:p>
            <a:pPr marL="514350" indent="-514350">
              <a:buNone/>
            </a:pPr>
            <a:r>
              <a:rPr lang="en-US" i="1" dirty="0" smtClean="0">
                <a:solidFill>
                  <a:srgbClr val="C00000"/>
                </a:solidFill>
                <a:effectLst>
                  <a:outerShdw blurRad="38100" dist="38100" dir="2700000" algn="tl">
                    <a:srgbClr val="000000">
                      <a:alpha val="43137"/>
                    </a:srgbClr>
                  </a:outerShdw>
                </a:effectLst>
              </a:rPr>
              <a:t>3</a:t>
            </a:r>
            <a:r>
              <a:rPr lang="en-US" i="1" dirty="0" smtClean="0">
                <a:solidFill>
                  <a:srgbClr val="0000FF"/>
                </a:solidFill>
                <a:effectLst>
                  <a:outerShdw blurRad="38100" dist="38100" dir="2700000" algn="tl">
                    <a:srgbClr val="000000">
                      <a:alpha val="43137"/>
                    </a:srgbClr>
                  </a:outerShdw>
                </a:effectLst>
              </a:rPr>
              <a:t>. </a:t>
            </a:r>
            <a:r>
              <a:rPr lang="en-US" b="1" i="1" dirty="0" smtClean="0">
                <a:solidFill>
                  <a:srgbClr val="0000FF"/>
                </a:solidFill>
                <a:effectLst>
                  <a:outerShdw blurRad="38100" dist="38100" dir="2700000" algn="tl">
                    <a:srgbClr val="000000">
                      <a:alpha val="43137"/>
                    </a:srgbClr>
                  </a:outerShdw>
                </a:effectLst>
              </a:rPr>
              <a:t>Jesus</a:t>
            </a:r>
            <a:r>
              <a:rPr lang="en-US" i="1" dirty="0" smtClean="0">
                <a:solidFill>
                  <a:srgbClr val="0000FF"/>
                </a:solidFill>
                <a:effectLst>
                  <a:outerShdw blurRad="38100" dist="38100" dir="2700000" algn="tl">
                    <a:srgbClr val="000000">
                      <a:alpha val="43137"/>
                    </a:srgbClr>
                  </a:outerShdw>
                </a:effectLst>
              </a:rPr>
              <a:t> is the ultimate </a:t>
            </a:r>
            <a:r>
              <a:rPr lang="en-US" b="1" i="1" dirty="0" smtClean="0">
                <a:solidFill>
                  <a:srgbClr val="0000FF"/>
                </a:solidFill>
                <a:effectLst>
                  <a:outerShdw blurRad="38100" dist="38100" dir="2700000" algn="tl">
                    <a:srgbClr val="000000">
                      <a:alpha val="43137"/>
                    </a:srgbClr>
                  </a:outerShdw>
                </a:effectLst>
              </a:rPr>
              <a:t>word</a:t>
            </a:r>
            <a:r>
              <a:rPr lang="en-US" i="1" dirty="0" smtClean="0">
                <a:solidFill>
                  <a:srgbClr val="0000FF"/>
                </a:solidFill>
                <a:effectLst>
                  <a:outerShdw blurRad="38100" dist="38100" dir="2700000" algn="tl">
                    <a:srgbClr val="000000">
                      <a:alpha val="43137"/>
                    </a:srgbClr>
                  </a:outerShdw>
                </a:effectLst>
              </a:rPr>
              <a:t> that sustains the weary.</a:t>
            </a:r>
          </a:p>
          <a:p>
            <a:pPr marL="514350" indent="-514350">
              <a:buNone/>
            </a:pPr>
            <a:r>
              <a:rPr lang="en-US" sz="1800" i="1" dirty="0" smtClean="0">
                <a:solidFill>
                  <a:srgbClr val="0000FF"/>
                </a:solidFill>
              </a:rPr>
              <a:t>	</a:t>
            </a:r>
            <a:r>
              <a:rPr lang="en-US" sz="2400" i="1" dirty="0" smtClean="0">
                <a:solidFill>
                  <a:srgbClr val="0000FF"/>
                </a:solidFill>
              </a:rPr>
              <a:t>“The Sovereign LORD has given me a well-instructed tongue, </a:t>
            </a:r>
            <a:r>
              <a:rPr lang="en-US" sz="2400" i="1" dirty="0" smtClean="0">
                <a:solidFill>
                  <a:srgbClr val="0000FF"/>
                </a:solidFill>
                <a:effectLst>
                  <a:outerShdw blurRad="38100" dist="38100" dir="2700000" algn="tl">
                    <a:srgbClr val="000000">
                      <a:alpha val="43137"/>
                    </a:srgbClr>
                  </a:outerShdw>
                </a:effectLst>
              </a:rPr>
              <a:t>to know the word that sustains the weary</a:t>
            </a:r>
            <a:r>
              <a:rPr lang="en-US" sz="2400" i="1" dirty="0" smtClean="0">
                <a:solidFill>
                  <a:srgbClr val="0000FF"/>
                </a:solidFill>
              </a:rPr>
              <a:t>. He wakens me morning by morning, wakens my ear to listen like one being instructed” (</a:t>
            </a:r>
            <a:r>
              <a:rPr lang="en-US" sz="2400" i="1" dirty="0" smtClean="0">
                <a:solidFill>
                  <a:srgbClr val="FF0000"/>
                </a:solidFill>
                <a:effectLst>
                  <a:outerShdw blurRad="38100" dist="38100" dir="2700000" algn="tl">
                    <a:srgbClr val="000000">
                      <a:alpha val="43137"/>
                    </a:srgbClr>
                  </a:outerShdw>
                </a:effectLst>
              </a:rPr>
              <a:t>Isaiah 50:4</a:t>
            </a:r>
            <a:r>
              <a:rPr lang="en-US" sz="2400" i="1" dirty="0" smtClean="0">
                <a:solidFill>
                  <a:srgbClr val="0000FF"/>
                </a:solidFill>
              </a:rPr>
              <a:t>). “</a:t>
            </a:r>
            <a:r>
              <a:rPr lang="en-US" sz="2400" i="1" dirty="0" smtClean="0">
                <a:solidFill>
                  <a:srgbClr val="0000FF"/>
                </a:solidFill>
                <a:effectLst>
                  <a:outerShdw blurRad="38100" dist="38100" dir="2700000" algn="tl">
                    <a:srgbClr val="000000">
                      <a:alpha val="43137"/>
                    </a:srgbClr>
                  </a:outerShdw>
                </a:effectLst>
              </a:rPr>
              <a:t>Come</a:t>
            </a:r>
            <a:r>
              <a:rPr lang="en-US" sz="2400" i="1" dirty="0" smtClean="0">
                <a:solidFill>
                  <a:srgbClr val="0000FF"/>
                </a:solidFill>
              </a:rPr>
              <a:t> to </a:t>
            </a:r>
            <a:r>
              <a:rPr lang="en-US" sz="2400" i="1" dirty="0" smtClean="0">
                <a:solidFill>
                  <a:srgbClr val="0000FF"/>
                </a:solidFill>
                <a:effectLst>
                  <a:outerShdw blurRad="38100" dist="38100" dir="2700000" algn="tl">
                    <a:srgbClr val="000000">
                      <a:alpha val="43137"/>
                    </a:srgbClr>
                  </a:outerShdw>
                </a:effectLst>
              </a:rPr>
              <a:t>me</a:t>
            </a:r>
            <a:r>
              <a:rPr lang="en-US" sz="2400" i="1" dirty="0" smtClean="0">
                <a:solidFill>
                  <a:srgbClr val="0000FF"/>
                </a:solidFill>
              </a:rPr>
              <a:t>, all you who are…”</a:t>
            </a:r>
            <a:r>
              <a:rPr lang="en-US" sz="2400" i="1" dirty="0" smtClean="0">
                <a:solidFill>
                  <a:srgbClr val="FF0000"/>
                </a:solidFill>
                <a:effectLst>
                  <a:outerShdw blurRad="38100" dist="38100" dir="2700000" algn="tl">
                    <a:srgbClr val="000000">
                      <a:alpha val="43137"/>
                    </a:srgbClr>
                  </a:outerShdw>
                </a:effectLst>
              </a:rPr>
              <a:t> Matthew 11:28-29</a:t>
            </a:r>
            <a:r>
              <a:rPr lang="en-US" sz="2400" i="1" dirty="0" smtClean="0">
                <a:solidFill>
                  <a:srgbClr val="0000FF"/>
                </a:solidFill>
              </a:rPr>
              <a:t>.</a:t>
            </a:r>
            <a:endParaRPr lang="en-US" sz="2400" i="1" dirty="0" smtClean="0">
              <a:solidFill>
                <a:srgbClr val="0000FF"/>
              </a:solidFill>
              <a:effectLst>
                <a:outerShdw blurRad="38100" dist="38100" dir="2700000" algn="tl">
                  <a:srgbClr val="000000">
                    <a:alpha val="43137"/>
                  </a:srgbClr>
                </a:outerShdw>
              </a:effectLst>
            </a:endParaRPr>
          </a:p>
          <a:p>
            <a:pPr marL="514350" indent="-514350">
              <a:buNone/>
            </a:pPr>
            <a:endParaRPr lang="en-US" sz="2000" i="1" dirty="0" smtClean="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dyard-kipling-words-the-most-powerful-drug.jpg"/>
          <p:cNvPicPr>
            <a:picLocks noChangeAspect="1"/>
          </p:cNvPicPr>
          <p:nvPr/>
        </p:nvPicPr>
        <p:blipFill>
          <a:blip r:embed="rId2"/>
          <a:stretch>
            <a:fillRect/>
          </a:stretch>
        </p:blipFill>
        <p:spPr>
          <a:xfrm>
            <a:off x="-33867" y="838200"/>
            <a:ext cx="9211734" cy="5181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ther-theresa-kind-words.jpg"/>
          <p:cNvPicPr>
            <a:picLocks noChangeAspect="1"/>
          </p:cNvPicPr>
          <p:nvPr/>
        </p:nvPicPr>
        <p:blipFill>
          <a:blip r:embed="rId2" cstate="print"/>
          <a:stretch>
            <a:fillRect/>
          </a:stretch>
        </p:blipFill>
        <p:spPr>
          <a:xfrm>
            <a:off x="0" y="530574"/>
            <a:ext cx="9144000" cy="579685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mza-yusuf-nobody-likes-to-hear-your-problems.jpg"/>
          <p:cNvPicPr>
            <a:picLocks noChangeAspect="1"/>
          </p:cNvPicPr>
          <p:nvPr/>
        </p:nvPicPr>
        <p:blipFill>
          <a:blip r:embed="rId2"/>
          <a:stretch>
            <a:fillRect/>
          </a:stretch>
        </p:blipFill>
        <p:spPr>
          <a:xfrm>
            <a:off x="0" y="1483468"/>
            <a:ext cx="9144000" cy="389106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ltaire-secret-of-being-a-bore-is.JPG"/>
          <p:cNvPicPr>
            <a:picLocks noChangeAspect="1"/>
          </p:cNvPicPr>
          <p:nvPr/>
        </p:nvPicPr>
        <p:blipFill>
          <a:blip r:embed="rId2"/>
          <a:stretch>
            <a:fillRect/>
          </a:stretch>
        </p:blipFill>
        <p:spPr>
          <a:xfrm>
            <a:off x="1147634" y="0"/>
            <a:ext cx="6848732"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19-14.jpg"/>
          <p:cNvPicPr>
            <a:picLocks noChangeAspect="1"/>
          </p:cNvPicPr>
          <p:nvPr/>
        </p:nvPicPr>
        <p:blipFill>
          <a:blip r:embed="rId2"/>
          <a:stretch>
            <a:fillRect/>
          </a:stretch>
        </p:blipFill>
        <p:spPr>
          <a:xfrm>
            <a:off x="0" y="1036674"/>
            <a:ext cx="9144000" cy="478465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orge-Orwell-if-thought-corrupts-language-.jpg"/>
          <p:cNvPicPr>
            <a:picLocks noChangeAspect="1"/>
          </p:cNvPicPr>
          <p:nvPr/>
        </p:nvPicPr>
        <p:blipFill>
          <a:blip r:embed="rId2"/>
          <a:stretch>
            <a:fillRect/>
          </a:stretch>
        </p:blipFill>
        <p:spPr>
          <a:xfrm>
            <a:off x="304800" y="-76201"/>
            <a:ext cx="8458200" cy="4440555"/>
          </a:xfrm>
          <a:prstGeom prst="rect">
            <a:avLst/>
          </a:prstGeom>
        </p:spPr>
      </p:pic>
      <p:pic>
        <p:nvPicPr>
          <p:cNvPr id="5" name="Picture 4" descr="george-orwell-but-if-thought-corrupts-language-language-can-also-corrupt-thought-a-bad-usage-can-spread-by-.jpg"/>
          <p:cNvPicPr>
            <a:picLocks noChangeAspect="1"/>
          </p:cNvPicPr>
          <p:nvPr/>
        </p:nvPicPr>
        <p:blipFill>
          <a:blip r:embed="rId3"/>
          <a:stretch>
            <a:fillRect/>
          </a:stretch>
        </p:blipFill>
        <p:spPr>
          <a:xfrm>
            <a:off x="342900" y="3276600"/>
            <a:ext cx="8420100" cy="396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style>
          <a:lnRef idx="1">
            <a:schemeClr val="accent3"/>
          </a:lnRef>
          <a:fillRef idx="1001">
            <a:schemeClr val="dk2"/>
          </a:fillRef>
          <a:effectRef idx="1">
            <a:schemeClr val="accent3"/>
          </a:effectRef>
          <a:fontRef idx="minor">
            <a:schemeClr val="dk1"/>
          </a:fontRef>
        </p:style>
        <p:txBody>
          <a:bodyPr>
            <a:normAutofit/>
          </a:bodyPr>
          <a:lstStyle/>
          <a:p>
            <a:r>
              <a:rPr lang="en-US" sz="4000" i="1" dirty="0" smtClean="0">
                <a:solidFill>
                  <a:srgbClr val="FF0000"/>
                </a:solidFill>
                <a:effectLst>
                  <a:outerShdw blurRad="38100" dist="38100" dir="2700000" algn="tl">
                    <a:srgbClr val="000000">
                      <a:alpha val="43137"/>
                    </a:srgbClr>
                  </a:outerShdw>
                </a:effectLst>
              </a:rPr>
              <a:t>How does </a:t>
            </a:r>
            <a:r>
              <a:rPr lang="en-US" sz="4000" b="1" i="1" dirty="0" smtClean="0">
                <a:solidFill>
                  <a:srgbClr val="FF0000"/>
                </a:solidFill>
                <a:effectLst>
                  <a:outerShdw blurRad="38100" dist="38100" dir="2700000" algn="tl">
                    <a:srgbClr val="000000">
                      <a:alpha val="43137"/>
                    </a:srgbClr>
                  </a:outerShdw>
                </a:effectLst>
              </a:rPr>
              <a:t>Psalm 140</a:t>
            </a:r>
            <a:r>
              <a:rPr lang="en-US" sz="4000" i="1" dirty="0" smtClean="0">
                <a:solidFill>
                  <a:srgbClr val="FF0000"/>
                </a:solidFill>
                <a:effectLst>
                  <a:outerShdw blurRad="38100" dist="38100" dir="2700000" algn="tl">
                    <a:srgbClr val="000000">
                      <a:alpha val="43137"/>
                    </a:srgbClr>
                  </a:outerShdw>
                </a:effectLst>
              </a:rPr>
              <a:t>, </a:t>
            </a:r>
            <a:r>
              <a:rPr lang="en-US" sz="4000" b="1" i="1" dirty="0" smtClean="0">
                <a:solidFill>
                  <a:srgbClr val="FF0000"/>
                </a:solidFill>
                <a:effectLst>
                  <a:outerShdw blurRad="38100" dist="38100" dir="2700000" algn="tl">
                    <a:srgbClr val="000000">
                      <a:alpha val="43137"/>
                    </a:srgbClr>
                  </a:outerShdw>
                </a:effectLst>
              </a:rPr>
              <a:t>141 </a:t>
            </a:r>
            <a:r>
              <a:rPr lang="en-US" sz="4000" i="1" dirty="0" smtClean="0">
                <a:solidFill>
                  <a:srgbClr val="FF0000"/>
                </a:solidFill>
                <a:effectLst>
                  <a:outerShdw blurRad="38100" dist="38100" dir="2700000" algn="tl">
                    <a:srgbClr val="000000">
                      <a:alpha val="43137"/>
                    </a:srgbClr>
                  </a:outerShdw>
                </a:effectLst>
              </a:rPr>
              <a:t>point to </a:t>
            </a:r>
            <a:r>
              <a:rPr lang="en-US" sz="4000" b="1" i="1" dirty="0" smtClean="0">
                <a:solidFill>
                  <a:srgbClr val="FF0000"/>
                </a:solidFill>
                <a:effectLst>
                  <a:outerShdw blurRad="38100" dist="38100" dir="2700000" algn="tl">
                    <a:srgbClr val="000000">
                      <a:alpha val="43137"/>
                    </a:srgbClr>
                  </a:outerShdw>
                </a:effectLst>
              </a:rPr>
              <a:t>Christ</a:t>
            </a:r>
            <a:r>
              <a:rPr lang="en-US" sz="4000" i="1" dirty="0" smtClean="0">
                <a:solidFill>
                  <a:srgbClr val="FF0000"/>
                </a:solidFill>
                <a:effectLst>
                  <a:outerShdw blurRad="38100" dist="38100" dir="2700000" algn="tl">
                    <a:srgbClr val="000000">
                      <a:alpha val="43137"/>
                    </a:srgbClr>
                  </a:outerShdw>
                </a:effectLst>
              </a:rPr>
              <a:t>?</a:t>
            </a:r>
            <a:endParaRPr lang="en-US" sz="4000" i="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762000"/>
            <a:ext cx="9144000" cy="6096000"/>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514350" indent="-514350">
              <a:buNone/>
            </a:pPr>
            <a:r>
              <a:rPr lang="en-US" sz="2900" i="1" dirty="0" smtClean="0">
                <a:solidFill>
                  <a:srgbClr val="0000FF"/>
                </a:solidFill>
                <a:effectLst>
                  <a:outerShdw blurRad="38100" dist="38100" dir="2700000" algn="tl">
                    <a:srgbClr val="000000">
                      <a:alpha val="43137"/>
                    </a:srgbClr>
                  </a:outerShdw>
                </a:effectLst>
              </a:rPr>
              <a:t>	</a:t>
            </a:r>
            <a:r>
              <a:rPr lang="en-US" sz="2900" b="1" i="1" dirty="0" smtClean="0">
                <a:solidFill>
                  <a:srgbClr val="FF0000"/>
                </a:solidFill>
                <a:effectLst>
                  <a:outerShdw blurRad="38100" dist="38100" dir="2700000" algn="tl">
                    <a:srgbClr val="000000">
                      <a:alpha val="43137"/>
                    </a:srgbClr>
                  </a:outerShdw>
                </a:effectLst>
              </a:rPr>
              <a:t>* </a:t>
            </a:r>
            <a:r>
              <a:rPr lang="en-US" sz="3600" i="1" dirty="0" smtClean="0">
                <a:solidFill>
                  <a:srgbClr val="0000FF"/>
                </a:solidFill>
              </a:rPr>
              <a:t>“I say to the </a:t>
            </a:r>
            <a:r>
              <a:rPr lang="en-US" sz="3600" i="1" cap="small" dirty="0" smtClean="0">
                <a:solidFill>
                  <a:srgbClr val="0000FF"/>
                </a:solidFill>
              </a:rPr>
              <a:t>Lord</a:t>
            </a:r>
            <a:r>
              <a:rPr lang="en-US" sz="3600" i="1" dirty="0" smtClean="0">
                <a:solidFill>
                  <a:srgbClr val="0000FF"/>
                </a:solidFill>
              </a:rPr>
              <a:t>, “You are my God.”</a:t>
            </a:r>
            <a:br>
              <a:rPr lang="en-US" sz="3600" i="1" dirty="0" smtClean="0">
                <a:solidFill>
                  <a:srgbClr val="0000FF"/>
                </a:solidFill>
              </a:rPr>
            </a:br>
            <a:r>
              <a:rPr lang="en-US" sz="3600" i="1" dirty="0" smtClean="0">
                <a:solidFill>
                  <a:srgbClr val="0000FF"/>
                </a:solidFill>
              </a:rPr>
              <a:t>    Hear, </a:t>
            </a:r>
            <a:r>
              <a:rPr lang="en-US" sz="3600" i="1" cap="small" dirty="0" smtClean="0">
                <a:solidFill>
                  <a:srgbClr val="0000FF"/>
                </a:solidFill>
              </a:rPr>
              <a:t>Lord</a:t>
            </a:r>
            <a:r>
              <a:rPr lang="en-US" sz="3600" i="1" dirty="0" smtClean="0">
                <a:solidFill>
                  <a:srgbClr val="0000FF"/>
                </a:solidFill>
              </a:rPr>
              <a:t>, my cry for mercy” (</a:t>
            </a:r>
            <a:r>
              <a:rPr lang="en-US" sz="3600" i="1" dirty="0" smtClean="0">
                <a:solidFill>
                  <a:srgbClr val="FF0000"/>
                </a:solidFill>
                <a:effectLst>
                  <a:outerShdw blurRad="38100" dist="38100" dir="2700000" algn="tl">
                    <a:srgbClr val="000000">
                      <a:alpha val="43137"/>
                    </a:srgbClr>
                  </a:outerShdw>
                </a:effectLst>
              </a:rPr>
              <a:t>Ps 140:6</a:t>
            </a:r>
            <a:r>
              <a:rPr lang="en-US" sz="3600" i="1" dirty="0" smtClean="0">
                <a:solidFill>
                  <a:srgbClr val="0000FF"/>
                </a:solidFill>
              </a:rPr>
              <a:t>).</a:t>
            </a:r>
            <a:endParaRPr lang="en-US" sz="3600" i="1" dirty="0" smtClean="0">
              <a:solidFill>
                <a:srgbClr val="0000FF"/>
              </a:solidFill>
              <a:effectLst>
                <a:outerShdw blurRad="38100" dist="38100" dir="2700000" algn="tl">
                  <a:srgbClr val="000000">
                    <a:alpha val="43137"/>
                  </a:srgbClr>
                </a:outerShdw>
              </a:effectLst>
            </a:endParaRPr>
          </a:p>
          <a:p>
            <a:pPr marL="514350" indent="-514350">
              <a:buNone/>
            </a:pPr>
            <a:r>
              <a:rPr lang="en-US" sz="5000" i="1" dirty="0" smtClean="0">
                <a:solidFill>
                  <a:srgbClr val="C00000"/>
                </a:solidFill>
                <a:effectLst>
                  <a:outerShdw blurRad="38100" dist="38100" dir="2700000" algn="tl">
                    <a:srgbClr val="000000">
                      <a:alpha val="43137"/>
                    </a:srgbClr>
                  </a:outerShdw>
                </a:effectLst>
              </a:rPr>
              <a:t>1</a:t>
            </a:r>
            <a:r>
              <a:rPr lang="en-US" sz="5000" i="1" dirty="0" smtClean="0">
                <a:solidFill>
                  <a:srgbClr val="0000FF"/>
                </a:solidFill>
                <a:effectLst>
                  <a:outerShdw blurRad="38100" dist="38100" dir="2700000" algn="tl">
                    <a:srgbClr val="000000">
                      <a:alpha val="43137"/>
                    </a:srgbClr>
                  </a:outerShdw>
                </a:effectLst>
              </a:rPr>
              <a:t>. </a:t>
            </a:r>
            <a:r>
              <a:rPr lang="en-US" sz="5000" b="1" i="1" dirty="0" smtClean="0">
                <a:solidFill>
                  <a:srgbClr val="0000FF"/>
                </a:solidFill>
                <a:effectLst>
                  <a:outerShdw blurRad="38100" dist="38100" dir="2700000" algn="tl">
                    <a:srgbClr val="000000">
                      <a:alpha val="43137"/>
                    </a:srgbClr>
                  </a:outerShdw>
                </a:effectLst>
              </a:rPr>
              <a:t>Jesus </a:t>
            </a:r>
            <a:r>
              <a:rPr lang="en-US" sz="5000" i="1" dirty="0" smtClean="0">
                <a:solidFill>
                  <a:srgbClr val="0000FF"/>
                </a:solidFill>
                <a:effectLst>
                  <a:outerShdw blurRad="38100" dist="38100" dir="2700000" algn="tl">
                    <a:srgbClr val="000000">
                      <a:alpha val="43137"/>
                    </a:srgbClr>
                  </a:outerShdw>
                </a:effectLst>
              </a:rPr>
              <a:t>is the word made flesh.</a:t>
            </a:r>
          </a:p>
          <a:p>
            <a:pPr marL="514350" indent="-514350">
              <a:buNone/>
            </a:pPr>
            <a:r>
              <a:rPr lang="en-US" sz="2800" i="1" dirty="0" smtClean="0">
                <a:solidFill>
                  <a:srgbClr val="0000FF"/>
                </a:solidFill>
                <a:effectLst>
                  <a:outerShdw blurRad="38100" dist="38100" dir="2700000" algn="tl">
                    <a:srgbClr val="000000">
                      <a:alpha val="43137"/>
                    </a:srgbClr>
                  </a:outerShdw>
                </a:effectLst>
              </a:rPr>
              <a:t>	</a:t>
            </a:r>
            <a:r>
              <a:rPr lang="en-US" sz="3600" i="1" dirty="0" smtClean="0">
                <a:solidFill>
                  <a:srgbClr val="0000FF"/>
                </a:solidFill>
                <a:effectLst>
                  <a:outerShdw blurRad="38100" dist="38100" dir="2700000" algn="tl">
                    <a:srgbClr val="000000">
                      <a:alpha val="43137"/>
                    </a:srgbClr>
                  </a:outerShdw>
                </a:effectLst>
              </a:rPr>
              <a:t>“The Word became flesh…</a:t>
            </a:r>
            <a:r>
              <a:rPr lang="en-US" sz="3600" i="1" dirty="0" smtClean="0">
                <a:solidFill>
                  <a:srgbClr val="0000FF"/>
                </a:solidFill>
              </a:rPr>
              <a:t>” (</a:t>
            </a:r>
            <a:r>
              <a:rPr lang="en-US" sz="3600" i="1" dirty="0" err="1" smtClean="0">
                <a:solidFill>
                  <a:srgbClr val="FF0000"/>
                </a:solidFill>
                <a:effectLst>
                  <a:outerShdw blurRad="38100" dist="38100" dir="2700000" algn="tl">
                    <a:srgbClr val="000000">
                      <a:alpha val="43137"/>
                    </a:srgbClr>
                  </a:outerShdw>
                </a:effectLst>
              </a:rPr>
              <a:t>Jn</a:t>
            </a:r>
            <a:r>
              <a:rPr lang="en-US" sz="3600" i="1" dirty="0" smtClean="0">
                <a:solidFill>
                  <a:srgbClr val="FF0000"/>
                </a:solidFill>
                <a:effectLst>
                  <a:outerShdw blurRad="38100" dist="38100" dir="2700000" algn="tl">
                    <a:srgbClr val="000000">
                      <a:alpha val="43137"/>
                    </a:srgbClr>
                  </a:outerShdw>
                </a:effectLst>
              </a:rPr>
              <a:t> 1:14, 1-2</a:t>
            </a:r>
            <a:r>
              <a:rPr lang="en-US" sz="3600" i="1" dirty="0" smtClean="0">
                <a:solidFill>
                  <a:srgbClr val="0000FF"/>
                </a:solidFill>
              </a:rPr>
              <a:t>).</a:t>
            </a:r>
          </a:p>
          <a:p>
            <a:pPr marL="514350" indent="-514350">
              <a:buNone/>
            </a:pPr>
            <a:r>
              <a:rPr lang="en-US" sz="2800" i="1" dirty="0" smtClean="0">
                <a:solidFill>
                  <a:srgbClr val="0000FF"/>
                </a:solidFill>
                <a:effectLst>
                  <a:outerShdw blurRad="38100" dist="38100" dir="2700000" algn="tl">
                    <a:srgbClr val="000000">
                      <a:alpha val="43137"/>
                    </a:srgbClr>
                  </a:outerShdw>
                </a:effectLst>
              </a:rPr>
              <a:t>	</a:t>
            </a:r>
            <a:r>
              <a:rPr lang="en-US" sz="2800" b="1" i="1" dirty="0" smtClean="0">
                <a:solidFill>
                  <a:srgbClr val="FF0000"/>
                </a:solidFill>
                <a:effectLst>
                  <a:outerShdw blurRad="38100" dist="38100" dir="2700000" algn="tl">
                    <a:srgbClr val="000000">
                      <a:alpha val="43137"/>
                    </a:srgbClr>
                  </a:outerShdw>
                </a:effectLst>
              </a:rPr>
              <a:t>* </a:t>
            </a:r>
            <a:r>
              <a:rPr lang="en-US" sz="2800" i="1" dirty="0" smtClean="0">
                <a:solidFill>
                  <a:srgbClr val="0000FF"/>
                </a:solidFill>
                <a:effectLst>
                  <a:outerShdw blurRad="38100" dist="38100" dir="2700000" algn="tl">
                    <a:srgbClr val="000000">
                      <a:alpha val="43137"/>
                    </a:srgbClr>
                  </a:outerShdw>
                </a:effectLst>
              </a:rPr>
              <a:t>“</a:t>
            </a:r>
            <a:r>
              <a:rPr lang="en-US" sz="2800" i="1" dirty="0" smtClean="0">
                <a:solidFill>
                  <a:srgbClr val="0000FF"/>
                </a:solidFill>
              </a:rPr>
              <a:t>But my eyes are fixed on you, Sovereign </a:t>
            </a:r>
            <a:r>
              <a:rPr lang="en-US" sz="2800" i="1" cap="small" dirty="0" smtClean="0">
                <a:solidFill>
                  <a:srgbClr val="0000FF"/>
                </a:solidFill>
              </a:rPr>
              <a:t>Lord</a:t>
            </a:r>
            <a:r>
              <a:rPr lang="en-US" sz="2800" i="1" dirty="0" smtClean="0">
                <a:solidFill>
                  <a:srgbClr val="0000FF"/>
                </a:solidFill>
              </a:rPr>
              <a:t>; in you I take refuge—do not give me over to death</a:t>
            </a:r>
            <a:r>
              <a:rPr lang="en-US" sz="2800" i="1" dirty="0" smtClean="0">
                <a:solidFill>
                  <a:srgbClr val="0000FF"/>
                </a:solidFill>
                <a:effectLst>
                  <a:outerShdw blurRad="38100" dist="38100" dir="2700000" algn="tl">
                    <a:srgbClr val="000000">
                      <a:alpha val="43137"/>
                    </a:srgbClr>
                  </a:outerShdw>
                </a:effectLst>
              </a:rPr>
              <a:t>” (</a:t>
            </a:r>
            <a:r>
              <a:rPr lang="en-US" sz="2800" i="1" dirty="0" smtClean="0">
                <a:solidFill>
                  <a:srgbClr val="FF0000"/>
                </a:solidFill>
                <a:effectLst>
                  <a:outerShdw blurRad="38100" dist="38100" dir="2700000" algn="tl">
                    <a:srgbClr val="000000">
                      <a:alpha val="43137"/>
                    </a:srgbClr>
                  </a:outerShdw>
                </a:effectLst>
              </a:rPr>
              <a:t>Ps 141:8</a:t>
            </a:r>
            <a:r>
              <a:rPr lang="en-US" sz="2800" i="1" dirty="0" smtClean="0">
                <a:solidFill>
                  <a:srgbClr val="0000FF"/>
                </a:solidFill>
                <a:effectLst>
                  <a:outerShdw blurRad="38100" dist="38100" dir="2700000" algn="tl">
                    <a:srgbClr val="000000">
                      <a:alpha val="43137"/>
                    </a:srgbClr>
                  </a:outerShdw>
                </a:effectLst>
              </a:rPr>
              <a:t>).</a:t>
            </a:r>
          </a:p>
          <a:p>
            <a:pPr marL="514350" indent="-514350">
              <a:buNone/>
            </a:pPr>
            <a:r>
              <a:rPr lang="en-US" sz="4400" i="1" dirty="0" smtClean="0">
                <a:solidFill>
                  <a:srgbClr val="C00000"/>
                </a:solidFill>
                <a:effectLst>
                  <a:outerShdw blurRad="38100" dist="38100" dir="2700000" algn="tl">
                    <a:srgbClr val="000000">
                      <a:alpha val="43137"/>
                    </a:srgbClr>
                  </a:outerShdw>
                </a:effectLst>
              </a:rPr>
              <a:t>2</a:t>
            </a:r>
            <a:r>
              <a:rPr lang="en-US" sz="4400" i="1" dirty="0" smtClean="0">
                <a:solidFill>
                  <a:srgbClr val="0000FF"/>
                </a:solidFill>
                <a:effectLst>
                  <a:outerShdw blurRad="38100" dist="38100" dir="2700000" algn="tl">
                    <a:srgbClr val="000000">
                      <a:alpha val="43137"/>
                    </a:srgbClr>
                  </a:outerShdw>
                </a:effectLst>
              </a:rPr>
              <a:t>. </a:t>
            </a:r>
            <a:r>
              <a:rPr lang="en-US" sz="4400" b="1" i="1" dirty="0" smtClean="0">
                <a:solidFill>
                  <a:srgbClr val="0000FF"/>
                </a:solidFill>
                <a:effectLst>
                  <a:outerShdw blurRad="38100" dist="38100" dir="2700000" algn="tl">
                    <a:srgbClr val="000000">
                      <a:alpha val="43137"/>
                    </a:srgbClr>
                  </a:outerShdw>
                </a:effectLst>
              </a:rPr>
              <a:t>Jesus</a:t>
            </a:r>
            <a:r>
              <a:rPr lang="en-US" sz="4400" i="1" dirty="0" smtClean="0">
                <a:solidFill>
                  <a:srgbClr val="0000FF"/>
                </a:solidFill>
                <a:effectLst>
                  <a:outerShdw blurRad="38100" dist="38100" dir="2700000" algn="tl">
                    <a:srgbClr val="000000">
                      <a:alpha val="43137"/>
                    </a:srgbClr>
                  </a:outerShdw>
                </a:effectLst>
              </a:rPr>
              <a:t> is the word that sustains the weary.</a:t>
            </a:r>
          </a:p>
          <a:p>
            <a:pPr marL="514350" indent="-514350">
              <a:buNone/>
            </a:pPr>
            <a:r>
              <a:rPr lang="en-US" sz="2800" i="1" dirty="0" smtClean="0">
                <a:solidFill>
                  <a:srgbClr val="0000FF"/>
                </a:solidFill>
              </a:rPr>
              <a:t>	“The Sovereign LORD has given me a well-instructed tongue, to know the word that sustains the weary. He wakens me morning by morning, wakens my ear to listen like one being instructed” </a:t>
            </a:r>
            <a:r>
              <a:rPr lang="en-US" sz="2400" i="1" dirty="0" smtClean="0">
                <a:solidFill>
                  <a:srgbClr val="0000FF"/>
                </a:solidFill>
              </a:rPr>
              <a:t>(</a:t>
            </a:r>
            <a:r>
              <a:rPr lang="en-US" sz="2400" i="1" dirty="0" smtClean="0">
                <a:solidFill>
                  <a:srgbClr val="FF0000"/>
                </a:solidFill>
                <a:effectLst>
                  <a:outerShdw blurRad="38100" dist="38100" dir="2700000" algn="tl">
                    <a:srgbClr val="000000">
                      <a:alpha val="43137"/>
                    </a:srgbClr>
                  </a:outerShdw>
                </a:effectLst>
              </a:rPr>
              <a:t>Isa 50:4</a:t>
            </a:r>
            <a:r>
              <a:rPr lang="en-US" sz="2400" i="1" dirty="0" smtClean="0">
                <a:solidFill>
                  <a:srgbClr val="0000FF"/>
                </a:solidFill>
              </a:rPr>
              <a:t>).</a:t>
            </a:r>
            <a:endParaRPr lang="en-US" sz="2400" i="1" dirty="0" smtClean="0">
              <a:solidFill>
                <a:srgbClr val="0000FF"/>
              </a:solidFill>
              <a:effectLst>
                <a:outerShdw blurRad="38100" dist="38100" dir="2700000" algn="tl">
                  <a:srgbClr val="000000">
                    <a:alpha val="43137"/>
                  </a:srgbClr>
                </a:outerShdw>
              </a:effectLst>
            </a:endParaRPr>
          </a:p>
          <a:p>
            <a:pPr marL="514350" indent="-514350">
              <a:buNone/>
            </a:pPr>
            <a:endParaRPr lang="en-US" sz="2800" i="1" dirty="0" smtClean="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ily-Dickinson-Hope-is-the-thing-with-feathers-that-perches-in-the-soul.jpg"/>
          <p:cNvPicPr>
            <a:picLocks noChangeAspect="1"/>
          </p:cNvPicPr>
          <p:nvPr/>
        </p:nvPicPr>
        <p:blipFill>
          <a:blip r:embed="rId2"/>
          <a:stretch>
            <a:fillRect/>
          </a:stretch>
        </p:blipFill>
        <p:spPr>
          <a:xfrm>
            <a:off x="0" y="1"/>
            <a:ext cx="9144000" cy="5573486"/>
          </a:xfrm>
          <a:prstGeom prst="rect">
            <a:avLst/>
          </a:prstGeom>
        </p:spPr>
      </p:pic>
      <p:sp>
        <p:nvSpPr>
          <p:cNvPr id="3" name="TextBox 2"/>
          <p:cNvSpPr txBox="1"/>
          <p:nvPr/>
        </p:nvSpPr>
        <p:spPr>
          <a:xfrm>
            <a:off x="0" y="0"/>
            <a:ext cx="3657600" cy="1754326"/>
          </a:xfrm>
          <a:prstGeom prst="rect">
            <a:avLst/>
          </a:prstGeom>
        </p:spPr>
        <p:style>
          <a:lnRef idx="0">
            <a:scrgbClr r="0" g="0" b="0"/>
          </a:lnRef>
          <a:fillRef idx="1001">
            <a:schemeClr val="dk2"/>
          </a:fillRef>
          <a:effectRef idx="0">
            <a:scrgbClr r="0" g="0" b="0"/>
          </a:effectRef>
          <a:fontRef idx="major"/>
        </p:style>
        <p:txBody>
          <a:bodyPr wrap="square" rtlCol="0">
            <a:spAutoFit/>
          </a:bodyPr>
          <a:lstStyle/>
          <a:p>
            <a:r>
              <a:rPr lang="en-US" sz="3600" b="1" i="1" dirty="0" smtClean="0">
                <a:solidFill>
                  <a:srgbClr val="FF0000"/>
                </a:solidFill>
              </a:rPr>
              <a:t>We turn not older with years, but newer every day.</a:t>
            </a:r>
            <a:endParaRPr lang="en-US" sz="3600" b="1" i="1" dirty="0">
              <a:solidFill>
                <a:srgbClr val="FF0000"/>
              </a:solidFill>
            </a:endParaRPr>
          </a:p>
        </p:txBody>
      </p:sp>
      <p:sp>
        <p:nvSpPr>
          <p:cNvPr id="4" name="TextBox 3"/>
          <p:cNvSpPr txBox="1"/>
          <p:nvPr/>
        </p:nvSpPr>
        <p:spPr>
          <a:xfrm>
            <a:off x="5638800" y="0"/>
            <a:ext cx="3505200" cy="2246769"/>
          </a:xfrm>
          <a:prstGeom prst="rect">
            <a:avLst/>
          </a:prstGeom>
        </p:spPr>
        <p:style>
          <a:lnRef idx="0">
            <a:scrgbClr r="0" g="0" b="0"/>
          </a:lnRef>
          <a:fillRef idx="1001">
            <a:schemeClr val="dk2"/>
          </a:fillRef>
          <a:effectRef idx="0">
            <a:scrgbClr r="0" g="0" b="0"/>
          </a:effectRef>
          <a:fontRef idx="major"/>
        </p:style>
        <p:txBody>
          <a:bodyPr wrap="square" rtlCol="0">
            <a:spAutoFit/>
          </a:bodyPr>
          <a:lstStyle/>
          <a:p>
            <a:r>
              <a:rPr lang="en-US" sz="3500" b="1" i="1" dirty="0" smtClean="0">
                <a:solidFill>
                  <a:srgbClr val="FF0000"/>
                </a:solidFill>
              </a:rPr>
              <a:t>If I can stop one heart from breaking, I shall not live in vain;</a:t>
            </a:r>
            <a:r>
              <a:rPr lang="en-US" sz="3500" b="1" dirty="0" smtClean="0">
                <a:solidFill>
                  <a:srgbClr val="FF0000"/>
                </a:solidFill>
              </a:rPr>
              <a:t> </a:t>
            </a:r>
            <a:endParaRPr lang="en-US" sz="3500" dirty="0">
              <a:solidFill>
                <a:srgbClr val="FF0000"/>
              </a:solidFill>
            </a:endParaRPr>
          </a:p>
        </p:txBody>
      </p:sp>
      <p:sp>
        <p:nvSpPr>
          <p:cNvPr id="5" name="TextBox 4"/>
          <p:cNvSpPr txBox="1"/>
          <p:nvPr/>
        </p:nvSpPr>
        <p:spPr>
          <a:xfrm>
            <a:off x="1" y="4495800"/>
            <a:ext cx="9144000" cy="86177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900" b="1" i="1" dirty="0" smtClean="0">
                <a:solidFill>
                  <a:srgbClr val="FF0000"/>
                </a:solidFill>
                <a:effectLst>
                  <a:outerShdw blurRad="38100" dist="38100" dir="2700000" algn="tl">
                    <a:srgbClr val="000000">
                      <a:alpha val="43137"/>
                    </a:srgbClr>
                  </a:outerShdw>
                </a:effectLst>
              </a:rPr>
              <a:t>The Soul selects her own Society—</a:t>
            </a:r>
            <a:endParaRPr lang="en-US" sz="4900" i="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0" y="5302984"/>
            <a:ext cx="9143999" cy="163121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5000" b="1" i="1" dirty="0" smtClean="0">
                <a:solidFill>
                  <a:srgbClr val="FF0000"/>
                </a:solidFill>
              </a:rPr>
              <a:t>The Truth must dazzle gradually Or every man be blind —</a:t>
            </a:r>
            <a:endParaRPr lang="en-US" sz="5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4">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 calcmode="lin" valueType="num">
                                      <p:cBhvr additive="base">
                                        <p:cTn id="2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5">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 calcmode="lin" valueType="num">
                                      <p:cBhvr additive="base">
                                        <p:cTn id="3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6">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P spid="6"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5759"/>
            <a:ext cx="9122754" cy="769441"/>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4400" b="1" i="1" dirty="0" smtClean="0">
                <a:solidFill>
                  <a:srgbClr val="FF0000"/>
                </a:solidFill>
                <a:effectLst>
                  <a:outerShdw blurRad="38100" dist="38100" dir="2700000" algn="tl">
                    <a:srgbClr val="000000">
                      <a:alpha val="43137"/>
                    </a:srgbClr>
                  </a:outerShdw>
                </a:effectLst>
              </a:rPr>
              <a:t>Deliver me </a:t>
            </a:r>
            <a:r>
              <a:rPr lang="en-US" sz="4400" i="1" dirty="0" smtClean="0">
                <a:solidFill>
                  <a:srgbClr val="FF0000"/>
                </a:solidFill>
                <a:effectLst>
                  <a:outerShdw blurRad="38100" dist="38100" dir="2700000" algn="tl">
                    <a:srgbClr val="000000">
                      <a:alpha val="43137"/>
                    </a:srgbClr>
                  </a:outerShdw>
                </a:effectLst>
              </a:rPr>
              <a:t>from</a:t>
            </a:r>
            <a:r>
              <a:rPr lang="en-US" sz="4400" b="1" i="1" dirty="0" smtClean="0">
                <a:solidFill>
                  <a:srgbClr val="FF0000"/>
                </a:solidFill>
                <a:effectLst>
                  <a:outerShdw blurRad="38100" dist="38100" dir="2700000" algn="tl">
                    <a:srgbClr val="000000">
                      <a:alpha val="43137"/>
                    </a:srgbClr>
                  </a:outerShdw>
                </a:effectLst>
              </a:rPr>
              <a:t> Lying Lips </a:t>
            </a:r>
            <a:r>
              <a:rPr lang="en-US" sz="4400" i="1" dirty="0" smtClean="0">
                <a:solidFill>
                  <a:schemeClr val="bg1"/>
                </a:solidFill>
                <a:effectLst>
                  <a:outerShdw blurRad="38100" dist="38100" dir="2700000" algn="tl">
                    <a:srgbClr val="000000">
                      <a:alpha val="43137"/>
                    </a:srgbClr>
                  </a:outerShdw>
                </a:effectLst>
              </a:rPr>
              <a:t>(</a:t>
            </a:r>
            <a:r>
              <a:rPr lang="en-US" sz="4400" i="1" dirty="0" smtClean="0">
                <a:solidFill>
                  <a:srgbClr val="FF0000"/>
                </a:solidFill>
                <a:effectLst>
                  <a:outerShdw blurRad="38100" dist="38100" dir="2700000" algn="tl">
                    <a:srgbClr val="000000">
                      <a:alpha val="43137"/>
                    </a:srgbClr>
                  </a:outerShdw>
                </a:effectLst>
              </a:rPr>
              <a:t>Psalm 140</a:t>
            </a:r>
            <a:r>
              <a:rPr lang="en-US" sz="4400" i="1" dirty="0" smtClean="0">
                <a:solidFill>
                  <a:schemeClr val="bg1"/>
                </a:solidFill>
                <a:effectLst>
                  <a:outerShdw blurRad="38100" dist="38100" dir="2700000" algn="tl">
                    <a:srgbClr val="000000">
                      <a:alpha val="43137"/>
                    </a:srgbClr>
                  </a:outerShdw>
                </a:effectLst>
              </a:rPr>
              <a:t>)</a:t>
            </a:r>
            <a:endParaRPr lang="en-US" sz="4400" dirty="0"/>
          </a:p>
        </p:txBody>
      </p:sp>
      <p:sp>
        <p:nvSpPr>
          <p:cNvPr id="3" name="TextBox 2"/>
          <p:cNvSpPr txBox="1"/>
          <p:nvPr/>
        </p:nvSpPr>
        <p:spPr>
          <a:xfrm>
            <a:off x="0" y="3505200"/>
            <a:ext cx="9144000" cy="2185214"/>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en-US" sz="3400" i="1" dirty="0" smtClean="0">
                <a:solidFill>
                  <a:srgbClr val="FFFF00"/>
                </a:solidFill>
                <a:effectLst>
                  <a:outerShdw blurRad="38100" dist="38100" dir="2700000" algn="tl">
                    <a:srgbClr val="000000">
                      <a:alpha val="43137"/>
                    </a:srgbClr>
                  </a:outerShdw>
                </a:effectLst>
              </a:rPr>
              <a:t>“</a:t>
            </a:r>
            <a:r>
              <a:rPr lang="en-US" sz="3400" b="1" i="1" dirty="0" smtClean="0">
                <a:solidFill>
                  <a:srgbClr val="FF0000"/>
                </a:solidFill>
                <a:effectLst>
                  <a:outerShdw blurRad="38100" dist="38100" dir="2700000" algn="tl">
                    <a:srgbClr val="000000">
                      <a:alpha val="43137"/>
                    </a:srgbClr>
                  </a:outerShdw>
                </a:effectLst>
              </a:rPr>
              <a:t>Rescue me</a:t>
            </a:r>
            <a:r>
              <a:rPr lang="en-US" sz="3400" i="1" dirty="0" smtClean="0">
                <a:solidFill>
                  <a:srgbClr val="FF0000"/>
                </a:solidFill>
                <a:effectLst>
                  <a:outerShdw blurRad="38100" dist="38100" dir="2700000" algn="tl">
                    <a:srgbClr val="000000">
                      <a:alpha val="43137"/>
                    </a:srgbClr>
                  </a:outerShdw>
                </a:effectLst>
              </a:rPr>
              <a:t>, Lord, from evildoers; </a:t>
            </a:r>
            <a:r>
              <a:rPr lang="en-US" sz="3400" b="1" i="1" dirty="0" smtClean="0">
                <a:solidFill>
                  <a:srgbClr val="FF0000"/>
                </a:solidFill>
                <a:effectLst>
                  <a:outerShdw blurRad="38100" dist="38100" dir="2700000" algn="tl">
                    <a:srgbClr val="000000">
                      <a:alpha val="43137"/>
                    </a:srgbClr>
                  </a:outerShdw>
                </a:effectLst>
              </a:rPr>
              <a:t>protect me</a:t>
            </a:r>
            <a:r>
              <a:rPr lang="en-US" sz="3400" i="1" dirty="0" smtClean="0">
                <a:solidFill>
                  <a:srgbClr val="FF0000"/>
                </a:solidFill>
                <a:effectLst>
                  <a:outerShdw blurRad="38100" dist="38100" dir="2700000" algn="tl">
                    <a:srgbClr val="000000">
                      <a:alpha val="43137"/>
                    </a:srgbClr>
                  </a:outerShdw>
                </a:effectLst>
              </a:rPr>
              <a:t>…</a:t>
            </a:r>
            <a:r>
              <a:rPr lang="en-US" sz="3400" i="1" dirty="0" smtClean="0">
                <a:solidFill>
                  <a:srgbClr val="FFFF00"/>
                </a:solidFill>
                <a:effectLst>
                  <a:outerShdw blurRad="38100" dist="38100" dir="2700000" algn="tl">
                    <a:srgbClr val="000000">
                      <a:alpha val="43137"/>
                    </a:srgbClr>
                  </a:outerShdw>
                </a:effectLst>
              </a:rPr>
              <a:t>” “</a:t>
            </a:r>
            <a:r>
              <a:rPr lang="en-US" sz="3400" b="1" i="1" dirty="0" smtClean="0">
                <a:solidFill>
                  <a:srgbClr val="FF0000"/>
                </a:solidFill>
                <a:effectLst>
                  <a:outerShdw blurRad="38100" dist="38100" dir="2700000" algn="tl">
                    <a:srgbClr val="000000">
                      <a:alpha val="43137"/>
                    </a:srgbClr>
                  </a:outerShdw>
                </a:effectLst>
              </a:rPr>
              <a:t>Keep me safe</a:t>
            </a:r>
            <a:r>
              <a:rPr lang="en-US" sz="3400" i="1" dirty="0" smtClean="0">
                <a:solidFill>
                  <a:srgbClr val="FFFF00"/>
                </a:solidFill>
                <a:effectLst>
                  <a:outerShdw blurRad="38100" dist="38100" dir="2700000" algn="tl">
                    <a:srgbClr val="000000">
                      <a:alpha val="43137"/>
                    </a:srgbClr>
                  </a:outerShdw>
                </a:effectLst>
              </a:rPr>
              <a:t>…” “</a:t>
            </a:r>
            <a:r>
              <a:rPr lang="en-US" sz="3400" i="1" dirty="0" smtClean="0">
                <a:solidFill>
                  <a:srgbClr val="FF0000"/>
                </a:solidFill>
                <a:effectLst>
                  <a:outerShdw blurRad="38100" dist="38100" dir="2700000" algn="tl">
                    <a:srgbClr val="000000">
                      <a:alpha val="43137"/>
                    </a:srgbClr>
                  </a:outerShdw>
                </a:effectLst>
              </a:rPr>
              <a:t>…may the mischief of their </a:t>
            </a:r>
            <a:r>
              <a:rPr lang="en-US" sz="3400" b="1" i="1" dirty="0" smtClean="0">
                <a:solidFill>
                  <a:srgbClr val="FFFF00"/>
                </a:solidFill>
                <a:effectLst>
                  <a:outerShdw blurRad="38100" dist="38100" dir="2700000" algn="tl">
                    <a:srgbClr val="000000">
                      <a:alpha val="43137"/>
                    </a:srgbClr>
                  </a:outerShdw>
                </a:effectLst>
              </a:rPr>
              <a:t>lips</a:t>
            </a:r>
            <a:r>
              <a:rPr lang="en-US" sz="3400" i="1" dirty="0" smtClean="0">
                <a:solidFill>
                  <a:srgbClr val="FF0000"/>
                </a:solidFill>
                <a:effectLst>
                  <a:outerShdw blurRad="38100" dist="38100" dir="2700000" algn="tl">
                    <a:srgbClr val="000000">
                      <a:alpha val="43137"/>
                    </a:srgbClr>
                  </a:outerShdw>
                </a:effectLst>
              </a:rPr>
              <a:t> engulf them…</a:t>
            </a:r>
            <a:r>
              <a:rPr lang="en-US" sz="3400" i="1" dirty="0" smtClean="0">
                <a:solidFill>
                  <a:srgbClr val="FFFF00"/>
                </a:solidFill>
                <a:effectLst>
                  <a:outerShdw blurRad="38100" dist="38100" dir="2700000" algn="tl">
                    <a:srgbClr val="000000">
                      <a:alpha val="43137"/>
                    </a:srgbClr>
                  </a:outerShdw>
                </a:effectLst>
              </a:rPr>
              <a:t>” “</a:t>
            </a:r>
            <a:r>
              <a:rPr lang="en-US" sz="3400" i="1" dirty="0" smtClean="0">
                <a:solidFill>
                  <a:srgbClr val="FF0000"/>
                </a:solidFill>
                <a:effectLst>
                  <a:outerShdw blurRad="38100" dist="38100" dir="2700000" algn="tl">
                    <a:srgbClr val="000000">
                      <a:alpha val="43137"/>
                    </a:srgbClr>
                  </a:outerShdw>
                </a:effectLst>
              </a:rPr>
              <a:t>May </a:t>
            </a:r>
            <a:r>
              <a:rPr lang="en-US" sz="3400" b="1" i="1" dirty="0" smtClean="0">
                <a:solidFill>
                  <a:srgbClr val="FFFF00"/>
                </a:solidFill>
                <a:effectLst>
                  <a:outerShdw blurRad="38100" dist="38100" dir="2700000" algn="tl">
                    <a:srgbClr val="000000">
                      <a:alpha val="43137"/>
                    </a:srgbClr>
                  </a:outerShdw>
                </a:effectLst>
              </a:rPr>
              <a:t>slanderers</a:t>
            </a:r>
            <a:r>
              <a:rPr lang="en-US" sz="3400" i="1" dirty="0" smtClean="0">
                <a:solidFill>
                  <a:srgbClr val="FF0000"/>
                </a:solidFill>
                <a:effectLst>
                  <a:outerShdw blurRad="38100" dist="38100" dir="2700000" algn="tl">
                    <a:srgbClr val="000000">
                      <a:alpha val="43137"/>
                    </a:srgbClr>
                  </a:outerShdw>
                </a:effectLst>
              </a:rPr>
              <a:t> not be established</a:t>
            </a:r>
            <a:r>
              <a:rPr lang="en-US" sz="3400" i="1" dirty="0" smtClean="0">
                <a:solidFill>
                  <a:srgbClr val="FFFF00"/>
                </a:solidFill>
                <a:effectLst>
                  <a:outerShdw blurRad="38100" dist="38100" dir="2700000" algn="tl">
                    <a:srgbClr val="000000">
                      <a:alpha val="43137"/>
                    </a:srgbClr>
                  </a:outerShdw>
                </a:effectLst>
              </a:rPr>
              <a:t>…” (</a:t>
            </a:r>
            <a:r>
              <a:rPr lang="en-US" sz="3400" i="1" dirty="0" smtClean="0">
                <a:solidFill>
                  <a:srgbClr val="FF0000"/>
                </a:solidFill>
                <a:effectLst>
                  <a:outerShdw blurRad="38100" dist="38100" dir="2700000" algn="tl">
                    <a:srgbClr val="000000">
                      <a:alpha val="43137"/>
                    </a:srgbClr>
                  </a:outerShdw>
                </a:effectLst>
              </a:rPr>
              <a:t>Ps 140:1, 4, 9, 11</a:t>
            </a:r>
            <a:r>
              <a:rPr lang="en-US" sz="3400" i="1" dirty="0" smtClean="0">
                <a:solidFill>
                  <a:srgbClr val="FFFF00"/>
                </a:solidFill>
                <a:effectLst>
                  <a:outerShdw blurRad="38100" dist="38100" dir="2700000" algn="tl">
                    <a:srgbClr val="000000">
                      <a:alpha val="43137"/>
                    </a:srgbClr>
                  </a:outerShdw>
                </a:effectLst>
              </a:rPr>
              <a:t>). 11/19/24.</a:t>
            </a:r>
          </a:p>
        </p:txBody>
      </p:sp>
      <p:sp>
        <p:nvSpPr>
          <p:cNvPr id="4" name="TextBox 3"/>
          <p:cNvSpPr txBox="1"/>
          <p:nvPr/>
        </p:nvSpPr>
        <p:spPr>
          <a:xfrm>
            <a:off x="0" y="5688449"/>
            <a:ext cx="9144000" cy="116955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3500" i="1" dirty="0" smtClean="0">
                <a:solidFill>
                  <a:srgbClr val="FFFF00"/>
                </a:solidFill>
                <a:effectLst>
                  <a:outerShdw blurRad="38100" dist="38100" dir="2700000" algn="tl">
                    <a:srgbClr val="000000">
                      <a:alpha val="43137"/>
                    </a:srgbClr>
                  </a:outerShdw>
                </a:effectLst>
              </a:rPr>
              <a:t>“</a:t>
            </a:r>
            <a:r>
              <a:rPr lang="en-US" sz="3500" i="1" dirty="0" smtClean="0">
                <a:solidFill>
                  <a:srgbClr val="FF0000"/>
                </a:solidFill>
              </a:rPr>
              <a:t>They make their </a:t>
            </a:r>
            <a:r>
              <a:rPr lang="en-US" sz="3500" b="1" i="1" dirty="0" smtClean="0">
                <a:solidFill>
                  <a:srgbClr val="FFFF00"/>
                </a:solidFill>
              </a:rPr>
              <a:t>tongues</a:t>
            </a:r>
            <a:r>
              <a:rPr lang="en-US" sz="3500" i="1" dirty="0" smtClean="0">
                <a:solidFill>
                  <a:srgbClr val="FF0000"/>
                </a:solidFill>
              </a:rPr>
              <a:t> as sharp as a </a:t>
            </a:r>
            <a:r>
              <a:rPr lang="en-US" sz="3500" i="1" dirty="0" smtClean="0">
                <a:solidFill>
                  <a:srgbClr val="FFFF00"/>
                </a:solidFill>
              </a:rPr>
              <a:t>serpent’s</a:t>
            </a:r>
            <a:r>
              <a:rPr lang="en-US" sz="3500" i="1" dirty="0" smtClean="0">
                <a:solidFill>
                  <a:srgbClr val="FF0000"/>
                </a:solidFill>
              </a:rPr>
              <a:t>; the </a:t>
            </a:r>
            <a:r>
              <a:rPr lang="en-US" sz="3500" b="1" i="1" dirty="0" smtClean="0">
                <a:solidFill>
                  <a:srgbClr val="FFFF00"/>
                </a:solidFill>
              </a:rPr>
              <a:t>poison</a:t>
            </a:r>
            <a:r>
              <a:rPr lang="en-US" sz="3500" i="1" dirty="0" smtClean="0">
                <a:solidFill>
                  <a:srgbClr val="FF0000"/>
                </a:solidFill>
              </a:rPr>
              <a:t> of </a:t>
            </a:r>
            <a:r>
              <a:rPr lang="en-US" sz="3500" i="1" dirty="0" smtClean="0">
                <a:solidFill>
                  <a:srgbClr val="FFFF00"/>
                </a:solidFill>
              </a:rPr>
              <a:t>vipers</a:t>
            </a:r>
            <a:r>
              <a:rPr lang="en-US" sz="3500" i="1" dirty="0" smtClean="0">
                <a:solidFill>
                  <a:srgbClr val="FF0000"/>
                </a:solidFill>
              </a:rPr>
              <a:t> is on their </a:t>
            </a:r>
            <a:r>
              <a:rPr lang="en-US" sz="3500" b="1" i="1" dirty="0" smtClean="0">
                <a:solidFill>
                  <a:srgbClr val="FFFF00"/>
                </a:solidFill>
              </a:rPr>
              <a:t>lips</a:t>
            </a:r>
            <a:r>
              <a:rPr lang="en-US" sz="3500" i="1" dirty="0" smtClean="0">
                <a:solidFill>
                  <a:srgbClr val="FFFF00"/>
                </a:solidFill>
                <a:effectLst>
                  <a:outerShdw blurRad="38100" dist="38100" dir="2700000" algn="tl">
                    <a:srgbClr val="000000">
                      <a:alpha val="43137"/>
                    </a:srgbClr>
                  </a:outerShdw>
                </a:effectLst>
              </a:rPr>
              <a:t>” (</a:t>
            </a:r>
            <a:r>
              <a:rPr lang="en-US" sz="3500" i="1" dirty="0" smtClean="0">
                <a:solidFill>
                  <a:srgbClr val="FF0000"/>
                </a:solidFill>
                <a:effectLst>
                  <a:outerShdw blurRad="38100" dist="38100" dir="2700000" algn="tl">
                    <a:srgbClr val="000000">
                      <a:alpha val="43137"/>
                    </a:srgbClr>
                  </a:outerShdw>
                </a:effectLst>
              </a:rPr>
              <a:t>Ps 140:3</a:t>
            </a:r>
            <a:r>
              <a:rPr lang="en-US" sz="3500" i="1" dirty="0" smtClean="0">
                <a:solidFill>
                  <a:srgbClr val="FFFF00"/>
                </a:solidFill>
                <a:effectLst>
                  <a:outerShdw blurRad="38100" dist="38100" dir="2700000" algn="tl">
                    <a:srgbClr val="000000">
                      <a:alpha val="43137"/>
                    </a:srgbClr>
                  </a:outerShdw>
                </a:effectLst>
              </a:rPr>
              <a:t>).</a:t>
            </a:r>
            <a:endParaRPr lang="en-US" sz="3500" i="1" dirty="0" smtClean="0">
              <a:solidFill>
                <a:srgbClr val="FFFF00"/>
              </a:solidFill>
            </a:endParaRPr>
          </a:p>
        </p:txBody>
      </p:sp>
      <p:sp>
        <p:nvSpPr>
          <p:cNvPr id="5" name="TextBox 4"/>
          <p:cNvSpPr txBox="1"/>
          <p:nvPr/>
        </p:nvSpPr>
        <p:spPr>
          <a:xfrm>
            <a:off x="0" y="-685800"/>
            <a:ext cx="9207970" cy="3416320"/>
          </a:xfrm>
          <a:prstGeom prst="rect">
            <a:avLst/>
          </a:prstGeom>
        </p:spPr>
        <p:style>
          <a:lnRef idx="0">
            <a:scrgbClr r="0" g="0" b="0"/>
          </a:lnRef>
          <a:fillRef idx="1001">
            <a:schemeClr val="dk2"/>
          </a:fillRef>
          <a:effectRef idx="0">
            <a:scrgbClr r="0" g="0" b="0"/>
          </a:effectRef>
          <a:fontRef idx="major"/>
        </p:style>
        <p:txBody>
          <a:bodyPr wrap="none" rtlCol="0">
            <a:spAutoFit/>
          </a:bodyPr>
          <a:lstStyle/>
          <a:p>
            <a:r>
              <a:rPr lang="en-US" sz="21600" b="1" i="1" dirty="0" smtClean="0">
                <a:solidFill>
                  <a:srgbClr val="FF0000"/>
                </a:solidFill>
                <a:effectLst>
                  <a:outerShdw blurRad="38100" dist="38100" dir="2700000" algn="tl">
                    <a:srgbClr val="000000">
                      <a:alpha val="43137"/>
                    </a:srgbClr>
                  </a:outerShdw>
                </a:effectLst>
              </a:rPr>
              <a:t>POISON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4">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 calcmode="lin" valueType="num">
                                      <p:cBhvr additive="base">
                                        <p:cTn id="2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5">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rothy-parker-the-first-thing-i-do-in-the-morning-is-brush-my-teeth-and-sharpen-my-tongue-.jpg"/>
          <p:cNvPicPr>
            <a:picLocks noChangeAspect="1"/>
          </p:cNvPicPr>
          <p:nvPr/>
        </p:nvPicPr>
        <p:blipFill>
          <a:blip r:embed="rId2"/>
          <a:stretch>
            <a:fillRect/>
          </a:stretch>
        </p:blipFill>
        <p:spPr>
          <a:xfrm>
            <a:off x="0" y="2478741"/>
            <a:ext cx="9144000" cy="4303059"/>
          </a:xfrm>
          <a:prstGeom prst="rect">
            <a:avLst/>
          </a:prstGeom>
        </p:spPr>
      </p:pic>
      <p:sp>
        <p:nvSpPr>
          <p:cNvPr id="3" name="TextBox 2"/>
          <p:cNvSpPr txBox="1"/>
          <p:nvPr/>
        </p:nvSpPr>
        <p:spPr>
          <a:xfrm>
            <a:off x="0" y="53876"/>
            <a:ext cx="9144000" cy="230832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7200" i="1" dirty="0" smtClean="0">
                <a:solidFill>
                  <a:srgbClr val="FF0000"/>
                </a:solidFill>
                <a:effectLst>
                  <a:outerShdw blurRad="38100" dist="38100" dir="2700000" algn="tl">
                    <a:srgbClr val="000000">
                      <a:alpha val="43137"/>
                    </a:srgbClr>
                  </a:outerShdw>
                </a:effectLst>
              </a:rPr>
              <a:t>What you hopefully won’t do every morning</a:t>
            </a:r>
            <a:endParaRPr lang="en-US" sz="7200" i="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3">
            <a:schemeClr val="lt1"/>
          </a:lnRef>
          <a:fillRef idx="1">
            <a:schemeClr val="dk1"/>
          </a:fillRef>
          <a:effectRef idx="1">
            <a:schemeClr val="dk1"/>
          </a:effectRef>
          <a:fontRef idx="minor">
            <a:schemeClr val="lt1"/>
          </a:fontRef>
        </p:style>
        <p:txBody>
          <a:bodyPr>
            <a:normAutofit fontScale="90000"/>
          </a:bodyPr>
          <a:lstStyle/>
          <a:p>
            <a:pPr algn="l"/>
            <a:r>
              <a:rPr lang="en-US" i="1" dirty="0" smtClean="0">
                <a:solidFill>
                  <a:srgbClr val="FFFF00"/>
                </a:solidFill>
                <a:effectLst>
                  <a:outerShdw blurRad="38100" dist="38100" dir="2700000" algn="tl">
                    <a:srgbClr val="000000">
                      <a:alpha val="43137"/>
                    </a:srgbClr>
                  </a:outerShdw>
                </a:effectLst>
              </a:rPr>
              <a:t>You are my </a:t>
            </a:r>
            <a:r>
              <a:rPr lang="en-US" b="1" i="1" dirty="0" smtClean="0">
                <a:solidFill>
                  <a:srgbClr val="FF0000"/>
                </a:solidFill>
                <a:effectLst>
                  <a:outerShdw blurRad="38100" dist="38100" dir="2700000" algn="tl">
                    <a:srgbClr val="000000">
                      <a:alpha val="43137"/>
                    </a:srgbClr>
                  </a:outerShdw>
                </a:effectLst>
              </a:rPr>
              <a:t>God</a:t>
            </a:r>
            <a:r>
              <a:rPr lang="en-US" i="1" dirty="0" smtClean="0">
                <a:solidFill>
                  <a:srgbClr val="FFFF00"/>
                </a:solidFill>
                <a:effectLst>
                  <a:outerShdw blurRad="38100" dist="38100" dir="2700000" algn="tl">
                    <a:srgbClr val="000000">
                      <a:alpha val="43137"/>
                    </a:srgbClr>
                  </a:outerShdw>
                </a:effectLst>
              </a:rPr>
              <a:t>, my strong </a:t>
            </a:r>
            <a:r>
              <a:rPr lang="en-US" b="1" i="1" dirty="0" smtClean="0">
                <a:solidFill>
                  <a:srgbClr val="FF0000"/>
                </a:solidFill>
                <a:effectLst>
                  <a:outerShdw blurRad="38100" dist="38100" dir="2700000" algn="tl">
                    <a:srgbClr val="000000">
                      <a:alpha val="43137"/>
                    </a:srgbClr>
                  </a:outerShdw>
                </a:effectLst>
              </a:rPr>
              <a:t>deliverer</a:t>
            </a:r>
            <a:r>
              <a:rPr lang="en-US" i="1" dirty="0" smtClean="0">
                <a:solidFill>
                  <a:srgbClr val="FFFF00"/>
                </a:solidFill>
                <a:effectLst>
                  <a:outerShdw blurRad="38100" dist="38100" dir="2700000" algn="tl">
                    <a:srgbClr val="000000">
                      <a:alpha val="43137"/>
                    </a:srgbClr>
                  </a:outerShdw>
                </a:effectLst>
              </a:rPr>
              <a:t> (</a:t>
            </a:r>
            <a:r>
              <a:rPr lang="en-US" i="1" dirty="0" smtClean="0">
                <a:solidFill>
                  <a:srgbClr val="FF0000"/>
                </a:solidFill>
                <a:effectLst>
                  <a:outerShdw blurRad="38100" dist="38100" dir="2700000" algn="tl">
                    <a:srgbClr val="000000">
                      <a:alpha val="43137"/>
                    </a:srgbClr>
                  </a:outerShdw>
                </a:effectLst>
              </a:rPr>
              <a:t>1-13</a:t>
            </a:r>
            <a:r>
              <a:rPr lang="en-US" i="1" dirty="0" smtClean="0">
                <a:solidFill>
                  <a:srgbClr val="FFFF00"/>
                </a:solidFill>
                <a:effectLst>
                  <a:outerShdw blurRad="38100" dist="38100" dir="2700000" algn="tl">
                    <a:srgbClr val="000000">
                      <a:alpha val="43137"/>
                    </a:srgbClr>
                  </a:outerShdw>
                </a:effectLst>
              </a:rPr>
              <a:t>)</a:t>
            </a:r>
            <a:endParaRPr lang="en-US" sz="6400" i="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143000"/>
            <a:ext cx="9144000" cy="5715000"/>
          </a:xfrm>
        </p:spPr>
        <p:style>
          <a:lnRef idx="3">
            <a:schemeClr val="lt1"/>
          </a:lnRef>
          <a:fillRef idx="1001">
            <a:schemeClr val="dk2"/>
          </a:fillRef>
          <a:effectRef idx="1">
            <a:schemeClr val="accent1"/>
          </a:effectRef>
          <a:fontRef idx="minor">
            <a:schemeClr val="lt1"/>
          </a:fontRef>
        </p:style>
        <p:txBody>
          <a:bodyPr>
            <a:normAutofit/>
          </a:bodyPr>
          <a:lstStyle/>
          <a:p>
            <a:pPr marL="514350" indent="-514350">
              <a:buNone/>
            </a:pPr>
            <a:r>
              <a:rPr lang="en-US" sz="6600" b="1" i="1" dirty="0" smtClean="0">
                <a:solidFill>
                  <a:srgbClr val="C00000"/>
                </a:solidFill>
                <a:effectLst>
                  <a:outerShdw blurRad="38100" dist="38100" dir="2700000" algn="tl">
                    <a:srgbClr val="000000">
                      <a:alpha val="43137"/>
                    </a:srgbClr>
                  </a:outerShdw>
                </a:effectLst>
              </a:rPr>
              <a:t>1</a:t>
            </a:r>
            <a:r>
              <a:rPr lang="en-US" sz="6600" b="1" i="1" dirty="0" smtClean="0">
                <a:solidFill>
                  <a:srgbClr val="FFFF00"/>
                </a:solidFill>
                <a:effectLst>
                  <a:outerShdw blurRad="38100" dist="38100" dir="2700000" algn="tl">
                    <a:srgbClr val="000000">
                      <a:alpha val="43137"/>
                    </a:srgbClr>
                  </a:outerShdw>
                </a:effectLst>
              </a:rPr>
              <a:t>.</a:t>
            </a:r>
            <a:r>
              <a:rPr lang="en-US" sz="6600" b="1" i="1" dirty="0" smtClean="0">
                <a:solidFill>
                  <a:srgbClr val="0000FF"/>
                </a:solidFill>
                <a:effectLst>
                  <a:outerShdw blurRad="38100" dist="38100" dir="2700000" algn="tl">
                    <a:srgbClr val="000000">
                      <a:alpha val="43137"/>
                    </a:srgbClr>
                  </a:outerShdw>
                </a:effectLst>
              </a:rPr>
              <a:t> </a:t>
            </a:r>
            <a:r>
              <a:rPr lang="en-US" sz="6600" b="1" i="1" u="sng" dirty="0" smtClean="0">
                <a:solidFill>
                  <a:srgbClr val="FF0000"/>
                </a:solidFill>
                <a:effectLst>
                  <a:outerShdw blurRad="38100" dist="38100" dir="2700000" algn="tl">
                    <a:srgbClr val="000000">
                      <a:alpha val="43137"/>
                    </a:srgbClr>
                  </a:outerShdw>
                </a:effectLst>
              </a:rPr>
              <a:t>Poisonous words</a:t>
            </a:r>
            <a:r>
              <a:rPr lang="en-US" sz="6600" b="1" i="1" dirty="0" smtClean="0">
                <a:solidFill>
                  <a:srgbClr val="FF0000"/>
                </a:solidFill>
                <a:effectLst>
                  <a:outerShdw blurRad="38100" dist="38100" dir="2700000" algn="tl">
                    <a:srgbClr val="000000">
                      <a:alpha val="43137"/>
                    </a:srgbClr>
                  </a:outerShdw>
                </a:effectLst>
              </a:rPr>
              <a:t> </a:t>
            </a:r>
            <a:r>
              <a:rPr lang="en-US" sz="6600" i="1" dirty="0" smtClean="0">
                <a:solidFill>
                  <a:srgbClr val="FFFF00"/>
                </a:solidFill>
                <a:effectLst>
                  <a:outerShdw blurRad="38100" dist="38100" dir="2700000" algn="tl">
                    <a:srgbClr val="000000">
                      <a:alpha val="43137"/>
                    </a:srgbClr>
                  </a:outerShdw>
                </a:effectLst>
              </a:rPr>
              <a:t>(</a:t>
            </a:r>
            <a:r>
              <a:rPr lang="en-US" sz="6600" i="1" dirty="0" smtClean="0">
                <a:solidFill>
                  <a:srgbClr val="FF0000"/>
                </a:solidFill>
                <a:effectLst>
                  <a:outerShdw blurRad="38100" dist="38100" dir="2700000" algn="tl">
                    <a:srgbClr val="000000">
                      <a:alpha val="43137"/>
                    </a:srgbClr>
                  </a:outerShdw>
                </a:effectLst>
              </a:rPr>
              <a:t>1-5</a:t>
            </a:r>
            <a:r>
              <a:rPr lang="en-US" sz="6600" i="1" dirty="0" smtClean="0">
                <a:solidFill>
                  <a:srgbClr val="FFFF00"/>
                </a:solidFill>
                <a:effectLst>
                  <a:outerShdw blurRad="38100" dist="38100" dir="2700000" algn="tl">
                    <a:srgbClr val="000000">
                      <a:alpha val="43137"/>
                    </a:srgbClr>
                  </a:outerShdw>
                </a:effectLst>
              </a:rPr>
              <a:t>).</a:t>
            </a:r>
          </a:p>
          <a:p>
            <a:pPr marL="514350" indent="-514350">
              <a:buNone/>
            </a:pPr>
            <a:r>
              <a:rPr lang="en-US" sz="7200" b="1" i="1" dirty="0" smtClean="0">
                <a:solidFill>
                  <a:srgbClr val="C00000"/>
                </a:solidFill>
                <a:effectLst>
                  <a:outerShdw blurRad="38100" dist="38100" dir="2700000" algn="tl">
                    <a:srgbClr val="000000">
                      <a:alpha val="43137"/>
                    </a:srgbClr>
                  </a:outerShdw>
                </a:effectLst>
              </a:rPr>
              <a:t>2</a:t>
            </a:r>
            <a:r>
              <a:rPr lang="en-US" sz="7200" b="1" i="1" dirty="0" smtClean="0">
                <a:solidFill>
                  <a:srgbClr val="FFFF00"/>
                </a:solidFill>
                <a:effectLst>
                  <a:outerShdw blurRad="38100" dist="38100" dir="2700000" algn="tl">
                    <a:srgbClr val="000000">
                      <a:alpha val="43137"/>
                    </a:srgbClr>
                  </a:outerShdw>
                </a:effectLst>
              </a:rPr>
              <a:t>.</a:t>
            </a:r>
            <a:r>
              <a:rPr lang="en-US" sz="7200" b="1" i="1" dirty="0" smtClean="0">
                <a:solidFill>
                  <a:srgbClr val="0000FF"/>
                </a:solidFill>
                <a:effectLst>
                  <a:outerShdw blurRad="38100" dist="38100" dir="2700000" algn="tl">
                    <a:srgbClr val="000000">
                      <a:alpha val="43137"/>
                    </a:srgbClr>
                  </a:outerShdw>
                </a:effectLst>
              </a:rPr>
              <a:t> </a:t>
            </a:r>
            <a:r>
              <a:rPr lang="en-US" sz="7200" b="1" i="1" u="sng" dirty="0" smtClean="0">
                <a:solidFill>
                  <a:srgbClr val="FF0000"/>
                </a:solidFill>
                <a:effectLst>
                  <a:outerShdw blurRad="38100" dist="38100" dir="2700000" algn="tl">
                    <a:srgbClr val="000000">
                      <a:alpha val="43137"/>
                    </a:srgbClr>
                  </a:outerShdw>
                </a:effectLst>
              </a:rPr>
              <a:t>Divine deliverance</a:t>
            </a:r>
            <a:r>
              <a:rPr lang="en-US" sz="7200" b="1" i="1" dirty="0" smtClean="0">
                <a:solidFill>
                  <a:srgbClr val="0000FF"/>
                </a:solidFill>
                <a:effectLst>
                  <a:outerShdw blurRad="38100" dist="38100" dir="2700000" algn="tl">
                    <a:srgbClr val="000000">
                      <a:alpha val="43137"/>
                    </a:srgbClr>
                  </a:outerShdw>
                </a:effectLst>
              </a:rPr>
              <a:t> </a:t>
            </a:r>
            <a:r>
              <a:rPr lang="en-US" sz="6600" i="1" dirty="0" smtClean="0">
                <a:solidFill>
                  <a:srgbClr val="FFFF00"/>
                </a:solidFill>
                <a:effectLst>
                  <a:outerShdw blurRad="38100" dist="38100" dir="2700000" algn="tl">
                    <a:srgbClr val="000000">
                      <a:alpha val="43137"/>
                    </a:srgbClr>
                  </a:outerShdw>
                </a:effectLst>
              </a:rPr>
              <a:t>(</a:t>
            </a:r>
            <a:r>
              <a:rPr lang="en-US" sz="6600" i="1" dirty="0" smtClean="0">
                <a:solidFill>
                  <a:srgbClr val="FF0000"/>
                </a:solidFill>
                <a:effectLst>
                  <a:outerShdw blurRad="38100" dist="38100" dir="2700000" algn="tl">
                    <a:srgbClr val="000000">
                      <a:alpha val="43137"/>
                    </a:srgbClr>
                  </a:outerShdw>
                </a:effectLst>
              </a:rPr>
              <a:t>6-11</a:t>
            </a:r>
            <a:r>
              <a:rPr lang="en-US" sz="6600" i="1" dirty="0" smtClean="0">
                <a:solidFill>
                  <a:srgbClr val="FFFF00"/>
                </a:solidFill>
                <a:effectLst>
                  <a:outerShdw blurRad="38100" dist="38100" dir="2700000" algn="tl">
                    <a:srgbClr val="000000">
                      <a:alpha val="43137"/>
                    </a:srgbClr>
                  </a:outerShdw>
                </a:effectLst>
              </a:rPr>
              <a:t>).</a:t>
            </a:r>
          </a:p>
          <a:p>
            <a:pPr marL="514350" indent="-514350">
              <a:buNone/>
            </a:pPr>
            <a:r>
              <a:rPr lang="en-US" sz="6600" b="1" i="1" dirty="0" smtClean="0">
                <a:solidFill>
                  <a:srgbClr val="C00000"/>
                </a:solidFill>
                <a:effectLst>
                  <a:outerShdw blurRad="38100" dist="38100" dir="2700000" algn="tl">
                    <a:srgbClr val="000000">
                      <a:alpha val="43137"/>
                    </a:srgbClr>
                  </a:outerShdw>
                </a:effectLst>
              </a:rPr>
              <a:t>3</a:t>
            </a:r>
            <a:r>
              <a:rPr lang="en-US" sz="6600" b="1" i="1" dirty="0" smtClean="0">
                <a:solidFill>
                  <a:srgbClr val="FFFF00"/>
                </a:solidFill>
                <a:effectLst>
                  <a:outerShdw blurRad="38100" dist="38100" dir="2700000" algn="tl">
                    <a:srgbClr val="000000">
                      <a:alpha val="43137"/>
                    </a:srgbClr>
                  </a:outerShdw>
                </a:effectLst>
              </a:rPr>
              <a:t>.</a:t>
            </a:r>
            <a:r>
              <a:rPr lang="en-US" sz="6600" b="1" i="1" dirty="0" smtClean="0">
                <a:solidFill>
                  <a:srgbClr val="0000FF"/>
                </a:solidFill>
                <a:effectLst>
                  <a:outerShdw blurRad="38100" dist="38100" dir="2700000" algn="tl">
                    <a:srgbClr val="000000">
                      <a:alpha val="43137"/>
                    </a:srgbClr>
                  </a:outerShdw>
                </a:effectLst>
              </a:rPr>
              <a:t> </a:t>
            </a:r>
            <a:r>
              <a:rPr lang="en-US" sz="6600" b="1" i="1" u="sng" dirty="0" smtClean="0">
                <a:solidFill>
                  <a:srgbClr val="FF0000"/>
                </a:solidFill>
                <a:effectLst>
                  <a:outerShdw blurRad="38100" dist="38100" dir="2700000" algn="tl">
                    <a:srgbClr val="000000">
                      <a:alpha val="43137"/>
                    </a:srgbClr>
                  </a:outerShdw>
                </a:effectLst>
              </a:rPr>
              <a:t>Confident certainty</a:t>
            </a:r>
            <a:r>
              <a:rPr lang="en-US" sz="6600" b="1" i="1" dirty="0" smtClean="0">
                <a:solidFill>
                  <a:srgbClr val="0000FF"/>
                </a:solidFill>
                <a:effectLst>
                  <a:outerShdw blurRad="38100" dist="38100" dir="2700000" algn="tl">
                    <a:srgbClr val="000000">
                      <a:alpha val="43137"/>
                    </a:srgbClr>
                  </a:outerShdw>
                </a:effectLst>
              </a:rPr>
              <a:t> </a:t>
            </a:r>
            <a:r>
              <a:rPr lang="en-US" sz="6600" i="1" dirty="0" smtClean="0">
                <a:solidFill>
                  <a:srgbClr val="FFFF00"/>
                </a:solidFill>
                <a:effectLst>
                  <a:outerShdw blurRad="38100" dist="38100" dir="2700000" algn="tl">
                    <a:srgbClr val="000000">
                      <a:alpha val="43137"/>
                    </a:srgbClr>
                  </a:outerShdw>
                </a:effectLst>
              </a:rPr>
              <a:t>(</a:t>
            </a:r>
            <a:r>
              <a:rPr lang="en-US" sz="6600" i="1" dirty="0" smtClean="0">
                <a:solidFill>
                  <a:srgbClr val="FF0000"/>
                </a:solidFill>
                <a:effectLst>
                  <a:outerShdw blurRad="38100" dist="38100" dir="2700000" algn="tl">
                    <a:srgbClr val="000000">
                      <a:alpha val="43137"/>
                    </a:srgbClr>
                  </a:outerShdw>
                </a:effectLst>
              </a:rPr>
              <a:t>12-13</a:t>
            </a:r>
            <a:r>
              <a:rPr lang="en-US" sz="6600" i="1" dirty="0" smtClean="0">
                <a:solidFill>
                  <a:srgbClr val="FFFF00"/>
                </a:solidFill>
                <a:effectLst>
                  <a:outerShdw blurRad="38100" dist="38100" dir="2700000" algn="tl">
                    <a:srgbClr val="000000">
                      <a:alpha val="43137"/>
                    </a:srgbClr>
                  </a:outerShdw>
                </a:effectLst>
              </a:rPr>
              <a:t>).</a:t>
            </a:r>
            <a:endParaRPr lang="en-US" sz="6600" i="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sz="4800" i="1" dirty="0" smtClean="0">
                <a:solidFill>
                  <a:srgbClr val="C00000"/>
                </a:solidFill>
                <a:effectLst>
                  <a:outerShdw blurRad="38100" dist="38100" dir="2700000" algn="tl">
                    <a:srgbClr val="000000">
                      <a:alpha val="43137"/>
                    </a:srgbClr>
                  </a:outerShdw>
                </a:effectLst>
              </a:rPr>
              <a:t>1</a:t>
            </a:r>
            <a:r>
              <a:rPr lang="en-US" sz="4800" i="1" dirty="0" smtClean="0">
                <a:solidFill>
                  <a:srgbClr val="0000FF"/>
                </a:solidFill>
                <a:effectLst>
                  <a:outerShdw blurRad="38100" dist="38100" dir="2700000" algn="tl">
                    <a:srgbClr val="000000">
                      <a:alpha val="43137"/>
                    </a:srgbClr>
                  </a:outerShdw>
                </a:effectLst>
              </a:rPr>
              <a:t>. </a:t>
            </a:r>
            <a:r>
              <a:rPr lang="en-US" sz="4800" b="1" i="1" dirty="0" smtClean="0">
                <a:solidFill>
                  <a:srgbClr val="0000FF"/>
                </a:solidFill>
                <a:effectLst>
                  <a:outerShdw blurRad="38100" dist="38100" dir="2700000" algn="tl">
                    <a:srgbClr val="000000">
                      <a:alpha val="43137"/>
                    </a:srgbClr>
                  </a:outerShdw>
                </a:effectLst>
              </a:rPr>
              <a:t>Poisonous words</a:t>
            </a:r>
            <a:r>
              <a:rPr lang="en-US" sz="4800" b="1" i="1" dirty="0" smtClean="0">
                <a:solidFill>
                  <a:srgbClr val="0000FF"/>
                </a:solidFill>
              </a:rPr>
              <a:t> </a:t>
            </a:r>
            <a:r>
              <a:rPr lang="en-US" sz="4800" i="1" dirty="0" smtClean="0">
                <a:solidFill>
                  <a:srgbClr val="0000FF"/>
                </a:solidFill>
              </a:rPr>
              <a:t>(</a:t>
            </a:r>
            <a:r>
              <a:rPr lang="en-US" sz="4800" i="1" dirty="0" smtClean="0">
                <a:solidFill>
                  <a:srgbClr val="FF0000"/>
                </a:solidFill>
                <a:effectLst>
                  <a:outerShdw blurRad="38100" dist="38100" dir="2700000" algn="tl">
                    <a:srgbClr val="000000">
                      <a:alpha val="43137"/>
                    </a:srgbClr>
                  </a:outerShdw>
                </a:effectLst>
              </a:rPr>
              <a:t>140:1-5</a:t>
            </a:r>
            <a:r>
              <a:rPr lang="en-US" sz="4800" i="1" dirty="0" smtClean="0">
                <a:solidFill>
                  <a:srgbClr val="0000FF"/>
                </a:solidFill>
              </a:rPr>
              <a:t>).</a:t>
            </a:r>
          </a:p>
        </p:txBody>
      </p:sp>
      <p:sp>
        <p:nvSpPr>
          <p:cNvPr id="3" name="Content Placeholder 2"/>
          <p:cNvSpPr>
            <a:spLocks noGrp="1"/>
          </p:cNvSpPr>
          <p:nvPr>
            <p:ph idx="1"/>
          </p:nvPr>
        </p:nvSpPr>
        <p:spPr>
          <a:xfrm>
            <a:off x="0" y="533400"/>
            <a:ext cx="9144000" cy="63246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buNone/>
            </a:pPr>
            <a:r>
              <a:rPr lang="en-US" b="1" i="1" dirty="0" smtClean="0">
                <a:solidFill>
                  <a:srgbClr val="0000FF"/>
                </a:solidFill>
              </a:rPr>
              <a:t>For the director of music. A psalm of David.</a:t>
            </a:r>
          </a:p>
          <a:p>
            <a:pPr>
              <a:buNone/>
            </a:pPr>
            <a:r>
              <a:rPr lang="en-US" b="1" i="1" baseline="30000" dirty="0" smtClean="0">
                <a:solidFill>
                  <a:srgbClr val="C00000"/>
                </a:solidFill>
              </a:rPr>
              <a:t>1</a:t>
            </a:r>
            <a:r>
              <a:rPr lang="en-US" b="1" i="1" baseline="30000" dirty="0" smtClean="0">
                <a:solidFill>
                  <a:srgbClr val="0000FF"/>
                </a:solidFill>
              </a:rPr>
              <a:t> </a:t>
            </a:r>
            <a:r>
              <a:rPr lang="en-US" i="1" dirty="0" smtClean="0">
                <a:solidFill>
                  <a:srgbClr val="0000FF"/>
                </a:solidFill>
                <a:effectLst>
                  <a:outerShdw blurRad="38100" dist="38100" dir="2700000" algn="tl">
                    <a:srgbClr val="000000">
                      <a:alpha val="43137"/>
                    </a:srgbClr>
                  </a:outerShdw>
                </a:effectLst>
              </a:rPr>
              <a:t>Rescue</a:t>
            </a:r>
            <a:r>
              <a:rPr lang="en-US" i="1" dirty="0" smtClean="0">
                <a:solidFill>
                  <a:srgbClr val="0000FF"/>
                </a:solidFill>
              </a:rPr>
              <a:t> me, </a:t>
            </a:r>
            <a:r>
              <a:rPr lang="en-US" i="1" cap="small" dirty="0" smtClean="0">
                <a:solidFill>
                  <a:srgbClr val="0000FF"/>
                </a:solidFill>
              </a:rPr>
              <a:t>Lord</a:t>
            </a:r>
            <a:r>
              <a:rPr lang="en-US" i="1" dirty="0" smtClean="0">
                <a:solidFill>
                  <a:srgbClr val="0000FF"/>
                </a:solidFill>
              </a:rPr>
              <a:t>, from </a:t>
            </a:r>
            <a:r>
              <a:rPr lang="en-US" i="1" dirty="0" smtClean="0">
                <a:solidFill>
                  <a:srgbClr val="0000FF"/>
                </a:solidFill>
                <a:effectLst>
                  <a:outerShdw blurRad="38100" dist="38100" dir="2700000" algn="tl">
                    <a:srgbClr val="000000">
                      <a:alpha val="43137"/>
                    </a:srgbClr>
                  </a:outerShdw>
                </a:effectLst>
              </a:rPr>
              <a:t>evildoers</a:t>
            </a:r>
            <a:r>
              <a:rPr lang="en-US" i="1" dirty="0" smtClean="0">
                <a:solidFill>
                  <a:srgbClr val="0000FF"/>
                </a:solidFill>
              </a:rPr>
              <a:t>;</a:t>
            </a:r>
            <a:br>
              <a:rPr lang="en-US" i="1" dirty="0" smtClean="0">
                <a:solidFill>
                  <a:srgbClr val="0000FF"/>
                </a:solidFill>
              </a:rPr>
            </a:br>
            <a:r>
              <a:rPr lang="en-US" i="1" dirty="0" smtClean="0">
                <a:solidFill>
                  <a:srgbClr val="0000FF"/>
                </a:solidFill>
              </a:rPr>
              <a:t>    </a:t>
            </a:r>
            <a:r>
              <a:rPr lang="en-US" i="1" dirty="0" smtClean="0">
                <a:solidFill>
                  <a:srgbClr val="0000FF"/>
                </a:solidFill>
                <a:effectLst>
                  <a:outerShdw blurRad="38100" dist="38100" dir="2700000" algn="tl">
                    <a:srgbClr val="000000">
                      <a:alpha val="43137"/>
                    </a:srgbClr>
                  </a:outerShdw>
                </a:effectLst>
              </a:rPr>
              <a:t>protect</a:t>
            </a:r>
            <a:r>
              <a:rPr lang="en-US" i="1" dirty="0" smtClean="0">
                <a:solidFill>
                  <a:srgbClr val="0000FF"/>
                </a:solidFill>
              </a:rPr>
              <a:t> me from the </a:t>
            </a:r>
            <a:r>
              <a:rPr lang="en-US" i="1" dirty="0" smtClean="0">
                <a:solidFill>
                  <a:srgbClr val="0000FF"/>
                </a:solidFill>
                <a:effectLst>
                  <a:outerShdw blurRad="38100" dist="38100" dir="2700000" algn="tl">
                    <a:srgbClr val="000000">
                      <a:alpha val="43137"/>
                    </a:srgbClr>
                  </a:outerShdw>
                </a:effectLst>
              </a:rPr>
              <a:t>violent</a:t>
            </a:r>
            <a:r>
              <a:rPr lang="en-US" i="1" dirty="0" smtClean="0">
                <a:solidFill>
                  <a:srgbClr val="0000FF"/>
                </a:solidFill>
              </a:rPr>
              <a:t>,</a:t>
            </a:r>
          </a:p>
          <a:p>
            <a:pPr>
              <a:buNone/>
            </a:pPr>
            <a:r>
              <a:rPr lang="en-US" b="1" i="1" baseline="30000" dirty="0" smtClean="0">
                <a:solidFill>
                  <a:srgbClr val="C00000"/>
                </a:solidFill>
              </a:rPr>
              <a:t>2</a:t>
            </a:r>
            <a:r>
              <a:rPr lang="en-US" b="1" i="1" baseline="30000" dirty="0" smtClean="0">
                <a:solidFill>
                  <a:srgbClr val="0000FF"/>
                </a:solidFill>
              </a:rPr>
              <a:t> </a:t>
            </a:r>
            <a:r>
              <a:rPr lang="en-US" i="1" dirty="0" smtClean="0">
                <a:solidFill>
                  <a:srgbClr val="0000FF"/>
                </a:solidFill>
              </a:rPr>
              <a:t>who </a:t>
            </a:r>
            <a:r>
              <a:rPr lang="en-US" i="1" dirty="0" smtClean="0">
                <a:solidFill>
                  <a:srgbClr val="0000FF"/>
                </a:solidFill>
                <a:effectLst>
                  <a:outerShdw blurRad="38100" dist="38100" dir="2700000" algn="tl">
                    <a:srgbClr val="000000">
                      <a:alpha val="43137"/>
                    </a:srgbClr>
                  </a:outerShdw>
                </a:effectLst>
              </a:rPr>
              <a:t>devise evil plans</a:t>
            </a:r>
            <a:r>
              <a:rPr lang="en-US" i="1" dirty="0" smtClean="0">
                <a:solidFill>
                  <a:srgbClr val="0000FF"/>
                </a:solidFill>
              </a:rPr>
              <a:t> in their </a:t>
            </a:r>
            <a:r>
              <a:rPr lang="en-US" b="1" i="1" u="sng" dirty="0" smtClean="0">
                <a:solidFill>
                  <a:srgbClr val="0000FF"/>
                </a:solidFill>
                <a:effectLst>
                  <a:outerShdw blurRad="38100" dist="38100" dir="2700000" algn="tl">
                    <a:srgbClr val="000000">
                      <a:alpha val="43137"/>
                    </a:srgbClr>
                  </a:outerShdw>
                </a:effectLst>
              </a:rPr>
              <a:t>hearts</a:t>
            </a:r>
            <a:r>
              <a:rPr lang="en-US" i="1" dirty="0" smtClean="0">
                <a:solidFill>
                  <a:srgbClr val="0000FF"/>
                </a:solidFill>
              </a:rPr>
              <a:t/>
            </a:r>
            <a:br>
              <a:rPr lang="en-US" i="1" dirty="0" smtClean="0">
                <a:solidFill>
                  <a:srgbClr val="0000FF"/>
                </a:solidFill>
              </a:rPr>
            </a:br>
            <a:r>
              <a:rPr lang="en-US" i="1" dirty="0" smtClean="0">
                <a:solidFill>
                  <a:srgbClr val="0000FF"/>
                </a:solidFill>
              </a:rPr>
              <a:t>    and stir up war every day.</a:t>
            </a:r>
          </a:p>
          <a:p>
            <a:pPr>
              <a:buNone/>
            </a:pPr>
            <a:r>
              <a:rPr lang="en-US" b="1" i="1" baseline="30000" dirty="0" smtClean="0">
                <a:solidFill>
                  <a:srgbClr val="C00000"/>
                </a:solidFill>
              </a:rPr>
              <a:t>3</a:t>
            </a:r>
            <a:r>
              <a:rPr lang="en-US" b="1" i="1" baseline="30000" dirty="0" smtClean="0">
                <a:solidFill>
                  <a:srgbClr val="0000FF"/>
                </a:solidFill>
              </a:rPr>
              <a:t> </a:t>
            </a:r>
            <a:r>
              <a:rPr lang="en-US" i="1" dirty="0" smtClean="0">
                <a:solidFill>
                  <a:srgbClr val="0000FF"/>
                </a:solidFill>
              </a:rPr>
              <a:t>They make their </a:t>
            </a:r>
            <a:r>
              <a:rPr lang="en-US" i="1" dirty="0" smtClean="0">
                <a:solidFill>
                  <a:srgbClr val="0000FF"/>
                </a:solidFill>
                <a:effectLst>
                  <a:outerShdw blurRad="38100" dist="38100" dir="2700000" algn="tl">
                    <a:srgbClr val="000000">
                      <a:alpha val="43137"/>
                    </a:srgbClr>
                  </a:outerShdw>
                </a:effectLst>
              </a:rPr>
              <a:t>tongues</a:t>
            </a:r>
            <a:r>
              <a:rPr lang="en-US" i="1" dirty="0" smtClean="0">
                <a:solidFill>
                  <a:srgbClr val="0000FF"/>
                </a:solidFill>
              </a:rPr>
              <a:t> as sharp as a serpent’s;</a:t>
            </a:r>
            <a:br>
              <a:rPr lang="en-US" i="1" dirty="0" smtClean="0">
                <a:solidFill>
                  <a:srgbClr val="0000FF"/>
                </a:solidFill>
              </a:rPr>
            </a:br>
            <a:r>
              <a:rPr lang="en-US" i="1" dirty="0" smtClean="0">
                <a:solidFill>
                  <a:srgbClr val="0000FF"/>
                </a:solidFill>
              </a:rPr>
              <a:t>    the </a:t>
            </a:r>
            <a:r>
              <a:rPr lang="en-US" i="1" dirty="0" smtClean="0">
                <a:solidFill>
                  <a:srgbClr val="0000FF"/>
                </a:solidFill>
                <a:effectLst>
                  <a:outerShdw blurRad="38100" dist="38100" dir="2700000" algn="tl">
                    <a:srgbClr val="000000">
                      <a:alpha val="43137"/>
                    </a:srgbClr>
                  </a:outerShdw>
                </a:effectLst>
              </a:rPr>
              <a:t>poison</a:t>
            </a:r>
            <a:r>
              <a:rPr lang="en-US" i="1" dirty="0" smtClean="0">
                <a:solidFill>
                  <a:srgbClr val="0000FF"/>
                </a:solidFill>
              </a:rPr>
              <a:t> of vipers is on their </a:t>
            </a:r>
            <a:r>
              <a:rPr lang="en-US" b="1" i="1" u="sng" dirty="0" smtClean="0">
                <a:solidFill>
                  <a:srgbClr val="0000FF"/>
                </a:solidFill>
                <a:effectLst>
                  <a:outerShdw blurRad="38100" dist="38100" dir="2700000" algn="tl">
                    <a:srgbClr val="000000">
                      <a:alpha val="43137"/>
                    </a:srgbClr>
                  </a:outerShdw>
                </a:effectLst>
              </a:rPr>
              <a:t>lips</a:t>
            </a:r>
            <a:r>
              <a:rPr lang="en-US" i="1" dirty="0" smtClean="0">
                <a:solidFill>
                  <a:srgbClr val="0000FF"/>
                </a:solidFill>
              </a:rPr>
              <a:t>.</a:t>
            </a:r>
          </a:p>
          <a:p>
            <a:pPr>
              <a:buNone/>
            </a:pPr>
            <a:r>
              <a:rPr lang="en-US" b="1" i="1" baseline="30000" dirty="0" smtClean="0">
                <a:solidFill>
                  <a:srgbClr val="C00000"/>
                </a:solidFill>
              </a:rPr>
              <a:t>4</a:t>
            </a:r>
            <a:r>
              <a:rPr lang="en-US" b="1" i="1" baseline="30000" dirty="0" smtClean="0">
                <a:solidFill>
                  <a:srgbClr val="0000FF"/>
                </a:solidFill>
              </a:rPr>
              <a:t> </a:t>
            </a:r>
            <a:r>
              <a:rPr lang="en-US" i="1" dirty="0" smtClean="0">
                <a:solidFill>
                  <a:srgbClr val="0000FF"/>
                </a:solidFill>
              </a:rPr>
              <a:t>Keep me safe, </a:t>
            </a:r>
            <a:r>
              <a:rPr lang="en-US" i="1" cap="small" dirty="0" smtClean="0">
                <a:solidFill>
                  <a:srgbClr val="0000FF"/>
                </a:solidFill>
              </a:rPr>
              <a:t>Lord</a:t>
            </a:r>
            <a:r>
              <a:rPr lang="en-US" i="1" dirty="0" smtClean="0">
                <a:solidFill>
                  <a:srgbClr val="0000FF"/>
                </a:solidFill>
              </a:rPr>
              <a:t>, from the </a:t>
            </a:r>
            <a:r>
              <a:rPr lang="en-US" b="1" i="1" u="sng" dirty="0" smtClean="0">
                <a:solidFill>
                  <a:srgbClr val="0000FF"/>
                </a:solidFill>
                <a:effectLst>
                  <a:outerShdw blurRad="38100" dist="38100" dir="2700000" algn="tl">
                    <a:srgbClr val="000000">
                      <a:alpha val="43137"/>
                    </a:srgbClr>
                  </a:outerShdw>
                </a:effectLst>
              </a:rPr>
              <a:t>hands</a:t>
            </a:r>
            <a:r>
              <a:rPr lang="en-US" i="1" dirty="0" smtClean="0">
                <a:solidFill>
                  <a:srgbClr val="0000FF"/>
                </a:solidFill>
              </a:rPr>
              <a:t> of the wicked;</a:t>
            </a:r>
            <a:br>
              <a:rPr lang="en-US" i="1" dirty="0" smtClean="0">
                <a:solidFill>
                  <a:srgbClr val="0000FF"/>
                </a:solidFill>
              </a:rPr>
            </a:br>
            <a:r>
              <a:rPr lang="en-US" i="1" dirty="0" smtClean="0">
                <a:solidFill>
                  <a:srgbClr val="0000FF"/>
                </a:solidFill>
              </a:rPr>
              <a:t>    protect me from the </a:t>
            </a:r>
            <a:r>
              <a:rPr lang="en-US" i="1" dirty="0" smtClean="0">
                <a:solidFill>
                  <a:srgbClr val="0000FF"/>
                </a:solidFill>
                <a:effectLst>
                  <a:outerShdw blurRad="38100" dist="38100" dir="2700000" algn="tl">
                    <a:srgbClr val="000000">
                      <a:alpha val="43137"/>
                    </a:srgbClr>
                  </a:outerShdw>
                </a:effectLst>
              </a:rPr>
              <a:t>violent</a:t>
            </a:r>
            <a:r>
              <a:rPr lang="en-US" i="1" dirty="0" smtClean="0">
                <a:solidFill>
                  <a:srgbClr val="0000FF"/>
                </a:solidFill>
              </a:rPr>
              <a:t>,</a:t>
            </a:r>
            <a:br>
              <a:rPr lang="en-US" i="1" dirty="0" smtClean="0">
                <a:solidFill>
                  <a:srgbClr val="0000FF"/>
                </a:solidFill>
              </a:rPr>
            </a:br>
            <a:r>
              <a:rPr lang="en-US" i="1" dirty="0" smtClean="0">
                <a:solidFill>
                  <a:srgbClr val="0000FF"/>
                </a:solidFill>
              </a:rPr>
              <a:t>    who </a:t>
            </a:r>
            <a:r>
              <a:rPr lang="en-US" i="1" dirty="0" smtClean="0">
                <a:solidFill>
                  <a:srgbClr val="0000FF"/>
                </a:solidFill>
                <a:effectLst>
                  <a:outerShdw blurRad="38100" dist="38100" dir="2700000" algn="tl">
                    <a:srgbClr val="000000">
                      <a:alpha val="43137"/>
                    </a:srgbClr>
                  </a:outerShdw>
                </a:effectLst>
              </a:rPr>
              <a:t>devise ways </a:t>
            </a:r>
            <a:r>
              <a:rPr lang="en-US" i="1" dirty="0" smtClean="0">
                <a:solidFill>
                  <a:srgbClr val="0000FF"/>
                </a:solidFill>
              </a:rPr>
              <a:t>to </a:t>
            </a:r>
            <a:r>
              <a:rPr lang="en-US" i="1" dirty="0" smtClean="0">
                <a:solidFill>
                  <a:srgbClr val="0000FF"/>
                </a:solidFill>
                <a:effectLst>
                  <a:outerShdw blurRad="38100" dist="38100" dir="2700000" algn="tl">
                    <a:srgbClr val="000000">
                      <a:alpha val="43137"/>
                    </a:srgbClr>
                  </a:outerShdw>
                </a:effectLst>
              </a:rPr>
              <a:t>trip</a:t>
            </a:r>
            <a:r>
              <a:rPr lang="en-US" i="1" dirty="0" smtClean="0">
                <a:solidFill>
                  <a:srgbClr val="0000FF"/>
                </a:solidFill>
              </a:rPr>
              <a:t> my feet.</a:t>
            </a:r>
          </a:p>
          <a:p>
            <a:pPr>
              <a:buNone/>
            </a:pPr>
            <a:r>
              <a:rPr lang="en-US" b="1" i="1" baseline="30000" dirty="0" smtClean="0">
                <a:solidFill>
                  <a:srgbClr val="C00000"/>
                </a:solidFill>
              </a:rPr>
              <a:t>5</a:t>
            </a:r>
            <a:r>
              <a:rPr lang="en-US" b="1" i="1" baseline="30000" dirty="0" smtClean="0">
                <a:solidFill>
                  <a:srgbClr val="0000FF"/>
                </a:solidFill>
              </a:rPr>
              <a:t> </a:t>
            </a:r>
            <a:r>
              <a:rPr lang="en-US" i="1" dirty="0" smtClean="0">
                <a:solidFill>
                  <a:srgbClr val="0000FF"/>
                </a:solidFill>
              </a:rPr>
              <a:t>The </a:t>
            </a:r>
            <a:r>
              <a:rPr lang="en-US" i="1" dirty="0" smtClean="0">
                <a:solidFill>
                  <a:srgbClr val="0000FF"/>
                </a:solidFill>
                <a:effectLst>
                  <a:outerShdw blurRad="38100" dist="38100" dir="2700000" algn="tl">
                    <a:srgbClr val="000000">
                      <a:alpha val="43137"/>
                    </a:srgbClr>
                  </a:outerShdw>
                </a:effectLst>
              </a:rPr>
              <a:t>arrogant</a:t>
            </a:r>
            <a:r>
              <a:rPr lang="en-US" i="1" dirty="0" smtClean="0">
                <a:solidFill>
                  <a:srgbClr val="0000FF"/>
                </a:solidFill>
              </a:rPr>
              <a:t> have hidden a </a:t>
            </a:r>
            <a:r>
              <a:rPr lang="en-US" i="1" dirty="0" smtClean="0">
                <a:solidFill>
                  <a:srgbClr val="0000FF"/>
                </a:solidFill>
                <a:effectLst>
                  <a:outerShdw blurRad="38100" dist="38100" dir="2700000" algn="tl">
                    <a:srgbClr val="000000">
                      <a:alpha val="43137"/>
                    </a:srgbClr>
                  </a:outerShdw>
                </a:effectLst>
              </a:rPr>
              <a:t>snare</a:t>
            </a:r>
            <a:r>
              <a:rPr lang="en-US" i="1" dirty="0" smtClean="0">
                <a:solidFill>
                  <a:srgbClr val="0000FF"/>
                </a:solidFill>
              </a:rPr>
              <a:t> for me;</a:t>
            </a:r>
            <a:br>
              <a:rPr lang="en-US" i="1" dirty="0" smtClean="0">
                <a:solidFill>
                  <a:srgbClr val="0000FF"/>
                </a:solidFill>
              </a:rPr>
            </a:br>
            <a:r>
              <a:rPr lang="en-US" i="1" dirty="0" smtClean="0">
                <a:solidFill>
                  <a:srgbClr val="0000FF"/>
                </a:solidFill>
              </a:rPr>
              <a:t>    they have spread out the cords of their net</a:t>
            </a:r>
            <a:br>
              <a:rPr lang="en-US" i="1" dirty="0" smtClean="0">
                <a:solidFill>
                  <a:srgbClr val="0000FF"/>
                </a:solidFill>
              </a:rPr>
            </a:br>
            <a:r>
              <a:rPr lang="en-US" i="1" dirty="0" smtClean="0">
                <a:solidFill>
                  <a:srgbClr val="0000FF"/>
                </a:solidFill>
              </a:rPr>
              <a:t>    and have </a:t>
            </a:r>
            <a:r>
              <a:rPr lang="en-US" i="1" dirty="0" smtClean="0">
                <a:solidFill>
                  <a:srgbClr val="0000FF"/>
                </a:solidFill>
                <a:effectLst>
                  <a:outerShdw blurRad="38100" dist="38100" dir="2700000" algn="tl">
                    <a:srgbClr val="000000">
                      <a:alpha val="43137"/>
                    </a:srgbClr>
                  </a:outerShdw>
                </a:effectLst>
              </a:rPr>
              <a:t>set traps </a:t>
            </a:r>
            <a:r>
              <a:rPr lang="en-US" i="1" dirty="0" smtClean="0">
                <a:solidFill>
                  <a:srgbClr val="0000FF"/>
                </a:solidFill>
              </a:rPr>
              <a:t>for me along my path.</a:t>
            </a:r>
            <a:endParaRPr lang="en-US"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sz="4800" i="1" dirty="0" smtClean="0">
                <a:solidFill>
                  <a:srgbClr val="C00000"/>
                </a:solidFill>
                <a:effectLst>
                  <a:outerShdw blurRad="38100" dist="38100" dir="2700000" algn="tl">
                    <a:srgbClr val="000000">
                      <a:alpha val="43137"/>
                    </a:srgbClr>
                  </a:outerShdw>
                </a:effectLst>
              </a:rPr>
              <a:t>2</a:t>
            </a:r>
            <a:r>
              <a:rPr lang="en-US" sz="4800" i="1" dirty="0" smtClean="0">
                <a:solidFill>
                  <a:srgbClr val="0000FF"/>
                </a:solidFill>
                <a:effectLst>
                  <a:outerShdw blurRad="38100" dist="38100" dir="2700000" algn="tl">
                    <a:srgbClr val="000000">
                      <a:alpha val="43137"/>
                    </a:srgbClr>
                  </a:outerShdw>
                </a:effectLst>
              </a:rPr>
              <a:t>. </a:t>
            </a:r>
            <a:r>
              <a:rPr lang="en-US" sz="4800" b="1" i="1" dirty="0" smtClean="0">
                <a:solidFill>
                  <a:srgbClr val="0000FF"/>
                </a:solidFill>
                <a:effectLst>
                  <a:outerShdw blurRad="38100" dist="38100" dir="2700000" algn="tl">
                    <a:srgbClr val="000000">
                      <a:alpha val="43137"/>
                    </a:srgbClr>
                  </a:outerShdw>
                </a:effectLst>
              </a:rPr>
              <a:t>Strong deliverer</a:t>
            </a:r>
            <a:r>
              <a:rPr lang="en-US" sz="4800" b="1" i="1" dirty="0" smtClean="0">
                <a:solidFill>
                  <a:srgbClr val="0000FF"/>
                </a:solidFill>
              </a:rPr>
              <a:t> </a:t>
            </a:r>
            <a:r>
              <a:rPr lang="en-US" sz="4800" i="1" dirty="0" smtClean="0">
                <a:solidFill>
                  <a:srgbClr val="0000FF"/>
                </a:solidFill>
              </a:rPr>
              <a:t>(</a:t>
            </a:r>
            <a:r>
              <a:rPr lang="en-US" sz="4800" i="1" dirty="0" smtClean="0">
                <a:solidFill>
                  <a:srgbClr val="FF0000"/>
                </a:solidFill>
                <a:effectLst>
                  <a:outerShdw blurRad="38100" dist="38100" dir="2700000" algn="tl">
                    <a:srgbClr val="000000">
                      <a:alpha val="43137"/>
                    </a:srgbClr>
                  </a:outerShdw>
                </a:effectLst>
              </a:rPr>
              <a:t>140:6-11</a:t>
            </a:r>
            <a:r>
              <a:rPr lang="en-US" sz="4800" i="1" dirty="0" smtClean="0">
                <a:solidFill>
                  <a:srgbClr val="0000FF"/>
                </a:solidFill>
              </a:rPr>
              <a:t>).</a:t>
            </a:r>
          </a:p>
        </p:txBody>
      </p:sp>
      <p:sp>
        <p:nvSpPr>
          <p:cNvPr id="3" name="Content Placeholder 2"/>
          <p:cNvSpPr>
            <a:spLocks noGrp="1"/>
          </p:cNvSpPr>
          <p:nvPr>
            <p:ph idx="1"/>
          </p:nvPr>
        </p:nvSpPr>
        <p:spPr>
          <a:xfrm>
            <a:off x="0" y="609600"/>
            <a:ext cx="9144000" cy="63246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buNone/>
            </a:pPr>
            <a:r>
              <a:rPr lang="en-US" b="1" i="1" baseline="30000" dirty="0" smtClean="0">
                <a:solidFill>
                  <a:srgbClr val="C00000"/>
                </a:solidFill>
              </a:rPr>
              <a:t>6</a:t>
            </a:r>
            <a:r>
              <a:rPr lang="en-US" b="1" i="1" baseline="30000" dirty="0" smtClean="0">
                <a:solidFill>
                  <a:srgbClr val="0000FF"/>
                </a:solidFill>
              </a:rPr>
              <a:t> </a:t>
            </a:r>
            <a:r>
              <a:rPr lang="en-US" i="1" dirty="0" smtClean="0">
                <a:solidFill>
                  <a:srgbClr val="0000FF"/>
                </a:solidFill>
              </a:rPr>
              <a:t>I say to the </a:t>
            </a:r>
            <a:r>
              <a:rPr lang="en-US" i="1" cap="small" dirty="0" smtClean="0">
                <a:solidFill>
                  <a:srgbClr val="0000FF"/>
                </a:solidFill>
              </a:rPr>
              <a:t>Lord</a:t>
            </a:r>
            <a:r>
              <a:rPr lang="en-US" i="1" dirty="0" smtClean="0">
                <a:solidFill>
                  <a:srgbClr val="0000FF"/>
                </a:solidFill>
              </a:rPr>
              <a:t>, “</a:t>
            </a:r>
            <a:r>
              <a:rPr lang="en-US" i="1" dirty="0" smtClean="0">
                <a:solidFill>
                  <a:srgbClr val="0000FF"/>
                </a:solidFill>
                <a:effectLst>
                  <a:outerShdw blurRad="38100" dist="38100" dir="2700000" algn="tl">
                    <a:srgbClr val="000000">
                      <a:alpha val="43137"/>
                    </a:srgbClr>
                  </a:outerShdw>
                </a:effectLst>
              </a:rPr>
              <a:t>You are my God</a:t>
            </a:r>
            <a:r>
              <a:rPr lang="en-US" i="1" dirty="0" smtClean="0">
                <a:solidFill>
                  <a:srgbClr val="0000FF"/>
                </a:solidFill>
              </a:rPr>
              <a:t>.”</a:t>
            </a:r>
            <a:br>
              <a:rPr lang="en-US" i="1" dirty="0" smtClean="0">
                <a:solidFill>
                  <a:srgbClr val="0000FF"/>
                </a:solidFill>
              </a:rPr>
            </a:br>
            <a:r>
              <a:rPr lang="en-US" i="1" dirty="0" smtClean="0">
                <a:solidFill>
                  <a:srgbClr val="0000FF"/>
                </a:solidFill>
              </a:rPr>
              <a:t>    Hear, </a:t>
            </a:r>
            <a:r>
              <a:rPr lang="en-US" i="1" cap="small" dirty="0" smtClean="0">
                <a:solidFill>
                  <a:srgbClr val="0000FF"/>
                </a:solidFill>
              </a:rPr>
              <a:t>Lord</a:t>
            </a:r>
            <a:r>
              <a:rPr lang="en-US" i="1" dirty="0" smtClean="0">
                <a:solidFill>
                  <a:srgbClr val="0000FF"/>
                </a:solidFill>
              </a:rPr>
              <a:t>, my cry for mercy.</a:t>
            </a:r>
          </a:p>
          <a:p>
            <a:pPr>
              <a:buNone/>
            </a:pPr>
            <a:r>
              <a:rPr lang="en-US" b="1" i="1" baseline="30000" dirty="0" smtClean="0">
                <a:solidFill>
                  <a:srgbClr val="C00000"/>
                </a:solidFill>
              </a:rPr>
              <a:t>7</a:t>
            </a:r>
            <a:r>
              <a:rPr lang="en-US" b="1" i="1" baseline="30000" dirty="0" smtClean="0">
                <a:solidFill>
                  <a:srgbClr val="0000FF"/>
                </a:solidFill>
              </a:rPr>
              <a:t> </a:t>
            </a:r>
            <a:r>
              <a:rPr lang="en-US" i="1" dirty="0" smtClean="0">
                <a:solidFill>
                  <a:srgbClr val="0000FF"/>
                </a:solidFill>
              </a:rPr>
              <a:t>Sovereign </a:t>
            </a:r>
            <a:r>
              <a:rPr lang="en-US" i="1" cap="small" dirty="0" smtClean="0">
                <a:solidFill>
                  <a:srgbClr val="0000FF"/>
                </a:solidFill>
              </a:rPr>
              <a:t>Lord</a:t>
            </a:r>
            <a:r>
              <a:rPr lang="en-US" i="1" dirty="0" smtClean="0">
                <a:solidFill>
                  <a:srgbClr val="0000FF"/>
                </a:solidFill>
              </a:rPr>
              <a:t>, my </a:t>
            </a:r>
            <a:r>
              <a:rPr lang="en-US" i="1" dirty="0" smtClean="0">
                <a:solidFill>
                  <a:srgbClr val="0000FF"/>
                </a:solidFill>
                <a:effectLst>
                  <a:outerShdw blurRad="38100" dist="38100" dir="2700000" algn="tl">
                    <a:srgbClr val="000000">
                      <a:alpha val="43137"/>
                    </a:srgbClr>
                  </a:outerShdw>
                </a:effectLst>
              </a:rPr>
              <a:t>strong deliverer</a:t>
            </a:r>
            <a:r>
              <a:rPr lang="en-US" i="1" dirty="0" smtClean="0">
                <a:solidFill>
                  <a:srgbClr val="0000FF"/>
                </a:solidFill>
              </a:rPr>
              <a:t>,</a:t>
            </a:r>
            <a:br>
              <a:rPr lang="en-US" i="1" dirty="0" smtClean="0">
                <a:solidFill>
                  <a:srgbClr val="0000FF"/>
                </a:solidFill>
              </a:rPr>
            </a:br>
            <a:r>
              <a:rPr lang="en-US" i="1" dirty="0" smtClean="0">
                <a:solidFill>
                  <a:srgbClr val="0000FF"/>
                </a:solidFill>
              </a:rPr>
              <a:t>    you </a:t>
            </a:r>
            <a:r>
              <a:rPr lang="en-US" i="1" dirty="0" smtClean="0">
                <a:solidFill>
                  <a:srgbClr val="0000FF"/>
                </a:solidFill>
                <a:effectLst>
                  <a:outerShdw blurRad="38100" dist="38100" dir="2700000" algn="tl">
                    <a:srgbClr val="000000">
                      <a:alpha val="43137"/>
                    </a:srgbClr>
                  </a:outerShdw>
                </a:effectLst>
              </a:rPr>
              <a:t>shield</a:t>
            </a:r>
            <a:r>
              <a:rPr lang="en-US" i="1" dirty="0" smtClean="0">
                <a:solidFill>
                  <a:srgbClr val="0000FF"/>
                </a:solidFill>
              </a:rPr>
              <a:t> my </a:t>
            </a:r>
            <a:r>
              <a:rPr lang="en-US" i="1" dirty="0" smtClean="0">
                <a:solidFill>
                  <a:srgbClr val="0000FF"/>
                </a:solidFill>
                <a:effectLst>
                  <a:outerShdw blurRad="38100" dist="38100" dir="2700000" algn="tl">
                    <a:srgbClr val="000000">
                      <a:alpha val="43137"/>
                    </a:srgbClr>
                  </a:outerShdw>
                </a:effectLst>
              </a:rPr>
              <a:t>head</a:t>
            </a:r>
            <a:r>
              <a:rPr lang="en-US" i="1" dirty="0" smtClean="0">
                <a:solidFill>
                  <a:srgbClr val="0000FF"/>
                </a:solidFill>
              </a:rPr>
              <a:t> in the day of battle.</a:t>
            </a:r>
          </a:p>
          <a:p>
            <a:pPr>
              <a:buNone/>
            </a:pPr>
            <a:r>
              <a:rPr lang="en-US" b="1" i="1" baseline="30000" dirty="0" smtClean="0">
                <a:solidFill>
                  <a:srgbClr val="C00000"/>
                </a:solidFill>
              </a:rPr>
              <a:t>8</a:t>
            </a:r>
            <a:r>
              <a:rPr lang="en-US" b="1" i="1" baseline="30000" dirty="0" smtClean="0">
                <a:solidFill>
                  <a:srgbClr val="0000FF"/>
                </a:solidFill>
              </a:rPr>
              <a:t> </a:t>
            </a:r>
            <a:r>
              <a:rPr lang="en-US" i="1" dirty="0" smtClean="0">
                <a:solidFill>
                  <a:srgbClr val="0000FF"/>
                </a:solidFill>
              </a:rPr>
              <a:t>Do not grant the </a:t>
            </a:r>
            <a:r>
              <a:rPr lang="en-US" i="1" dirty="0" smtClean="0">
                <a:solidFill>
                  <a:srgbClr val="0000FF"/>
                </a:solidFill>
                <a:effectLst>
                  <a:outerShdw blurRad="38100" dist="38100" dir="2700000" algn="tl">
                    <a:srgbClr val="000000">
                      <a:alpha val="43137"/>
                    </a:srgbClr>
                  </a:outerShdw>
                </a:effectLst>
              </a:rPr>
              <a:t>wicked</a:t>
            </a:r>
            <a:r>
              <a:rPr lang="en-US" i="1" dirty="0" smtClean="0">
                <a:solidFill>
                  <a:srgbClr val="0000FF"/>
                </a:solidFill>
              </a:rPr>
              <a:t> their desires, </a:t>
            </a:r>
            <a:r>
              <a:rPr lang="en-US" i="1" cap="small" dirty="0" smtClean="0">
                <a:solidFill>
                  <a:srgbClr val="0000FF"/>
                </a:solidFill>
              </a:rPr>
              <a:t>Lord</a:t>
            </a:r>
            <a:r>
              <a:rPr lang="en-US" i="1" dirty="0" smtClean="0">
                <a:solidFill>
                  <a:srgbClr val="0000FF"/>
                </a:solidFill>
              </a:rPr>
              <a:t>;</a:t>
            </a:r>
            <a:br>
              <a:rPr lang="en-US" i="1" dirty="0" smtClean="0">
                <a:solidFill>
                  <a:srgbClr val="0000FF"/>
                </a:solidFill>
              </a:rPr>
            </a:br>
            <a:r>
              <a:rPr lang="en-US" i="1" dirty="0" smtClean="0">
                <a:solidFill>
                  <a:srgbClr val="0000FF"/>
                </a:solidFill>
              </a:rPr>
              <a:t>    do not let their plans succeed.</a:t>
            </a:r>
          </a:p>
          <a:p>
            <a:pPr>
              <a:buNone/>
            </a:pPr>
            <a:r>
              <a:rPr lang="en-US" b="1" i="1" baseline="30000" dirty="0" smtClean="0">
                <a:solidFill>
                  <a:srgbClr val="C00000"/>
                </a:solidFill>
              </a:rPr>
              <a:t>9</a:t>
            </a:r>
            <a:r>
              <a:rPr lang="en-US" b="1" i="1" baseline="30000" dirty="0" smtClean="0">
                <a:solidFill>
                  <a:srgbClr val="0000FF"/>
                </a:solidFill>
              </a:rPr>
              <a:t> </a:t>
            </a:r>
            <a:r>
              <a:rPr lang="en-US" i="1" dirty="0" smtClean="0">
                <a:solidFill>
                  <a:srgbClr val="0000FF"/>
                </a:solidFill>
              </a:rPr>
              <a:t>Those who surround me proudly rear their heads;</a:t>
            </a:r>
            <a:br>
              <a:rPr lang="en-US" i="1" dirty="0" smtClean="0">
                <a:solidFill>
                  <a:srgbClr val="0000FF"/>
                </a:solidFill>
              </a:rPr>
            </a:br>
            <a:r>
              <a:rPr lang="en-US" i="1" dirty="0" smtClean="0">
                <a:solidFill>
                  <a:srgbClr val="0000FF"/>
                </a:solidFill>
              </a:rPr>
              <a:t>    may the </a:t>
            </a:r>
            <a:r>
              <a:rPr lang="en-US" b="1" i="1" u="sng" dirty="0" smtClean="0">
                <a:solidFill>
                  <a:srgbClr val="0000FF"/>
                </a:solidFill>
                <a:effectLst>
                  <a:outerShdw blurRad="38100" dist="38100" dir="2700000" algn="tl">
                    <a:srgbClr val="000000">
                      <a:alpha val="43137"/>
                    </a:srgbClr>
                  </a:outerShdw>
                </a:effectLst>
              </a:rPr>
              <a:t>mischief</a:t>
            </a:r>
            <a:r>
              <a:rPr lang="en-US" i="1" u="sng" dirty="0" smtClean="0">
                <a:solidFill>
                  <a:srgbClr val="0000FF"/>
                </a:solidFill>
              </a:rPr>
              <a:t> of their </a:t>
            </a:r>
            <a:r>
              <a:rPr lang="en-US" b="1" i="1" u="sng" dirty="0" smtClean="0">
                <a:solidFill>
                  <a:srgbClr val="0000FF"/>
                </a:solidFill>
                <a:effectLst>
                  <a:outerShdw blurRad="38100" dist="38100" dir="2700000" algn="tl">
                    <a:srgbClr val="000000">
                      <a:alpha val="43137"/>
                    </a:srgbClr>
                  </a:outerShdw>
                </a:effectLst>
              </a:rPr>
              <a:t>lips</a:t>
            </a:r>
            <a:r>
              <a:rPr lang="en-US" i="1" dirty="0" smtClean="0">
                <a:solidFill>
                  <a:srgbClr val="0000FF"/>
                </a:solidFill>
              </a:rPr>
              <a:t> engulf them.</a:t>
            </a:r>
          </a:p>
          <a:p>
            <a:pPr>
              <a:buNone/>
            </a:pPr>
            <a:r>
              <a:rPr lang="en-US" b="1" i="1" baseline="30000" dirty="0" smtClean="0">
                <a:solidFill>
                  <a:srgbClr val="C00000"/>
                </a:solidFill>
              </a:rPr>
              <a:t>10</a:t>
            </a:r>
            <a:r>
              <a:rPr lang="en-US" b="1" i="1" baseline="30000" dirty="0" smtClean="0">
                <a:solidFill>
                  <a:srgbClr val="0000FF"/>
                </a:solidFill>
              </a:rPr>
              <a:t> </a:t>
            </a:r>
            <a:r>
              <a:rPr lang="en-US" i="1" dirty="0" smtClean="0">
                <a:solidFill>
                  <a:srgbClr val="0000FF"/>
                </a:solidFill>
              </a:rPr>
              <a:t>May burning coals fall on them;</a:t>
            </a:r>
            <a:br>
              <a:rPr lang="en-US" i="1" dirty="0" smtClean="0">
                <a:solidFill>
                  <a:srgbClr val="0000FF"/>
                </a:solidFill>
              </a:rPr>
            </a:br>
            <a:r>
              <a:rPr lang="en-US" i="1" dirty="0" smtClean="0">
                <a:solidFill>
                  <a:srgbClr val="0000FF"/>
                </a:solidFill>
              </a:rPr>
              <a:t>    may they be thrown into the fire,</a:t>
            </a:r>
            <a:br>
              <a:rPr lang="en-US" i="1" dirty="0" smtClean="0">
                <a:solidFill>
                  <a:srgbClr val="0000FF"/>
                </a:solidFill>
              </a:rPr>
            </a:br>
            <a:r>
              <a:rPr lang="en-US" i="1" dirty="0" smtClean="0">
                <a:solidFill>
                  <a:srgbClr val="0000FF"/>
                </a:solidFill>
              </a:rPr>
              <a:t>    into miry pits, never to rise.</a:t>
            </a:r>
          </a:p>
          <a:p>
            <a:pPr>
              <a:buNone/>
            </a:pPr>
            <a:r>
              <a:rPr lang="en-US" b="1" i="1" baseline="30000" dirty="0" smtClean="0">
                <a:solidFill>
                  <a:srgbClr val="C00000"/>
                </a:solidFill>
              </a:rPr>
              <a:t>11</a:t>
            </a:r>
            <a:r>
              <a:rPr lang="en-US" b="1" i="1" baseline="30000" dirty="0" smtClean="0">
                <a:solidFill>
                  <a:srgbClr val="0000FF"/>
                </a:solidFill>
              </a:rPr>
              <a:t> </a:t>
            </a:r>
            <a:r>
              <a:rPr lang="en-US" i="1" dirty="0" smtClean="0">
                <a:solidFill>
                  <a:srgbClr val="0000FF"/>
                </a:solidFill>
              </a:rPr>
              <a:t>May </a:t>
            </a:r>
            <a:r>
              <a:rPr lang="en-US" b="1" i="1" u="sng" dirty="0" smtClean="0">
                <a:solidFill>
                  <a:srgbClr val="0000FF"/>
                </a:solidFill>
                <a:effectLst>
                  <a:outerShdw blurRad="38100" dist="38100" dir="2700000" algn="tl">
                    <a:srgbClr val="000000">
                      <a:alpha val="43137"/>
                    </a:srgbClr>
                  </a:outerShdw>
                </a:effectLst>
              </a:rPr>
              <a:t>slanderers</a:t>
            </a:r>
            <a:r>
              <a:rPr lang="en-US" i="1" dirty="0" smtClean="0">
                <a:solidFill>
                  <a:srgbClr val="0000FF"/>
                </a:solidFill>
              </a:rPr>
              <a:t> not be established in the land;</a:t>
            </a:r>
            <a:br>
              <a:rPr lang="en-US" i="1" dirty="0" smtClean="0">
                <a:solidFill>
                  <a:srgbClr val="0000FF"/>
                </a:solidFill>
              </a:rPr>
            </a:br>
            <a:r>
              <a:rPr lang="en-US" i="1" dirty="0" smtClean="0">
                <a:solidFill>
                  <a:srgbClr val="0000FF"/>
                </a:solidFill>
              </a:rPr>
              <a:t>    may disaster hunt down the violent.</a:t>
            </a:r>
            <a:endParaRPr lang="en-US"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sz="6000" i="1" dirty="0" smtClean="0">
                <a:solidFill>
                  <a:srgbClr val="C00000"/>
                </a:solidFill>
                <a:effectLst>
                  <a:outerShdw blurRad="38100" dist="38100" dir="2700000" algn="tl">
                    <a:srgbClr val="000000">
                      <a:alpha val="43137"/>
                    </a:srgbClr>
                  </a:outerShdw>
                </a:effectLst>
              </a:rPr>
              <a:t>3</a:t>
            </a:r>
            <a:r>
              <a:rPr lang="en-US" sz="6000" i="1" dirty="0" smtClean="0">
                <a:solidFill>
                  <a:srgbClr val="0000FF"/>
                </a:solidFill>
                <a:effectLst>
                  <a:outerShdw blurRad="38100" dist="38100" dir="2700000" algn="tl">
                    <a:srgbClr val="000000">
                      <a:alpha val="43137"/>
                    </a:srgbClr>
                  </a:outerShdw>
                </a:effectLst>
              </a:rPr>
              <a:t>. </a:t>
            </a:r>
            <a:r>
              <a:rPr lang="en-US" sz="6000" b="1" i="1" dirty="0" smtClean="0">
                <a:solidFill>
                  <a:srgbClr val="0000FF"/>
                </a:solidFill>
                <a:effectLst>
                  <a:outerShdw blurRad="38100" dist="38100" dir="2700000" algn="tl">
                    <a:srgbClr val="000000">
                      <a:alpha val="43137"/>
                    </a:srgbClr>
                  </a:outerShdw>
                </a:effectLst>
              </a:rPr>
              <a:t>Confident certainty</a:t>
            </a:r>
            <a:r>
              <a:rPr lang="en-US" sz="6000" b="1" i="1" dirty="0" smtClean="0">
                <a:solidFill>
                  <a:srgbClr val="0000FF"/>
                </a:solidFill>
              </a:rPr>
              <a:t> </a:t>
            </a:r>
            <a:r>
              <a:rPr lang="en-US" sz="4800" i="1" dirty="0" smtClean="0">
                <a:solidFill>
                  <a:srgbClr val="0000FF"/>
                </a:solidFill>
              </a:rPr>
              <a:t>(</a:t>
            </a:r>
            <a:r>
              <a:rPr lang="en-US" sz="4800" i="1" dirty="0" smtClean="0">
                <a:solidFill>
                  <a:srgbClr val="FF0000"/>
                </a:solidFill>
                <a:effectLst>
                  <a:outerShdw blurRad="38100" dist="38100" dir="2700000" algn="tl">
                    <a:srgbClr val="000000">
                      <a:alpha val="43137"/>
                    </a:srgbClr>
                  </a:outerShdw>
                </a:effectLst>
              </a:rPr>
              <a:t>12-13</a:t>
            </a:r>
            <a:r>
              <a:rPr lang="en-US" sz="4800" i="1" dirty="0" smtClean="0">
                <a:solidFill>
                  <a:srgbClr val="0000FF"/>
                </a:solidFill>
              </a:rPr>
              <a:t>).</a:t>
            </a:r>
          </a:p>
        </p:txBody>
      </p:sp>
      <p:sp>
        <p:nvSpPr>
          <p:cNvPr id="3" name="Content Placeholder 2"/>
          <p:cNvSpPr>
            <a:spLocks noGrp="1"/>
          </p:cNvSpPr>
          <p:nvPr>
            <p:ph idx="1"/>
          </p:nvPr>
        </p:nvSpPr>
        <p:spPr>
          <a:xfrm>
            <a:off x="0" y="1066800"/>
            <a:ext cx="9144000" cy="5867400"/>
          </a:xfrm>
        </p:spPr>
        <p:style>
          <a:lnRef idx="1">
            <a:schemeClr val="accent6"/>
          </a:lnRef>
          <a:fillRef idx="2">
            <a:schemeClr val="accent6"/>
          </a:fillRef>
          <a:effectRef idx="1">
            <a:schemeClr val="accent6"/>
          </a:effectRef>
          <a:fontRef idx="minor">
            <a:schemeClr val="dk1"/>
          </a:fontRef>
        </p:style>
        <p:txBody>
          <a:bodyPr>
            <a:noAutofit/>
          </a:bodyPr>
          <a:lstStyle/>
          <a:p>
            <a:pPr>
              <a:buNone/>
            </a:pPr>
            <a:r>
              <a:rPr lang="en-US" sz="5200" b="1" i="1" baseline="30000" dirty="0" smtClean="0">
                <a:solidFill>
                  <a:srgbClr val="C00000"/>
                </a:solidFill>
              </a:rPr>
              <a:t>12</a:t>
            </a:r>
            <a:r>
              <a:rPr lang="en-US" sz="5200" b="1" i="1" baseline="30000" dirty="0" smtClean="0">
                <a:solidFill>
                  <a:srgbClr val="0000FF"/>
                </a:solidFill>
              </a:rPr>
              <a:t> </a:t>
            </a:r>
            <a:r>
              <a:rPr lang="en-US" sz="5200" i="1" dirty="0" smtClean="0">
                <a:solidFill>
                  <a:srgbClr val="0000FF"/>
                </a:solidFill>
              </a:rPr>
              <a:t>I know that the </a:t>
            </a:r>
            <a:r>
              <a:rPr lang="en-US" sz="5200" i="1" cap="small" dirty="0" smtClean="0">
                <a:solidFill>
                  <a:srgbClr val="0000FF"/>
                </a:solidFill>
              </a:rPr>
              <a:t>Lord</a:t>
            </a:r>
            <a:r>
              <a:rPr lang="en-US" sz="5200" i="1" dirty="0" smtClean="0">
                <a:solidFill>
                  <a:srgbClr val="0000FF"/>
                </a:solidFill>
              </a:rPr>
              <a:t> </a:t>
            </a:r>
            <a:r>
              <a:rPr lang="en-US" sz="5200" i="1" dirty="0" smtClean="0">
                <a:solidFill>
                  <a:srgbClr val="0000FF"/>
                </a:solidFill>
                <a:effectLst>
                  <a:outerShdw blurRad="38100" dist="38100" dir="2700000" algn="tl">
                    <a:srgbClr val="000000">
                      <a:alpha val="43137"/>
                    </a:srgbClr>
                  </a:outerShdw>
                </a:effectLst>
              </a:rPr>
              <a:t>secures justice</a:t>
            </a:r>
            <a:r>
              <a:rPr lang="en-US" sz="5200" i="1" dirty="0" smtClean="0">
                <a:solidFill>
                  <a:srgbClr val="0000FF"/>
                </a:solidFill>
              </a:rPr>
              <a:t> for the </a:t>
            </a:r>
            <a:r>
              <a:rPr lang="en-US" sz="5200" i="1" dirty="0" smtClean="0">
                <a:solidFill>
                  <a:srgbClr val="0000FF"/>
                </a:solidFill>
                <a:effectLst>
                  <a:outerShdw blurRad="38100" dist="38100" dir="2700000" algn="tl">
                    <a:srgbClr val="000000">
                      <a:alpha val="43137"/>
                    </a:srgbClr>
                  </a:outerShdw>
                </a:effectLst>
              </a:rPr>
              <a:t>poor</a:t>
            </a:r>
            <a:r>
              <a:rPr lang="en-US" sz="5200" i="1" dirty="0" smtClean="0">
                <a:solidFill>
                  <a:srgbClr val="0000FF"/>
                </a:solidFill>
              </a:rPr>
              <a:t> and </a:t>
            </a:r>
            <a:r>
              <a:rPr lang="en-US" sz="5200" i="1" dirty="0" smtClean="0">
                <a:solidFill>
                  <a:srgbClr val="0000FF"/>
                </a:solidFill>
                <a:effectLst>
                  <a:outerShdw blurRad="38100" dist="38100" dir="2700000" algn="tl">
                    <a:srgbClr val="000000">
                      <a:alpha val="43137"/>
                    </a:srgbClr>
                  </a:outerShdw>
                </a:effectLst>
              </a:rPr>
              <a:t>upholds</a:t>
            </a:r>
            <a:r>
              <a:rPr lang="en-US" sz="5200" i="1" dirty="0" smtClean="0">
                <a:solidFill>
                  <a:srgbClr val="0000FF"/>
                </a:solidFill>
              </a:rPr>
              <a:t> the </a:t>
            </a:r>
            <a:r>
              <a:rPr lang="en-US" sz="5200" i="1" dirty="0" smtClean="0">
                <a:solidFill>
                  <a:srgbClr val="0000FF"/>
                </a:solidFill>
                <a:effectLst>
                  <a:outerShdw blurRad="38100" dist="38100" dir="2700000" algn="tl">
                    <a:srgbClr val="000000">
                      <a:alpha val="43137"/>
                    </a:srgbClr>
                  </a:outerShdw>
                </a:effectLst>
              </a:rPr>
              <a:t>cause</a:t>
            </a:r>
            <a:r>
              <a:rPr lang="en-US" sz="5200" i="1" dirty="0" smtClean="0">
                <a:solidFill>
                  <a:srgbClr val="0000FF"/>
                </a:solidFill>
              </a:rPr>
              <a:t> of the </a:t>
            </a:r>
            <a:r>
              <a:rPr lang="en-US" sz="5200" i="1" dirty="0" smtClean="0">
                <a:solidFill>
                  <a:srgbClr val="0000FF"/>
                </a:solidFill>
                <a:effectLst>
                  <a:outerShdw blurRad="38100" dist="38100" dir="2700000" algn="tl">
                    <a:srgbClr val="000000">
                      <a:alpha val="43137"/>
                    </a:srgbClr>
                  </a:outerShdw>
                </a:effectLst>
              </a:rPr>
              <a:t>needy</a:t>
            </a:r>
            <a:r>
              <a:rPr lang="en-US" sz="5200" i="1" dirty="0" smtClean="0">
                <a:solidFill>
                  <a:srgbClr val="0000FF"/>
                </a:solidFill>
              </a:rPr>
              <a:t>.</a:t>
            </a:r>
          </a:p>
          <a:p>
            <a:pPr>
              <a:buNone/>
            </a:pPr>
            <a:r>
              <a:rPr lang="en-US" sz="5400" b="1" i="1" baseline="30000" dirty="0" smtClean="0">
                <a:solidFill>
                  <a:srgbClr val="C00000"/>
                </a:solidFill>
              </a:rPr>
              <a:t>13</a:t>
            </a:r>
            <a:r>
              <a:rPr lang="en-US" sz="5400" b="1" i="1" baseline="30000" dirty="0" smtClean="0">
                <a:solidFill>
                  <a:srgbClr val="0000FF"/>
                </a:solidFill>
              </a:rPr>
              <a:t> </a:t>
            </a:r>
            <a:r>
              <a:rPr lang="en-US" sz="5400" b="1" i="1" dirty="0" smtClean="0">
                <a:solidFill>
                  <a:srgbClr val="0000FF"/>
                </a:solidFill>
                <a:effectLst>
                  <a:outerShdw blurRad="38100" dist="38100" dir="2700000" algn="tl">
                    <a:srgbClr val="000000">
                      <a:alpha val="43137"/>
                    </a:srgbClr>
                  </a:outerShdw>
                </a:effectLst>
              </a:rPr>
              <a:t>Surely</a:t>
            </a:r>
            <a:r>
              <a:rPr lang="en-US" sz="5400" i="1" dirty="0" smtClean="0">
                <a:solidFill>
                  <a:srgbClr val="0000FF"/>
                </a:solidFill>
                <a:effectLst>
                  <a:outerShdw blurRad="38100" dist="38100" dir="2700000" algn="tl">
                    <a:srgbClr val="000000">
                      <a:alpha val="43137"/>
                    </a:srgbClr>
                  </a:outerShdw>
                </a:effectLst>
              </a:rPr>
              <a:t> </a:t>
            </a:r>
            <a:r>
              <a:rPr lang="en-US" sz="5400" i="1" dirty="0" smtClean="0">
                <a:solidFill>
                  <a:srgbClr val="0000FF"/>
                </a:solidFill>
              </a:rPr>
              <a:t>the </a:t>
            </a:r>
            <a:r>
              <a:rPr lang="en-US" sz="5400" b="1" i="1" dirty="0" smtClean="0">
                <a:solidFill>
                  <a:srgbClr val="0000FF"/>
                </a:solidFill>
                <a:effectLst>
                  <a:outerShdw blurRad="38100" dist="38100" dir="2700000" algn="tl">
                    <a:srgbClr val="000000">
                      <a:alpha val="43137"/>
                    </a:srgbClr>
                  </a:outerShdw>
                </a:effectLst>
              </a:rPr>
              <a:t>righteous</a:t>
            </a:r>
            <a:r>
              <a:rPr lang="en-US" sz="5400" i="1" dirty="0" smtClean="0">
                <a:solidFill>
                  <a:srgbClr val="0000FF"/>
                </a:solidFill>
              </a:rPr>
              <a:t> will praise your name, and the </a:t>
            </a:r>
            <a:r>
              <a:rPr lang="en-US" sz="5400" b="1" i="1" dirty="0" smtClean="0">
                <a:solidFill>
                  <a:srgbClr val="0000FF"/>
                </a:solidFill>
                <a:effectLst>
                  <a:outerShdw blurRad="38100" dist="38100" dir="2700000" algn="tl">
                    <a:srgbClr val="000000">
                      <a:alpha val="43137"/>
                    </a:srgbClr>
                  </a:outerShdw>
                </a:effectLst>
              </a:rPr>
              <a:t>upright</a:t>
            </a:r>
            <a:r>
              <a:rPr lang="en-US" sz="5400" i="1" dirty="0" smtClean="0">
                <a:solidFill>
                  <a:srgbClr val="0000FF"/>
                </a:solidFill>
              </a:rPr>
              <a:t> will </a:t>
            </a:r>
            <a:r>
              <a:rPr lang="en-US" sz="5400" b="1" i="1" dirty="0" smtClean="0">
                <a:solidFill>
                  <a:srgbClr val="0000FF"/>
                </a:solidFill>
                <a:effectLst>
                  <a:outerShdw blurRad="38100" dist="38100" dir="2700000" algn="tl">
                    <a:srgbClr val="000000">
                      <a:alpha val="43137"/>
                    </a:srgbClr>
                  </a:outerShdw>
                </a:effectLst>
              </a:rPr>
              <a:t>live in your presence</a:t>
            </a:r>
            <a:r>
              <a:rPr lang="en-US" sz="5400" i="1" dirty="0" smtClean="0">
                <a:solidFill>
                  <a:srgbClr val="0000FF"/>
                </a:solidFill>
              </a:rPr>
              <a:t>.</a:t>
            </a:r>
            <a:endParaRPr lang="en-US" sz="5400"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399</Words>
  <Application>Microsoft Office PowerPoint</Application>
  <PresentationFormat>On-screen Show (4:3)</PresentationFormat>
  <Paragraphs>103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You are my God, my strong deliverer (1-13)</vt:lpstr>
      <vt:lpstr>1. Poisonous words (140:1-5).</vt:lpstr>
      <vt:lpstr>2. Strong deliverer (140:6-11).</vt:lpstr>
      <vt:lpstr>3. Confident certainty (12-13).</vt:lpstr>
      <vt:lpstr>Slide 10</vt:lpstr>
      <vt:lpstr>Slide 11</vt:lpstr>
      <vt:lpstr>My eyes are fixed on you (1-10)</vt:lpstr>
      <vt:lpstr>1. Passionate prayer (141:1-2)</vt:lpstr>
      <vt:lpstr>2. Practical prayer (141:3-6).</vt:lpstr>
      <vt:lpstr>3. Focused faith (141:7-10).</vt:lpstr>
      <vt:lpstr>How important is your tongue?</vt:lpstr>
      <vt:lpstr>“The tongue has the power of life and death, and those who love it will eat its fruit” (Prov 18:21).</vt:lpstr>
      <vt:lpstr>1. Hurtful speech</vt:lpstr>
      <vt:lpstr>2. Helpful speech</vt:lpstr>
      <vt:lpstr>3. All words are consequential. Your words reflect who you are.</vt:lpstr>
      <vt:lpstr>How does Psalm 140, 141 point to Christ?</vt:lpstr>
      <vt:lpstr>Slide 22</vt:lpstr>
      <vt:lpstr>Slide 23</vt:lpstr>
      <vt:lpstr>Slide 24</vt:lpstr>
      <vt:lpstr>Slide 25</vt:lpstr>
      <vt:lpstr>Slide 26</vt:lpstr>
      <vt:lpstr>Slide 27</vt:lpstr>
      <vt:lpstr>Slide 28</vt:lpstr>
      <vt:lpstr>How does Psalm 140, 141 point to Christ?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 me from Liars (Ps 34).</dc:title>
  <dc:creator>Windows User</dc:creator>
  <cp:lastModifiedBy>Windows User</cp:lastModifiedBy>
  <cp:revision>90</cp:revision>
  <dcterms:created xsi:type="dcterms:W3CDTF">2024-11-20T00:52:07Z</dcterms:created>
  <dcterms:modified xsi:type="dcterms:W3CDTF">2024-12-01T16:25:54Z</dcterms:modified>
</cp:coreProperties>
</file>