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260" r:id="rId4"/>
    <p:sldId id="261" r:id="rId5"/>
    <p:sldId id="262" r:id="rId6"/>
    <p:sldId id="263" r:id="rId7"/>
    <p:sldId id="264" r:id="rId8"/>
    <p:sldId id="265" r:id="rId9"/>
    <p:sldId id="266" r:id="rId10"/>
    <p:sldId id="285" r:id="rId11"/>
    <p:sldId id="282" r:id="rId12"/>
    <p:sldId id="28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3" r:id="rId29"/>
    <p:sldId id="284" r:id="rId30"/>
    <p:sldId id="28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4660"/>
  </p:normalViewPr>
  <p:slideViewPr>
    <p:cSldViewPr snapToGrid="0">
      <p:cViewPr varScale="1">
        <p:scale>
          <a:sx n="63" d="100"/>
          <a:sy n="63" d="100"/>
        </p:scale>
        <p:origin x="796" y="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7113-4FF8-6119-7F4C-AB0035003E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DD3391-FC99-B618-B0C3-C58DB54B4F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25E7-7E3D-EDD5-0044-FFDA6F5D10B3}"/>
              </a:ext>
            </a:extLst>
          </p:cNvPr>
          <p:cNvSpPr>
            <a:spLocks noGrp="1"/>
          </p:cNvSpPr>
          <p:nvPr>
            <p:ph type="dt" sz="half" idx="10"/>
          </p:nvPr>
        </p:nvSpPr>
        <p:spPr/>
        <p:txBody>
          <a:bodyPr/>
          <a:lstStyle/>
          <a:p>
            <a:fld id="{A8BC7BFC-94BC-44A7-85DA-946C57CE2A9A}" type="datetimeFigureOut">
              <a:rPr lang="en-US" smtClean="0"/>
              <a:t>12/8/2024</a:t>
            </a:fld>
            <a:endParaRPr lang="en-US"/>
          </a:p>
        </p:txBody>
      </p:sp>
      <p:sp>
        <p:nvSpPr>
          <p:cNvPr id="5" name="Footer Placeholder 4">
            <a:extLst>
              <a:ext uri="{FF2B5EF4-FFF2-40B4-BE49-F238E27FC236}">
                <a16:creationId xmlns:a16="http://schemas.microsoft.com/office/drawing/2014/main" id="{727D7E89-A4E3-E26D-4FE3-841F4D0C4B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31F64-B1AE-6B5E-69F8-C010D6C92F91}"/>
              </a:ext>
            </a:extLst>
          </p:cNvPr>
          <p:cNvSpPr>
            <a:spLocks noGrp="1"/>
          </p:cNvSpPr>
          <p:nvPr>
            <p:ph type="sldNum" sz="quarter" idx="12"/>
          </p:nvPr>
        </p:nvSpPr>
        <p:spPr/>
        <p:txBody>
          <a:bodyPr/>
          <a:lstStyle/>
          <a:p>
            <a:fld id="{3641B0AE-C080-4654-A97E-7AD7250B00DD}" type="slidenum">
              <a:rPr lang="en-US" smtClean="0"/>
              <a:t>‹#›</a:t>
            </a:fld>
            <a:endParaRPr lang="en-US"/>
          </a:p>
        </p:txBody>
      </p:sp>
    </p:spTree>
    <p:extLst>
      <p:ext uri="{BB962C8B-B14F-4D97-AF65-F5344CB8AC3E}">
        <p14:creationId xmlns:p14="http://schemas.microsoft.com/office/powerpoint/2010/main" val="898744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429E2-D5EC-23E2-D76C-8619712CF4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BA9452-E9CA-A701-FC56-8C84BA0E75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D3B5F-011D-E41A-23B5-CC458CE2B440}"/>
              </a:ext>
            </a:extLst>
          </p:cNvPr>
          <p:cNvSpPr>
            <a:spLocks noGrp="1"/>
          </p:cNvSpPr>
          <p:nvPr>
            <p:ph type="dt" sz="half" idx="10"/>
          </p:nvPr>
        </p:nvSpPr>
        <p:spPr/>
        <p:txBody>
          <a:bodyPr/>
          <a:lstStyle/>
          <a:p>
            <a:fld id="{A8BC7BFC-94BC-44A7-85DA-946C57CE2A9A}" type="datetimeFigureOut">
              <a:rPr lang="en-US" smtClean="0"/>
              <a:t>12/8/2024</a:t>
            </a:fld>
            <a:endParaRPr lang="en-US"/>
          </a:p>
        </p:txBody>
      </p:sp>
      <p:sp>
        <p:nvSpPr>
          <p:cNvPr id="5" name="Footer Placeholder 4">
            <a:extLst>
              <a:ext uri="{FF2B5EF4-FFF2-40B4-BE49-F238E27FC236}">
                <a16:creationId xmlns:a16="http://schemas.microsoft.com/office/drawing/2014/main" id="{B771E8FD-BD29-B0AA-45E9-612F6602AC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BAE16D-85AD-D42A-95A4-ED1CE6F07005}"/>
              </a:ext>
            </a:extLst>
          </p:cNvPr>
          <p:cNvSpPr>
            <a:spLocks noGrp="1"/>
          </p:cNvSpPr>
          <p:nvPr>
            <p:ph type="sldNum" sz="quarter" idx="12"/>
          </p:nvPr>
        </p:nvSpPr>
        <p:spPr/>
        <p:txBody>
          <a:bodyPr/>
          <a:lstStyle/>
          <a:p>
            <a:fld id="{3641B0AE-C080-4654-A97E-7AD7250B00DD}" type="slidenum">
              <a:rPr lang="en-US" smtClean="0"/>
              <a:t>‹#›</a:t>
            </a:fld>
            <a:endParaRPr lang="en-US"/>
          </a:p>
        </p:txBody>
      </p:sp>
    </p:spTree>
    <p:extLst>
      <p:ext uri="{BB962C8B-B14F-4D97-AF65-F5344CB8AC3E}">
        <p14:creationId xmlns:p14="http://schemas.microsoft.com/office/powerpoint/2010/main" val="934585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02749-0176-54E0-7108-C48B79F5D0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A6F312-8DF2-5D5B-D28C-3D166D74C5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C5A18F-29D1-EBE5-0F32-D38F96650BC4}"/>
              </a:ext>
            </a:extLst>
          </p:cNvPr>
          <p:cNvSpPr>
            <a:spLocks noGrp="1"/>
          </p:cNvSpPr>
          <p:nvPr>
            <p:ph type="dt" sz="half" idx="10"/>
          </p:nvPr>
        </p:nvSpPr>
        <p:spPr/>
        <p:txBody>
          <a:bodyPr/>
          <a:lstStyle/>
          <a:p>
            <a:fld id="{A8BC7BFC-94BC-44A7-85DA-946C57CE2A9A}" type="datetimeFigureOut">
              <a:rPr lang="en-US" smtClean="0"/>
              <a:t>12/8/2024</a:t>
            </a:fld>
            <a:endParaRPr lang="en-US"/>
          </a:p>
        </p:txBody>
      </p:sp>
      <p:sp>
        <p:nvSpPr>
          <p:cNvPr id="5" name="Footer Placeholder 4">
            <a:extLst>
              <a:ext uri="{FF2B5EF4-FFF2-40B4-BE49-F238E27FC236}">
                <a16:creationId xmlns:a16="http://schemas.microsoft.com/office/drawing/2014/main" id="{68CC7A59-DB8C-8556-70FA-46EF25D0FF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EB5F47-32A4-4FEE-BBA6-731A427D3953}"/>
              </a:ext>
            </a:extLst>
          </p:cNvPr>
          <p:cNvSpPr>
            <a:spLocks noGrp="1"/>
          </p:cNvSpPr>
          <p:nvPr>
            <p:ph type="sldNum" sz="quarter" idx="12"/>
          </p:nvPr>
        </p:nvSpPr>
        <p:spPr/>
        <p:txBody>
          <a:bodyPr/>
          <a:lstStyle/>
          <a:p>
            <a:fld id="{3641B0AE-C080-4654-A97E-7AD7250B00DD}" type="slidenum">
              <a:rPr lang="en-US" smtClean="0"/>
              <a:t>‹#›</a:t>
            </a:fld>
            <a:endParaRPr lang="en-US"/>
          </a:p>
        </p:txBody>
      </p:sp>
    </p:spTree>
    <p:extLst>
      <p:ext uri="{BB962C8B-B14F-4D97-AF65-F5344CB8AC3E}">
        <p14:creationId xmlns:p14="http://schemas.microsoft.com/office/powerpoint/2010/main" val="3447423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5696F-A000-38E9-ABA4-B5AEA59312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EDDA1C-F8F4-A528-8CF7-78076ACC23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BB1192-3A0F-05C2-7795-B07E8A1437B2}"/>
              </a:ext>
            </a:extLst>
          </p:cNvPr>
          <p:cNvSpPr>
            <a:spLocks noGrp="1"/>
          </p:cNvSpPr>
          <p:nvPr>
            <p:ph type="dt" sz="half" idx="10"/>
          </p:nvPr>
        </p:nvSpPr>
        <p:spPr/>
        <p:txBody>
          <a:bodyPr/>
          <a:lstStyle/>
          <a:p>
            <a:fld id="{A8BC7BFC-94BC-44A7-85DA-946C57CE2A9A}" type="datetimeFigureOut">
              <a:rPr lang="en-US" smtClean="0"/>
              <a:t>12/8/2024</a:t>
            </a:fld>
            <a:endParaRPr lang="en-US"/>
          </a:p>
        </p:txBody>
      </p:sp>
      <p:sp>
        <p:nvSpPr>
          <p:cNvPr id="5" name="Footer Placeholder 4">
            <a:extLst>
              <a:ext uri="{FF2B5EF4-FFF2-40B4-BE49-F238E27FC236}">
                <a16:creationId xmlns:a16="http://schemas.microsoft.com/office/drawing/2014/main" id="{A86696A1-DE06-FEE9-86FD-2E02DC8893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B54189-1271-2193-5708-5754AD201DCD}"/>
              </a:ext>
            </a:extLst>
          </p:cNvPr>
          <p:cNvSpPr>
            <a:spLocks noGrp="1"/>
          </p:cNvSpPr>
          <p:nvPr>
            <p:ph type="sldNum" sz="quarter" idx="12"/>
          </p:nvPr>
        </p:nvSpPr>
        <p:spPr/>
        <p:txBody>
          <a:bodyPr/>
          <a:lstStyle/>
          <a:p>
            <a:fld id="{3641B0AE-C080-4654-A97E-7AD7250B00DD}" type="slidenum">
              <a:rPr lang="en-US" smtClean="0"/>
              <a:t>‹#›</a:t>
            </a:fld>
            <a:endParaRPr lang="en-US"/>
          </a:p>
        </p:txBody>
      </p:sp>
    </p:spTree>
    <p:extLst>
      <p:ext uri="{BB962C8B-B14F-4D97-AF65-F5344CB8AC3E}">
        <p14:creationId xmlns:p14="http://schemas.microsoft.com/office/powerpoint/2010/main" val="3334862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A42C3-179E-09B1-6E3C-D50C615E72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301E23-C2E5-1701-DD39-966828EDD9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56003D-2CF6-1FB8-469E-EA7262BAE4F6}"/>
              </a:ext>
            </a:extLst>
          </p:cNvPr>
          <p:cNvSpPr>
            <a:spLocks noGrp="1"/>
          </p:cNvSpPr>
          <p:nvPr>
            <p:ph type="dt" sz="half" idx="10"/>
          </p:nvPr>
        </p:nvSpPr>
        <p:spPr/>
        <p:txBody>
          <a:bodyPr/>
          <a:lstStyle/>
          <a:p>
            <a:fld id="{A8BC7BFC-94BC-44A7-85DA-946C57CE2A9A}" type="datetimeFigureOut">
              <a:rPr lang="en-US" smtClean="0"/>
              <a:t>12/8/2024</a:t>
            </a:fld>
            <a:endParaRPr lang="en-US"/>
          </a:p>
        </p:txBody>
      </p:sp>
      <p:sp>
        <p:nvSpPr>
          <p:cNvPr id="5" name="Footer Placeholder 4">
            <a:extLst>
              <a:ext uri="{FF2B5EF4-FFF2-40B4-BE49-F238E27FC236}">
                <a16:creationId xmlns:a16="http://schemas.microsoft.com/office/drawing/2014/main" id="{DFE92315-D9A0-C844-F8AC-2B74A21331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F4BDEF-8957-DD69-C3B9-366A1F6DC960}"/>
              </a:ext>
            </a:extLst>
          </p:cNvPr>
          <p:cNvSpPr>
            <a:spLocks noGrp="1"/>
          </p:cNvSpPr>
          <p:nvPr>
            <p:ph type="sldNum" sz="quarter" idx="12"/>
          </p:nvPr>
        </p:nvSpPr>
        <p:spPr/>
        <p:txBody>
          <a:bodyPr/>
          <a:lstStyle/>
          <a:p>
            <a:fld id="{3641B0AE-C080-4654-A97E-7AD7250B00DD}" type="slidenum">
              <a:rPr lang="en-US" smtClean="0"/>
              <a:t>‹#›</a:t>
            </a:fld>
            <a:endParaRPr lang="en-US"/>
          </a:p>
        </p:txBody>
      </p:sp>
    </p:spTree>
    <p:extLst>
      <p:ext uri="{BB962C8B-B14F-4D97-AF65-F5344CB8AC3E}">
        <p14:creationId xmlns:p14="http://schemas.microsoft.com/office/powerpoint/2010/main" val="1494670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94482-4920-BA0D-8AB5-E2FE1F8418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EAD956-F132-694F-A9F7-06F2924A9C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06B907-2FD9-159B-D5AD-FDC790AE70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9CBF4C-7C6B-9203-F6DC-833725B40D84}"/>
              </a:ext>
            </a:extLst>
          </p:cNvPr>
          <p:cNvSpPr>
            <a:spLocks noGrp="1"/>
          </p:cNvSpPr>
          <p:nvPr>
            <p:ph type="dt" sz="half" idx="10"/>
          </p:nvPr>
        </p:nvSpPr>
        <p:spPr/>
        <p:txBody>
          <a:bodyPr/>
          <a:lstStyle/>
          <a:p>
            <a:fld id="{A8BC7BFC-94BC-44A7-85DA-946C57CE2A9A}" type="datetimeFigureOut">
              <a:rPr lang="en-US" smtClean="0"/>
              <a:t>12/8/2024</a:t>
            </a:fld>
            <a:endParaRPr lang="en-US"/>
          </a:p>
        </p:txBody>
      </p:sp>
      <p:sp>
        <p:nvSpPr>
          <p:cNvPr id="6" name="Footer Placeholder 5">
            <a:extLst>
              <a:ext uri="{FF2B5EF4-FFF2-40B4-BE49-F238E27FC236}">
                <a16:creationId xmlns:a16="http://schemas.microsoft.com/office/drawing/2014/main" id="{808406E6-E684-E199-4101-E39183A1D5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515FC9-D53F-78AD-48B0-0F1F360DE3CD}"/>
              </a:ext>
            </a:extLst>
          </p:cNvPr>
          <p:cNvSpPr>
            <a:spLocks noGrp="1"/>
          </p:cNvSpPr>
          <p:nvPr>
            <p:ph type="sldNum" sz="quarter" idx="12"/>
          </p:nvPr>
        </p:nvSpPr>
        <p:spPr/>
        <p:txBody>
          <a:bodyPr/>
          <a:lstStyle/>
          <a:p>
            <a:fld id="{3641B0AE-C080-4654-A97E-7AD7250B00DD}" type="slidenum">
              <a:rPr lang="en-US" smtClean="0"/>
              <a:t>‹#›</a:t>
            </a:fld>
            <a:endParaRPr lang="en-US"/>
          </a:p>
        </p:txBody>
      </p:sp>
    </p:spTree>
    <p:extLst>
      <p:ext uri="{BB962C8B-B14F-4D97-AF65-F5344CB8AC3E}">
        <p14:creationId xmlns:p14="http://schemas.microsoft.com/office/powerpoint/2010/main" val="1851147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16354-CA56-AD9B-D5D7-D2BE770EF5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B898E5-0732-2C4A-CAC6-CC7ECB4C69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86F280-39AF-E58B-9066-7137DC4767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136D53-351D-A7DC-8DE4-9204F1CB0B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6BD16F-4078-833A-BD6F-D637D80021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233EC0-517C-B016-ABEB-53E9BBFFA309}"/>
              </a:ext>
            </a:extLst>
          </p:cNvPr>
          <p:cNvSpPr>
            <a:spLocks noGrp="1"/>
          </p:cNvSpPr>
          <p:nvPr>
            <p:ph type="dt" sz="half" idx="10"/>
          </p:nvPr>
        </p:nvSpPr>
        <p:spPr/>
        <p:txBody>
          <a:bodyPr/>
          <a:lstStyle/>
          <a:p>
            <a:fld id="{A8BC7BFC-94BC-44A7-85DA-946C57CE2A9A}" type="datetimeFigureOut">
              <a:rPr lang="en-US" smtClean="0"/>
              <a:t>12/8/2024</a:t>
            </a:fld>
            <a:endParaRPr lang="en-US"/>
          </a:p>
        </p:txBody>
      </p:sp>
      <p:sp>
        <p:nvSpPr>
          <p:cNvPr id="8" name="Footer Placeholder 7">
            <a:extLst>
              <a:ext uri="{FF2B5EF4-FFF2-40B4-BE49-F238E27FC236}">
                <a16:creationId xmlns:a16="http://schemas.microsoft.com/office/drawing/2014/main" id="{C2F1764D-6FD7-DB95-DD1E-E9D961FA54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8160AD-19AB-29C6-4214-7D1683BC536F}"/>
              </a:ext>
            </a:extLst>
          </p:cNvPr>
          <p:cNvSpPr>
            <a:spLocks noGrp="1"/>
          </p:cNvSpPr>
          <p:nvPr>
            <p:ph type="sldNum" sz="quarter" idx="12"/>
          </p:nvPr>
        </p:nvSpPr>
        <p:spPr/>
        <p:txBody>
          <a:bodyPr/>
          <a:lstStyle/>
          <a:p>
            <a:fld id="{3641B0AE-C080-4654-A97E-7AD7250B00DD}" type="slidenum">
              <a:rPr lang="en-US" smtClean="0"/>
              <a:t>‹#›</a:t>
            </a:fld>
            <a:endParaRPr lang="en-US"/>
          </a:p>
        </p:txBody>
      </p:sp>
    </p:spTree>
    <p:extLst>
      <p:ext uri="{BB962C8B-B14F-4D97-AF65-F5344CB8AC3E}">
        <p14:creationId xmlns:p14="http://schemas.microsoft.com/office/powerpoint/2010/main" val="2471726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C7FE1-5A4C-C3BE-47DD-D0689EC4EC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F72E83-3A51-FD6A-8708-C2309E7D17C3}"/>
              </a:ext>
            </a:extLst>
          </p:cNvPr>
          <p:cNvSpPr>
            <a:spLocks noGrp="1"/>
          </p:cNvSpPr>
          <p:nvPr>
            <p:ph type="dt" sz="half" idx="10"/>
          </p:nvPr>
        </p:nvSpPr>
        <p:spPr/>
        <p:txBody>
          <a:bodyPr/>
          <a:lstStyle/>
          <a:p>
            <a:fld id="{A8BC7BFC-94BC-44A7-85DA-946C57CE2A9A}" type="datetimeFigureOut">
              <a:rPr lang="en-US" smtClean="0"/>
              <a:t>12/8/2024</a:t>
            </a:fld>
            <a:endParaRPr lang="en-US"/>
          </a:p>
        </p:txBody>
      </p:sp>
      <p:sp>
        <p:nvSpPr>
          <p:cNvPr id="4" name="Footer Placeholder 3">
            <a:extLst>
              <a:ext uri="{FF2B5EF4-FFF2-40B4-BE49-F238E27FC236}">
                <a16:creationId xmlns:a16="http://schemas.microsoft.com/office/drawing/2014/main" id="{83BD09EB-AC66-BFDC-FB76-CD9E34402C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B34B8D-57A0-A174-2F31-05D86044AEDD}"/>
              </a:ext>
            </a:extLst>
          </p:cNvPr>
          <p:cNvSpPr>
            <a:spLocks noGrp="1"/>
          </p:cNvSpPr>
          <p:nvPr>
            <p:ph type="sldNum" sz="quarter" idx="12"/>
          </p:nvPr>
        </p:nvSpPr>
        <p:spPr/>
        <p:txBody>
          <a:bodyPr/>
          <a:lstStyle/>
          <a:p>
            <a:fld id="{3641B0AE-C080-4654-A97E-7AD7250B00DD}" type="slidenum">
              <a:rPr lang="en-US" smtClean="0"/>
              <a:t>‹#›</a:t>
            </a:fld>
            <a:endParaRPr lang="en-US"/>
          </a:p>
        </p:txBody>
      </p:sp>
    </p:spTree>
    <p:extLst>
      <p:ext uri="{BB962C8B-B14F-4D97-AF65-F5344CB8AC3E}">
        <p14:creationId xmlns:p14="http://schemas.microsoft.com/office/powerpoint/2010/main" val="626265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7088E3-CCD9-3478-BD27-DDEC5F081FA1}"/>
              </a:ext>
            </a:extLst>
          </p:cNvPr>
          <p:cNvSpPr>
            <a:spLocks noGrp="1"/>
          </p:cNvSpPr>
          <p:nvPr>
            <p:ph type="dt" sz="half" idx="10"/>
          </p:nvPr>
        </p:nvSpPr>
        <p:spPr/>
        <p:txBody>
          <a:bodyPr/>
          <a:lstStyle/>
          <a:p>
            <a:fld id="{A8BC7BFC-94BC-44A7-85DA-946C57CE2A9A}" type="datetimeFigureOut">
              <a:rPr lang="en-US" smtClean="0"/>
              <a:t>12/8/2024</a:t>
            </a:fld>
            <a:endParaRPr lang="en-US"/>
          </a:p>
        </p:txBody>
      </p:sp>
      <p:sp>
        <p:nvSpPr>
          <p:cNvPr id="3" name="Footer Placeholder 2">
            <a:extLst>
              <a:ext uri="{FF2B5EF4-FFF2-40B4-BE49-F238E27FC236}">
                <a16:creationId xmlns:a16="http://schemas.microsoft.com/office/drawing/2014/main" id="{B459990F-6789-8360-F2D5-B5ACE4DCED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577947-5836-D9B6-B168-698535CA610B}"/>
              </a:ext>
            </a:extLst>
          </p:cNvPr>
          <p:cNvSpPr>
            <a:spLocks noGrp="1"/>
          </p:cNvSpPr>
          <p:nvPr>
            <p:ph type="sldNum" sz="quarter" idx="12"/>
          </p:nvPr>
        </p:nvSpPr>
        <p:spPr/>
        <p:txBody>
          <a:bodyPr/>
          <a:lstStyle/>
          <a:p>
            <a:fld id="{3641B0AE-C080-4654-A97E-7AD7250B00DD}" type="slidenum">
              <a:rPr lang="en-US" smtClean="0"/>
              <a:t>‹#›</a:t>
            </a:fld>
            <a:endParaRPr lang="en-US"/>
          </a:p>
        </p:txBody>
      </p:sp>
    </p:spTree>
    <p:extLst>
      <p:ext uri="{BB962C8B-B14F-4D97-AF65-F5344CB8AC3E}">
        <p14:creationId xmlns:p14="http://schemas.microsoft.com/office/powerpoint/2010/main" val="2260286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AD319-F6AA-602E-4D3D-B47A9F79E0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9ED009-BF8F-ECAA-35A2-113967671E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481018-1448-5042-ED0B-01DF973FE1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53B77B-09BD-1874-FEC0-699BD7C7B4D4}"/>
              </a:ext>
            </a:extLst>
          </p:cNvPr>
          <p:cNvSpPr>
            <a:spLocks noGrp="1"/>
          </p:cNvSpPr>
          <p:nvPr>
            <p:ph type="dt" sz="half" idx="10"/>
          </p:nvPr>
        </p:nvSpPr>
        <p:spPr/>
        <p:txBody>
          <a:bodyPr/>
          <a:lstStyle/>
          <a:p>
            <a:fld id="{A8BC7BFC-94BC-44A7-85DA-946C57CE2A9A}" type="datetimeFigureOut">
              <a:rPr lang="en-US" smtClean="0"/>
              <a:t>12/8/2024</a:t>
            </a:fld>
            <a:endParaRPr lang="en-US"/>
          </a:p>
        </p:txBody>
      </p:sp>
      <p:sp>
        <p:nvSpPr>
          <p:cNvPr id="6" name="Footer Placeholder 5">
            <a:extLst>
              <a:ext uri="{FF2B5EF4-FFF2-40B4-BE49-F238E27FC236}">
                <a16:creationId xmlns:a16="http://schemas.microsoft.com/office/drawing/2014/main" id="{69529BCB-CA1C-B1C7-F9CC-0AFB517ED9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952287-9C6B-12E6-3154-49C68E21FC23}"/>
              </a:ext>
            </a:extLst>
          </p:cNvPr>
          <p:cNvSpPr>
            <a:spLocks noGrp="1"/>
          </p:cNvSpPr>
          <p:nvPr>
            <p:ph type="sldNum" sz="quarter" idx="12"/>
          </p:nvPr>
        </p:nvSpPr>
        <p:spPr/>
        <p:txBody>
          <a:bodyPr/>
          <a:lstStyle/>
          <a:p>
            <a:fld id="{3641B0AE-C080-4654-A97E-7AD7250B00DD}" type="slidenum">
              <a:rPr lang="en-US" smtClean="0"/>
              <a:t>‹#›</a:t>
            </a:fld>
            <a:endParaRPr lang="en-US"/>
          </a:p>
        </p:txBody>
      </p:sp>
    </p:spTree>
    <p:extLst>
      <p:ext uri="{BB962C8B-B14F-4D97-AF65-F5344CB8AC3E}">
        <p14:creationId xmlns:p14="http://schemas.microsoft.com/office/powerpoint/2010/main" val="1819119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7B2D4-B43C-A155-62E9-D55C5BEEEB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EC041C-E7E5-CA3F-F216-401E367A49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0DC328-0013-445D-F998-55EE1E96C8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451A90-36EC-1573-44B7-A696028CA17D}"/>
              </a:ext>
            </a:extLst>
          </p:cNvPr>
          <p:cNvSpPr>
            <a:spLocks noGrp="1"/>
          </p:cNvSpPr>
          <p:nvPr>
            <p:ph type="dt" sz="half" idx="10"/>
          </p:nvPr>
        </p:nvSpPr>
        <p:spPr/>
        <p:txBody>
          <a:bodyPr/>
          <a:lstStyle/>
          <a:p>
            <a:fld id="{A8BC7BFC-94BC-44A7-85DA-946C57CE2A9A}" type="datetimeFigureOut">
              <a:rPr lang="en-US" smtClean="0"/>
              <a:t>12/8/2024</a:t>
            </a:fld>
            <a:endParaRPr lang="en-US"/>
          </a:p>
        </p:txBody>
      </p:sp>
      <p:sp>
        <p:nvSpPr>
          <p:cNvPr id="6" name="Footer Placeholder 5">
            <a:extLst>
              <a:ext uri="{FF2B5EF4-FFF2-40B4-BE49-F238E27FC236}">
                <a16:creationId xmlns:a16="http://schemas.microsoft.com/office/drawing/2014/main" id="{DFE31E13-003A-0344-2691-FBD716C9F8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3FC146-7492-2F14-3310-0A5FE694099A}"/>
              </a:ext>
            </a:extLst>
          </p:cNvPr>
          <p:cNvSpPr>
            <a:spLocks noGrp="1"/>
          </p:cNvSpPr>
          <p:nvPr>
            <p:ph type="sldNum" sz="quarter" idx="12"/>
          </p:nvPr>
        </p:nvSpPr>
        <p:spPr/>
        <p:txBody>
          <a:bodyPr/>
          <a:lstStyle/>
          <a:p>
            <a:fld id="{3641B0AE-C080-4654-A97E-7AD7250B00DD}" type="slidenum">
              <a:rPr lang="en-US" smtClean="0"/>
              <a:t>‹#›</a:t>
            </a:fld>
            <a:endParaRPr lang="en-US"/>
          </a:p>
        </p:txBody>
      </p:sp>
    </p:spTree>
    <p:extLst>
      <p:ext uri="{BB962C8B-B14F-4D97-AF65-F5344CB8AC3E}">
        <p14:creationId xmlns:p14="http://schemas.microsoft.com/office/powerpoint/2010/main" val="568762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7E8330-544B-0390-990E-889EA7B057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CB0ED8-8DD4-2557-010B-6E3108DD07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9959C-AF61-CB77-3E87-316E414F8B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BC7BFC-94BC-44A7-85DA-946C57CE2A9A}" type="datetimeFigureOut">
              <a:rPr lang="en-US" smtClean="0"/>
              <a:t>12/8/2024</a:t>
            </a:fld>
            <a:endParaRPr lang="en-US"/>
          </a:p>
        </p:txBody>
      </p:sp>
      <p:sp>
        <p:nvSpPr>
          <p:cNvPr id="5" name="Footer Placeholder 4">
            <a:extLst>
              <a:ext uri="{FF2B5EF4-FFF2-40B4-BE49-F238E27FC236}">
                <a16:creationId xmlns:a16="http://schemas.microsoft.com/office/drawing/2014/main" id="{3A92B8C9-008A-B5DA-540C-CAEC9FF4D1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971C81-5DDE-1E61-987B-992C93B4A7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41B0AE-C080-4654-A97E-7AD7250B00DD}" type="slidenum">
              <a:rPr lang="en-US" smtClean="0"/>
              <a:t>‹#›</a:t>
            </a:fld>
            <a:endParaRPr lang="en-US"/>
          </a:p>
        </p:txBody>
      </p:sp>
    </p:spTree>
    <p:extLst>
      <p:ext uri="{BB962C8B-B14F-4D97-AF65-F5344CB8AC3E}">
        <p14:creationId xmlns:p14="http://schemas.microsoft.com/office/powerpoint/2010/main" val="42915196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biblegateway.com/passage/?search=1%20Thessalonians%203&amp;version=ESV#fen-ESV-29576a"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www.biblegateway.com/passage/?search=1%20Thessalonians%203&amp;version=ESV#fen-ESV-29581b"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9238D-6EC7-70BF-70CC-9417076E0C52}"/>
              </a:ext>
            </a:extLst>
          </p:cNvPr>
          <p:cNvSpPr>
            <a:spLocks noGrp="1"/>
          </p:cNvSpPr>
          <p:nvPr>
            <p:ph type="title"/>
          </p:nvPr>
        </p:nvSpPr>
        <p:spPr>
          <a:xfrm>
            <a:off x="838200" y="365125"/>
            <a:ext cx="10515600" cy="5742663"/>
          </a:xfrm>
        </p:spPr>
        <p:txBody>
          <a:bodyPr>
            <a:normAutofit/>
          </a:bodyPr>
          <a:lstStyle/>
          <a:p>
            <a:r>
              <a:rPr lang="en-US" sz="3600" dirty="0">
                <a:latin typeface="Times New Roman" panose="02020603050405020304" pitchFamily="18" charset="0"/>
                <a:cs typeface="Times New Roman" panose="02020603050405020304" pitchFamily="18" charset="0"/>
              </a:rPr>
              <a:t>1 Thessalonians 3:1-13:</a:t>
            </a:r>
            <a:br>
              <a:rPr lang="en-US" sz="3600" dirty="0">
                <a:latin typeface="Times New Roman" panose="02020603050405020304" pitchFamily="18" charset="0"/>
                <a:cs typeface="Times New Roman" panose="02020603050405020304" pitchFamily="18" charset="0"/>
              </a:rPr>
            </a:br>
            <a:br>
              <a:rPr lang="en-US" sz="3600" dirty="0">
                <a:latin typeface="Times New Roman" panose="02020603050405020304" pitchFamily="18" charset="0"/>
                <a:cs typeface="Times New Roman" panose="02020603050405020304" pitchFamily="18" charset="0"/>
              </a:rPr>
            </a:br>
            <a:r>
              <a:rPr lang="en-US" sz="3600" b="0" i="0" dirty="0">
                <a:solidFill>
                  <a:srgbClr val="000000"/>
                </a:solidFill>
                <a:effectLst/>
                <a:latin typeface="Times New Roman" panose="02020603050405020304" pitchFamily="18" charset="0"/>
                <a:cs typeface="Times New Roman" panose="02020603050405020304" pitchFamily="18" charset="0"/>
              </a:rPr>
              <a:t>Therefore when we could bear it no longer, we were willing to be left behind at Athens alone, </a:t>
            </a:r>
            <a:br>
              <a:rPr lang="en-US" sz="3600" b="0" i="0" dirty="0">
                <a:solidFill>
                  <a:srgbClr val="000000"/>
                </a:solidFill>
                <a:effectLst/>
                <a:latin typeface="Times New Roman" panose="02020603050405020304" pitchFamily="18" charset="0"/>
                <a:cs typeface="Times New Roman" panose="02020603050405020304" pitchFamily="18" charset="0"/>
              </a:rPr>
            </a:br>
            <a:r>
              <a:rPr lang="en-US" sz="3600" b="1" i="0" baseline="30000" dirty="0">
                <a:solidFill>
                  <a:srgbClr val="000000"/>
                </a:solidFill>
                <a:effectLst/>
                <a:latin typeface="Times New Roman" panose="02020603050405020304" pitchFamily="18" charset="0"/>
                <a:cs typeface="Times New Roman" panose="02020603050405020304" pitchFamily="18" charset="0"/>
              </a:rPr>
              <a:t>2 </a:t>
            </a:r>
            <a:r>
              <a:rPr lang="en-US" sz="3600" b="0" i="0" dirty="0">
                <a:solidFill>
                  <a:srgbClr val="000000"/>
                </a:solidFill>
                <a:effectLst/>
                <a:latin typeface="Times New Roman" panose="02020603050405020304" pitchFamily="18" charset="0"/>
                <a:cs typeface="Times New Roman" panose="02020603050405020304" pitchFamily="18" charset="0"/>
              </a:rPr>
              <a:t>and we sent Timothy, our brother and God's coworker</a:t>
            </a:r>
            <a:r>
              <a:rPr lang="en-US" sz="3600" b="0" i="0" baseline="30000" dirty="0">
                <a:solidFill>
                  <a:srgbClr val="000000"/>
                </a:solidFill>
                <a:effectLst/>
                <a:latin typeface="Times New Roman" panose="02020603050405020304" pitchFamily="18" charset="0"/>
                <a:cs typeface="Times New Roman" panose="02020603050405020304" pitchFamily="18" charset="0"/>
              </a:rPr>
              <a:t>[</a:t>
            </a:r>
            <a:r>
              <a:rPr lang="en-US" sz="3600" b="0" i="0" baseline="30000" dirty="0">
                <a:solidFill>
                  <a:srgbClr val="4A4A4A"/>
                </a:solidFill>
                <a:effectLst/>
                <a:latin typeface="Times New Roman" panose="02020603050405020304" pitchFamily="18" charset="0"/>
                <a:cs typeface="Times New Roman" panose="02020603050405020304" pitchFamily="18" charset="0"/>
                <a:hlinkClick r:id="rId2" tooltip="See footnote a"/>
              </a:rPr>
              <a:t>a</a:t>
            </a:r>
            <a:r>
              <a:rPr lang="en-US" sz="3600" b="0" i="0" baseline="30000" dirty="0">
                <a:solidFill>
                  <a:srgbClr val="000000"/>
                </a:solidFill>
                <a:effectLst/>
                <a:latin typeface="Times New Roman" panose="02020603050405020304" pitchFamily="18" charset="0"/>
                <a:cs typeface="Times New Roman" panose="02020603050405020304" pitchFamily="18" charset="0"/>
              </a:rPr>
              <a:t>]</a:t>
            </a:r>
            <a:r>
              <a:rPr lang="en-US" sz="3600" b="0" i="0" dirty="0">
                <a:solidFill>
                  <a:srgbClr val="000000"/>
                </a:solidFill>
                <a:effectLst/>
                <a:latin typeface="Times New Roman" panose="02020603050405020304" pitchFamily="18" charset="0"/>
                <a:cs typeface="Times New Roman" panose="02020603050405020304" pitchFamily="18" charset="0"/>
              </a:rPr>
              <a:t> in the gospel of Christ, to establish and exhort you in your faith, </a:t>
            </a:r>
            <a:br>
              <a:rPr lang="en-US" sz="3600" b="0" i="0" dirty="0">
                <a:solidFill>
                  <a:srgbClr val="000000"/>
                </a:solidFill>
                <a:effectLst/>
                <a:latin typeface="Times New Roman" panose="02020603050405020304" pitchFamily="18" charset="0"/>
                <a:cs typeface="Times New Roman" panose="02020603050405020304" pitchFamily="18" charset="0"/>
              </a:rPr>
            </a:br>
            <a:r>
              <a:rPr lang="en-US" sz="3600" b="1" i="0" baseline="30000" dirty="0">
                <a:solidFill>
                  <a:srgbClr val="000000"/>
                </a:solidFill>
                <a:effectLst/>
                <a:latin typeface="Times New Roman" panose="02020603050405020304" pitchFamily="18" charset="0"/>
                <a:cs typeface="Times New Roman" panose="02020603050405020304" pitchFamily="18" charset="0"/>
              </a:rPr>
              <a:t>3 </a:t>
            </a:r>
            <a:r>
              <a:rPr lang="en-US" sz="3600" b="0" i="0" dirty="0">
                <a:solidFill>
                  <a:srgbClr val="000000"/>
                </a:solidFill>
                <a:effectLst/>
                <a:latin typeface="Times New Roman" panose="02020603050405020304" pitchFamily="18" charset="0"/>
                <a:cs typeface="Times New Roman" panose="02020603050405020304" pitchFamily="18" charset="0"/>
              </a:rPr>
              <a:t>that no one be moved by these afflictions. For you yourselves know that we are destined for this.</a:t>
            </a:r>
            <a:endParaRPr lang="en-US" sz="36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5C4B4BD-18A4-D950-9B24-C5F0FE527050}"/>
              </a:ext>
            </a:extLst>
          </p:cNvPr>
          <p:cNvSpPr>
            <a:spLocks noGrp="1"/>
          </p:cNvSpPr>
          <p:nvPr>
            <p:ph idx="1"/>
          </p:nvPr>
        </p:nvSpPr>
        <p:spPr>
          <a:xfrm flipV="1">
            <a:off x="838200" y="6176962"/>
            <a:ext cx="10515600" cy="47019"/>
          </a:xfrm>
        </p:spPr>
        <p:txBody>
          <a:bodyPr>
            <a:normAutofit fontScale="25000" lnSpcReduction="20000"/>
          </a:bodyPr>
          <a:lstStyle/>
          <a:p>
            <a:endParaRPr lang="en-US" dirty="0"/>
          </a:p>
        </p:txBody>
      </p:sp>
    </p:spTree>
    <p:extLst>
      <p:ext uri="{BB962C8B-B14F-4D97-AF65-F5344CB8AC3E}">
        <p14:creationId xmlns:p14="http://schemas.microsoft.com/office/powerpoint/2010/main" val="3985867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015FD-572D-15F4-58E5-95129142D035}"/>
              </a:ext>
            </a:extLst>
          </p:cNvPr>
          <p:cNvSpPr>
            <a:spLocks noGrp="1"/>
          </p:cNvSpPr>
          <p:nvPr>
            <p:ph type="title"/>
          </p:nvPr>
        </p:nvSpPr>
        <p:spPr>
          <a:xfrm>
            <a:off x="838200" y="365125"/>
            <a:ext cx="10515600" cy="5766118"/>
          </a:xfrm>
        </p:spPr>
        <p:txBody>
          <a:bodyPr/>
          <a:lstStyle/>
          <a:p>
            <a:endParaRPr lang="en-US" dirty="0"/>
          </a:p>
        </p:txBody>
      </p:sp>
      <p:sp>
        <p:nvSpPr>
          <p:cNvPr id="3" name="Content Placeholder 2">
            <a:extLst>
              <a:ext uri="{FF2B5EF4-FFF2-40B4-BE49-F238E27FC236}">
                <a16:creationId xmlns:a16="http://schemas.microsoft.com/office/drawing/2014/main" id="{4B5CFA87-6357-DBDD-0E2A-EB3C01E956E7}"/>
              </a:ext>
            </a:extLst>
          </p:cNvPr>
          <p:cNvSpPr>
            <a:spLocks noGrp="1"/>
          </p:cNvSpPr>
          <p:nvPr>
            <p:ph idx="1"/>
          </p:nvPr>
        </p:nvSpPr>
        <p:spPr>
          <a:xfrm>
            <a:off x="838200" y="6131243"/>
            <a:ext cx="10515600" cy="45719"/>
          </a:xfrm>
        </p:spPr>
        <p:txBody>
          <a:bodyPr>
            <a:normAutofit fontScale="25000" lnSpcReduction="20000"/>
          </a:bodyPr>
          <a:lstStyle/>
          <a:p>
            <a:endParaRPr lang="en-US" dirty="0"/>
          </a:p>
        </p:txBody>
      </p:sp>
      <p:pic>
        <p:nvPicPr>
          <p:cNvPr id="5" name="Picture 4">
            <a:extLst>
              <a:ext uri="{FF2B5EF4-FFF2-40B4-BE49-F238E27FC236}">
                <a16:creationId xmlns:a16="http://schemas.microsoft.com/office/drawing/2014/main" id="{A1A70BA3-5074-06C7-BB09-D7FBC695F667}"/>
              </a:ext>
            </a:extLst>
          </p:cNvPr>
          <p:cNvPicPr>
            <a:picLocks noChangeAspect="1"/>
          </p:cNvPicPr>
          <p:nvPr/>
        </p:nvPicPr>
        <p:blipFill>
          <a:blip r:embed="rId2"/>
          <a:stretch>
            <a:fillRect/>
          </a:stretch>
        </p:blipFill>
        <p:spPr>
          <a:xfrm>
            <a:off x="1423283" y="626163"/>
            <a:ext cx="9485907" cy="5408878"/>
          </a:xfrm>
          <a:prstGeom prst="rect">
            <a:avLst/>
          </a:prstGeom>
        </p:spPr>
      </p:pic>
    </p:spTree>
    <p:extLst>
      <p:ext uri="{BB962C8B-B14F-4D97-AF65-F5344CB8AC3E}">
        <p14:creationId xmlns:p14="http://schemas.microsoft.com/office/powerpoint/2010/main" val="2838627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70656-0356-82E6-B853-B9CEAF0514D1}"/>
              </a:ext>
            </a:extLst>
          </p:cNvPr>
          <p:cNvSpPr>
            <a:spLocks noGrp="1"/>
          </p:cNvSpPr>
          <p:nvPr>
            <p:ph type="title"/>
          </p:nvPr>
        </p:nvSpPr>
        <p:spPr>
          <a:xfrm>
            <a:off x="838200" y="365125"/>
            <a:ext cx="10515600" cy="5722455"/>
          </a:xfrm>
        </p:spPr>
        <p:txBody>
          <a:bodyPr/>
          <a:lstStyle/>
          <a:p>
            <a:endParaRPr lang="en-US" dirty="0"/>
          </a:p>
        </p:txBody>
      </p:sp>
      <p:pic>
        <p:nvPicPr>
          <p:cNvPr id="5" name="Content Placeholder 4">
            <a:extLst>
              <a:ext uri="{FF2B5EF4-FFF2-40B4-BE49-F238E27FC236}">
                <a16:creationId xmlns:a16="http://schemas.microsoft.com/office/drawing/2014/main" id="{E1077199-24C7-DB51-52B8-F9849B1E65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76851" y="6130925"/>
            <a:ext cx="38297" cy="46038"/>
          </a:xfrm>
        </p:spPr>
      </p:pic>
      <p:pic>
        <p:nvPicPr>
          <p:cNvPr id="7" name="Picture 6">
            <a:extLst>
              <a:ext uri="{FF2B5EF4-FFF2-40B4-BE49-F238E27FC236}">
                <a16:creationId xmlns:a16="http://schemas.microsoft.com/office/drawing/2014/main" id="{9459A2EA-7BD3-6B95-1E62-F21C05B7E5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038" y="884087"/>
            <a:ext cx="5041828" cy="4950895"/>
          </a:xfrm>
          <a:prstGeom prst="rect">
            <a:avLst/>
          </a:prstGeom>
        </p:spPr>
      </p:pic>
      <p:pic>
        <p:nvPicPr>
          <p:cNvPr id="4" name="Picture 3">
            <a:extLst>
              <a:ext uri="{FF2B5EF4-FFF2-40B4-BE49-F238E27FC236}">
                <a16:creationId xmlns:a16="http://schemas.microsoft.com/office/drawing/2014/main" id="{1ABC7A8C-2FF0-4512-B7AF-93353E17D413}"/>
              </a:ext>
            </a:extLst>
          </p:cNvPr>
          <p:cNvPicPr>
            <a:picLocks noChangeAspect="1"/>
          </p:cNvPicPr>
          <p:nvPr/>
        </p:nvPicPr>
        <p:blipFill>
          <a:blip r:embed="rId4"/>
          <a:stretch>
            <a:fillRect/>
          </a:stretch>
        </p:blipFill>
        <p:spPr>
          <a:xfrm>
            <a:off x="5920866" y="884087"/>
            <a:ext cx="5309160" cy="4839754"/>
          </a:xfrm>
          <a:prstGeom prst="rect">
            <a:avLst/>
          </a:prstGeom>
        </p:spPr>
      </p:pic>
    </p:spTree>
    <p:extLst>
      <p:ext uri="{BB962C8B-B14F-4D97-AF65-F5344CB8AC3E}">
        <p14:creationId xmlns:p14="http://schemas.microsoft.com/office/powerpoint/2010/main" val="3540926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8E0B3-A799-4CF3-E926-8B2BB67F73CE}"/>
              </a:ext>
            </a:extLst>
          </p:cNvPr>
          <p:cNvSpPr>
            <a:spLocks noGrp="1"/>
          </p:cNvSpPr>
          <p:nvPr>
            <p:ph type="title"/>
          </p:nvPr>
        </p:nvSpPr>
        <p:spPr>
          <a:xfrm>
            <a:off x="838200" y="365125"/>
            <a:ext cx="10515600" cy="5811838"/>
          </a:xfrm>
        </p:spPr>
        <p:txBody>
          <a:bodyPr/>
          <a:lstStyle/>
          <a:p>
            <a:endParaRPr lang="en-US" dirty="0"/>
          </a:p>
        </p:txBody>
      </p:sp>
      <p:pic>
        <p:nvPicPr>
          <p:cNvPr id="5" name="Content Placeholder 4">
            <a:extLst>
              <a:ext uri="{FF2B5EF4-FFF2-40B4-BE49-F238E27FC236}">
                <a16:creationId xmlns:a16="http://schemas.microsoft.com/office/drawing/2014/main" id="{00A96299-F046-A1D0-0AD0-92CE3122D2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12391" y="6051550"/>
            <a:ext cx="167217" cy="125413"/>
          </a:xfrm>
        </p:spPr>
      </p:pic>
      <p:pic>
        <p:nvPicPr>
          <p:cNvPr id="7" name="Picture 6">
            <a:extLst>
              <a:ext uri="{FF2B5EF4-FFF2-40B4-BE49-F238E27FC236}">
                <a16:creationId xmlns:a16="http://schemas.microsoft.com/office/drawing/2014/main" id="{811B23F7-04B3-89FB-F077-A77D451D62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8355" y="238538"/>
            <a:ext cx="9811909" cy="6254337"/>
          </a:xfrm>
          <a:prstGeom prst="rect">
            <a:avLst/>
          </a:prstGeom>
        </p:spPr>
      </p:pic>
    </p:spTree>
    <p:extLst>
      <p:ext uri="{BB962C8B-B14F-4D97-AF65-F5344CB8AC3E}">
        <p14:creationId xmlns:p14="http://schemas.microsoft.com/office/powerpoint/2010/main" val="3015923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08205-DDAF-5DAF-CD86-940AFD66ED8A}"/>
              </a:ext>
            </a:extLst>
          </p:cNvPr>
          <p:cNvSpPr>
            <a:spLocks noGrp="1"/>
          </p:cNvSpPr>
          <p:nvPr>
            <p:ph type="title"/>
          </p:nvPr>
        </p:nvSpPr>
        <p:spPr>
          <a:xfrm>
            <a:off x="838200" y="365125"/>
            <a:ext cx="10515600" cy="5766118"/>
          </a:xfrm>
        </p:spPr>
        <p:txBody>
          <a:bodyPr>
            <a:normAutofit/>
          </a:bodyPr>
          <a:lstStyle/>
          <a:p>
            <a:r>
              <a:rPr lang="en-US" sz="4800" dirty="0">
                <a:highlight>
                  <a:srgbClr val="FFFF00"/>
                </a:highlight>
                <a:latin typeface="Times New Roman" panose="02020603050405020304" pitchFamily="18" charset="0"/>
                <a:cs typeface="Times New Roman" panose="02020603050405020304" pitchFamily="18" charset="0"/>
              </a:rPr>
              <a:t>Look at verse 2 again. “2…and we sent Timothy, our brother and God's coworker[a] in the gospel of Christ, to establish and exhort you in your faith.” </a:t>
            </a:r>
          </a:p>
        </p:txBody>
      </p:sp>
      <p:sp>
        <p:nvSpPr>
          <p:cNvPr id="3" name="Content Placeholder 2">
            <a:extLst>
              <a:ext uri="{FF2B5EF4-FFF2-40B4-BE49-F238E27FC236}">
                <a16:creationId xmlns:a16="http://schemas.microsoft.com/office/drawing/2014/main" id="{A98A45B7-A211-3484-FF4D-2FBB1359E9A4}"/>
              </a:ext>
            </a:extLst>
          </p:cNvPr>
          <p:cNvSpPr>
            <a:spLocks noGrp="1"/>
          </p:cNvSpPr>
          <p:nvPr>
            <p:ph idx="1"/>
          </p:nvPr>
        </p:nvSpPr>
        <p:spPr>
          <a:xfrm>
            <a:off x="838200" y="6131243"/>
            <a:ext cx="1051560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548047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0F10B-18F9-CA0B-8191-9A8FEAB2AF53}"/>
              </a:ext>
            </a:extLst>
          </p:cNvPr>
          <p:cNvSpPr>
            <a:spLocks noGrp="1"/>
          </p:cNvSpPr>
          <p:nvPr>
            <p:ph type="title"/>
          </p:nvPr>
        </p:nvSpPr>
        <p:spPr>
          <a:xfrm>
            <a:off x="838200" y="365125"/>
            <a:ext cx="10515600" cy="5811837"/>
          </a:xfrm>
        </p:spPr>
        <p:txBody>
          <a:bodyPr>
            <a:normAutofit/>
          </a:bodyPr>
          <a:lstStyle/>
          <a:p>
            <a:r>
              <a:rPr lang="en-US" sz="4800" dirty="0">
                <a:highlight>
                  <a:srgbClr val="00FF00"/>
                </a:highlight>
                <a:latin typeface="Times New Roman" panose="02020603050405020304" pitchFamily="18" charset="0"/>
                <a:cs typeface="Times New Roman" panose="02020603050405020304" pitchFamily="18" charset="0"/>
              </a:rPr>
              <a:t>Philippians 2:20 reads, “19 I hope in the Lord Jesus to send Timothy to you soon, so that I too may be cheered by news of you. 20 For I have no one like him, who will be genuinely concerned for your welfare.” </a:t>
            </a:r>
          </a:p>
        </p:txBody>
      </p:sp>
      <p:sp>
        <p:nvSpPr>
          <p:cNvPr id="3" name="Content Placeholder 2">
            <a:extLst>
              <a:ext uri="{FF2B5EF4-FFF2-40B4-BE49-F238E27FC236}">
                <a16:creationId xmlns:a16="http://schemas.microsoft.com/office/drawing/2014/main" id="{D5B0F839-298C-6900-0347-4AD4BCD05516}"/>
              </a:ext>
            </a:extLst>
          </p:cNvPr>
          <p:cNvSpPr>
            <a:spLocks noGrp="1"/>
          </p:cNvSpPr>
          <p:nvPr>
            <p:ph idx="1"/>
          </p:nvPr>
        </p:nvSpPr>
        <p:spPr>
          <a:xfrm>
            <a:off x="838200" y="6102735"/>
            <a:ext cx="10515600" cy="74227"/>
          </a:xfrm>
        </p:spPr>
        <p:txBody>
          <a:bodyPr>
            <a:normAutofit fontScale="25000" lnSpcReduction="20000"/>
          </a:bodyPr>
          <a:lstStyle/>
          <a:p>
            <a:endParaRPr lang="en-US" dirty="0"/>
          </a:p>
        </p:txBody>
      </p:sp>
    </p:spTree>
    <p:extLst>
      <p:ext uri="{BB962C8B-B14F-4D97-AF65-F5344CB8AC3E}">
        <p14:creationId xmlns:p14="http://schemas.microsoft.com/office/powerpoint/2010/main" val="3784563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05AD6-265B-5B7F-C746-7621159E972C}"/>
              </a:ext>
            </a:extLst>
          </p:cNvPr>
          <p:cNvSpPr>
            <a:spLocks noGrp="1"/>
          </p:cNvSpPr>
          <p:nvPr>
            <p:ph type="title"/>
          </p:nvPr>
        </p:nvSpPr>
        <p:spPr>
          <a:xfrm>
            <a:off x="838200" y="365125"/>
            <a:ext cx="10515600" cy="5811837"/>
          </a:xfrm>
        </p:spPr>
        <p:txBody>
          <a:bodyPr/>
          <a:lstStyle/>
          <a:p>
            <a:r>
              <a:rPr lang="en-US" dirty="0">
                <a:highlight>
                  <a:srgbClr val="FFFF00"/>
                </a:highlight>
                <a:latin typeface="Times New Roman" panose="02020603050405020304" pitchFamily="18" charset="0"/>
                <a:cs typeface="Times New Roman" panose="02020603050405020304" pitchFamily="18" charset="0"/>
              </a:rPr>
              <a:t>Look at verses 3-4. “3…that no one be moved by these afflictions. For you yourselves know that we are destined for this. 4 For when we were with you, we kept telling you beforehand that we were to suffer affliction, just as it has come to pass, and just as you know.” </a:t>
            </a:r>
          </a:p>
        </p:txBody>
      </p:sp>
      <p:sp>
        <p:nvSpPr>
          <p:cNvPr id="3" name="Content Placeholder 2">
            <a:extLst>
              <a:ext uri="{FF2B5EF4-FFF2-40B4-BE49-F238E27FC236}">
                <a16:creationId xmlns:a16="http://schemas.microsoft.com/office/drawing/2014/main" id="{2D5C2C29-B3F1-6853-2511-0672AB4F5D9E}"/>
              </a:ext>
            </a:extLst>
          </p:cNvPr>
          <p:cNvSpPr>
            <a:spLocks noGrp="1"/>
          </p:cNvSpPr>
          <p:nvPr>
            <p:ph idx="1"/>
          </p:nvPr>
        </p:nvSpPr>
        <p:spPr>
          <a:xfrm flipV="1">
            <a:off x="838200" y="6176962"/>
            <a:ext cx="1051560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1131441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55282-F01B-CB5D-2420-02BCA53E8C13}"/>
              </a:ext>
            </a:extLst>
          </p:cNvPr>
          <p:cNvSpPr>
            <a:spLocks noGrp="1"/>
          </p:cNvSpPr>
          <p:nvPr>
            <p:ph type="title"/>
          </p:nvPr>
        </p:nvSpPr>
        <p:spPr>
          <a:xfrm>
            <a:off x="838200" y="365125"/>
            <a:ext cx="10515600" cy="5727506"/>
          </a:xfrm>
        </p:spPr>
        <p:txBody>
          <a:bodyPr/>
          <a:lstStyle/>
          <a:p>
            <a:r>
              <a:rPr lang="en-US" dirty="0">
                <a:highlight>
                  <a:srgbClr val="00FF00"/>
                </a:highlight>
                <a:latin typeface="Times New Roman" panose="02020603050405020304" pitchFamily="18" charset="0"/>
                <a:cs typeface="Times New Roman" panose="02020603050405020304" pitchFamily="18" charset="0"/>
              </a:rPr>
              <a:t>Matthew 13:20-21, “20 As for what was sown on rocky ground, this is the one who hears the word and immediately receives it with joy, 21 yet he has no root in himself, but endures for a while, and when tribulation or persecution arises on account of the word, immediately he falls away.” </a:t>
            </a:r>
          </a:p>
        </p:txBody>
      </p:sp>
      <p:sp>
        <p:nvSpPr>
          <p:cNvPr id="3" name="Content Placeholder 2">
            <a:extLst>
              <a:ext uri="{FF2B5EF4-FFF2-40B4-BE49-F238E27FC236}">
                <a16:creationId xmlns:a16="http://schemas.microsoft.com/office/drawing/2014/main" id="{BBA08071-755B-A2BE-5FCD-303E813F53CC}"/>
              </a:ext>
            </a:extLst>
          </p:cNvPr>
          <p:cNvSpPr>
            <a:spLocks noGrp="1"/>
          </p:cNvSpPr>
          <p:nvPr>
            <p:ph idx="1"/>
          </p:nvPr>
        </p:nvSpPr>
        <p:spPr>
          <a:xfrm>
            <a:off x="838200" y="6092631"/>
            <a:ext cx="10515600" cy="84331"/>
          </a:xfrm>
        </p:spPr>
        <p:txBody>
          <a:bodyPr>
            <a:normAutofit fontScale="25000" lnSpcReduction="20000"/>
          </a:bodyPr>
          <a:lstStyle/>
          <a:p>
            <a:endParaRPr lang="en-US" dirty="0"/>
          </a:p>
        </p:txBody>
      </p:sp>
    </p:spTree>
    <p:extLst>
      <p:ext uri="{BB962C8B-B14F-4D97-AF65-F5344CB8AC3E}">
        <p14:creationId xmlns:p14="http://schemas.microsoft.com/office/powerpoint/2010/main" val="526593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4CC0B-8046-7322-FA34-B087FBEAFF28}"/>
              </a:ext>
            </a:extLst>
          </p:cNvPr>
          <p:cNvSpPr>
            <a:spLocks noGrp="1"/>
          </p:cNvSpPr>
          <p:nvPr>
            <p:ph type="title"/>
          </p:nvPr>
        </p:nvSpPr>
        <p:spPr>
          <a:xfrm>
            <a:off x="838200" y="365125"/>
            <a:ext cx="10515600" cy="5811837"/>
          </a:xfrm>
        </p:spPr>
        <p:txBody>
          <a:bodyPr>
            <a:normAutofit/>
          </a:bodyPr>
          <a:lstStyle/>
          <a:p>
            <a:r>
              <a:rPr lang="en-US" sz="4800" dirty="0">
                <a:highlight>
                  <a:srgbClr val="00FF00"/>
                </a:highlight>
                <a:latin typeface="Times New Roman" panose="02020603050405020304" pitchFamily="18" charset="0"/>
                <a:cs typeface="Times New Roman" panose="02020603050405020304" pitchFamily="18" charset="0"/>
              </a:rPr>
              <a:t>Job 2:10 reads, “10 But he said to her, ‘You speak as one of the foolish women would speak. Shall we receive good from God, and shall we not receive evil?’ In all this Job did not sin with his lips.” </a:t>
            </a:r>
          </a:p>
        </p:txBody>
      </p:sp>
      <p:sp>
        <p:nvSpPr>
          <p:cNvPr id="3" name="Content Placeholder 2">
            <a:extLst>
              <a:ext uri="{FF2B5EF4-FFF2-40B4-BE49-F238E27FC236}">
                <a16:creationId xmlns:a16="http://schemas.microsoft.com/office/drawing/2014/main" id="{20B1AF9A-8B65-3390-85C2-87A0328AE13E}"/>
              </a:ext>
            </a:extLst>
          </p:cNvPr>
          <p:cNvSpPr>
            <a:spLocks noGrp="1"/>
          </p:cNvSpPr>
          <p:nvPr>
            <p:ph idx="1"/>
          </p:nvPr>
        </p:nvSpPr>
        <p:spPr>
          <a:xfrm>
            <a:off x="838200" y="6122943"/>
            <a:ext cx="10515600" cy="54019"/>
          </a:xfrm>
        </p:spPr>
        <p:txBody>
          <a:bodyPr>
            <a:normAutofit fontScale="25000" lnSpcReduction="20000"/>
          </a:bodyPr>
          <a:lstStyle/>
          <a:p>
            <a:endParaRPr lang="en-US" dirty="0"/>
          </a:p>
        </p:txBody>
      </p:sp>
    </p:spTree>
    <p:extLst>
      <p:ext uri="{BB962C8B-B14F-4D97-AF65-F5344CB8AC3E}">
        <p14:creationId xmlns:p14="http://schemas.microsoft.com/office/powerpoint/2010/main" val="2182506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C2838-5385-54D0-1E49-0776C7BAD465}"/>
              </a:ext>
            </a:extLst>
          </p:cNvPr>
          <p:cNvSpPr>
            <a:spLocks noGrp="1"/>
          </p:cNvSpPr>
          <p:nvPr>
            <p:ph type="title"/>
          </p:nvPr>
        </p:nvSpPr>
        <p:spPr>
          <a:xfrm>
            <a:off x="838200" y="365125"/>
            <a:ext cx="10515600" cy="5722454"/>
          </a:xfrm>
        </p:spPr>
        <p:txBody>
          <a:bodyPr>
            <a:normAutofit/>
          </a:bodyPr>
          <a:lstStyle/>
          <a:p>
            <a:r>
              <a:rPr lang="en-US" sz="4800" dirty="0">
                <a:highlight>
                  <a:srgbClr val="00FF00"/>
                </a:highlight>
                <a:latin typeface="Times New Roman" panose="02020603050405020304" pitchFamily="18" charset="0"/>
                <a:cs typeface="Times New Roman" panose="02020603050405020304" pitchFamily="18" charset="0"/>
              </a:rPr>
              <a:t>Hebrews 2:10 reads, “10 For it was fitting that he, for whom and by whom all things exist, in bringing many sons to glory, should make the founder of their salvation perfect through suffering.” </a:t>
            </a:r>
          </a:p>
        </p:txBody>
      </p:sp>
      <p:sp>
        <p:nvSpPr>
          <p:cNvPr id="3" name="Content Placeholder 2">
            <a:extLst>
              <a:ext uri="{FF2B5EF4-FFF2-40B4-BE49-F238E27FC236}">
                <a16:creationId xmlns:a16="http://schemas.microsoft.com/office/drawing/2014/main" id="{636A5668-8224-B65F-09CA-4B7EFB5E8322}"/>
              </a:ext>
            </a:extLst>
          </p:cNvPr>
          <p:cNvSpPr>
            <a:spLocks noGrp="1"/>
          </p:cNvSpPr>
          <p:nvPr>
            <p:ph idx="1"/>
          </p:nvPr>
        </p:nvSpPr>
        <p:spPr>
          <a:xfrm>
            <a:off x="838200" y="6087579"/>
            <a:ext cx="10515600" cy="89383"/>
          </a:xfrm>
        </p:spPr>
        <p:txBody>
          <a:bodyPr>
            <a:normAutofit fontScale="25000" lnSpcReduction="20000"/>
          </a:bodyPr>
          <a:lstStyle/>
          <a:p>
            <a:endParaRPr lang="en-US" dirty="0"/>
          </a:p>
        </p:txBody>
      </p:sp>
    </p:spTree>
    <p:extLst>
      <p:ext uri="{BB962C8B-B14F-4D97-AF65-F5344CB8AC3E}">
        <p14:creationId xmlns:p14="http://schemas.microsoft.com/office/powerpoint/2010/main" val="1671843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C314A-CA73-371E-ED63-AF6ACEC91297}"/>
              </a:ext>
            </a:extLst>
          </p:cNvPr>
          <p:cNvSpPr>
            <a:spLocks noGrp="1"/>
          </p:cNvSpPr>
          <p:nvPr>
            <p:ph type="title"/>
          </p:nvPr>
        </p:nvSpPr>
        <p:spPr>
          <a:xfrm>
            <a:off x="838200" y="365125"/>
            <a:ext cx="10515600" cy="5762870"/>
          </a:xfrm>
        </p:spPr>
        <p:txBody>
          <a:bodyPr>
            <a:normAutofit/>
          </a:bodyPr>
          <a:lstStyle/>
          <a:p>
            <a:r>
              <a:rPr lang="en-US" sz="4800" dirty="0">
                <a:highlight>
                  <a:srgbClr val="00FF00"/>
                </a:highlight>
                <a:latin typeface="Times New Roman" panose="02020603050405020304" pitchFamily="18" charset="0"/>
                <a:cs typeface="Times New Roman" panose="02020603050405020304" pitchFamily="18" charset="0"/>
              </a:rPr>
              <a:t>John 16:33 reads, “33 I have said these things to you, that in me you may have peace. In the world you will have tribulation. But take heart; I have overcome the world.”</a:t>
            </a:r>
          </a:p>
        </p:txBody>
      </p:sp>
      <p:sp>
        <p:nvSpPr>
          <p:cNvPr id="3" name="Content Placeholder 2">
            <a:extLst>
              <a:ext uri="{FF2B5EF4-FFF2-40B4-BE49-F238E27FC236}">
                <a16:creationId xmlns:a16="http://schemas.microsoft.com/office/drawing/2014/main" id="{B7E219A0-884B-A102-9AAC-368E39A7A1A9}"/>
              </a:ext>
            </a:extLst>
          </p:cNvPr>
          <p:cNvSpPr>
            <a:spLocks noGrp="1"/>
          </p:cNvSpPr>
          <p:nvPr>
            <p:ph idx="1"/>
          </p:nvPr>
        </p:nvSpPr>
        <p:spPr>
          <a:xfrm>
            <a:off x="838200" y="6127995"/>
            <a:ext cx="10515600" cy="48967"/>
          </a:xfrm>
        </p:spPr>
        <p:txBody>
          <a:bodyPr>
            <a:normAutofit fontScale="25000" lnSpcReduction="20000"/>
          </a:bodyPr>
          <a:lstStyle/>
          <a:p>
            <a:endParaRPr lang="en-US" dirty="0"/>
          </a:p>
        </p:txBody>
      </p:sp>
    </p:spTree>
    <p:extLst>
      <p:ext uri="{BB962C8B-B14F-4D97-AF65-F5344CB8AC3E}">
        <p14:creationId xmlns:p14="http://schemas.microsoft.com/office/powerpoint/2010/main" val="622104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68DCA-38E3-AE0D-79F6-CF18C1AAB61B}"/>
              </a:ext>
            </a:extLst>
          </p:cNvPr>
          <p:cNvSpPr>
            <a:spLocks noGrp="1"/>
          </p:cNvSpPr>
          <p:nvPr>
            <p:ph type="title"/>
          </p:nvPr>
        </p:nvSpPr>
        <p:spPr>
          <a:xfrm>
            <a:off x="838200" y="365125"/>
            <a:ext cx="10515600" cy="5766118"/>
          </a:xfrm>
        </p:spPr>
        <p:txBody>
          <a:bodyPr>
            <a:normAutofit/>
          </a:bodyPr>
          <a:lstStyle/>
          <a:p>
            <a:r>
              <a:rPr lang="en-US" sz="3200" b="1" i="0" baseline="30000" dirty="0">
                <a:solidFill>
                  <a:srgbClr val="000000"/>
                </a:solidFill>
                <a:effectLst/>
                <a:latin typeface="Times New Roman" panose="02020603050405020304" pitchFamily="18" charset="0"/>
                <a:cs typeface="Times New Roman" panose="02020603050405020304" pitchFamily="18" charset="0"/>
              </a:rPr>
              <a:t>4 </a:t>
            </a:r>
            <a:r>
              <a:rPr lang="en-US" sz="3200" b="0" i="0" dirty="0">
                <a:solidFill>
                  <a:srgbClr val="000000"/>
                </a:solidFill>
                <a:effectLst/>
                <a:latin typeface="Times New Roman" panose="02020603050405020304" pitchFamily="18" charset="0"/>
                <a:cs typeface="Times New Roman" panose="02020603050405020304" pitchFamily="18" charset="0"/>
              </a:rPr>
              <a:t>For when we were with you, we kept telling you beforehand that we were to suffer affliction, just as it has come to pass, and just as you know. </a:t>
            </a:r>
            <a:br>
              <a:rPr lang="en-US" sz="3200" b="0" i="0" dirty="0">
                <a:solidFill>
                  <a:srgbClr val="000000"/>
                </a:solidFill>
                <a:effectLst/>
                <a:latin typeface="Times New Roman" panose="02020603050405020304" pitchFamily="18" charset="0"/>
                <a:cs typeface="Times New Roman" panose="02020603050405020304" pitchFamily="18" charset="0"/>
              </a:rPr>
            </a:br>
            <a:r>
              <a:rPr lang="en-US" sz="3200" b="1" i="0" baseline="30000" dirty="0">
                <a:solidFill>
                  <a:srgbClr val="000000"/>
                </a:solidFill>
                <a:effectLst/>
                <a:latin typeface="Times New Roman" panose="02020603050405020304" pitchFamily="18" charset="0"/>
                <a:cs typeface="Times New Roman" panose="02020603050405020304" pitchFamily="18" charset="0"/>
              </a:rPr>
              <a:t>5 </a:t>
            </a:r>
            <a:r>
              <a:rPr lang="en-US" sz="3200" b="0" i="0" dirty="0">
                <a:solidFill>
                  <a:srgbClr val="000000"/>
                </a:solidFill>
                <a:effectLst/>
                <a:latin typeface="Times New Roman" panose="02020603050405020304" pitchFamily="18" charset="0"/>
                <a:cs typeface="Times New Roman" panose="02020603050405020304" pitchFamily="18" charset="0"/>
              </a:rPr>
              <a:t>For this reason, when I could bear it no longer, I sent to learn about your faith, for fear that somehow the tempter had tempted you and our labor would be in vain.</a:t>
            </a:r>
            <a:br>
              <a:rPr lang="en-US" sz="3200" b="0" i="0" dirty="0">
                <a:solidFill>
                  <a:srgbClr val="000000"/>
                </a:solidFill>
                <a:effectLst/>
                <a:latin typeface="Times New Roman" panose="02020603050405020304" pitchFamily="18" charset="0"/>
                <a:cs typeface="Times New Roman" panose="02020603050405020304" pitchFamily="18" charset="0"/>
              </a:rPr>
            </a:br>
            <a:r>
              <a:rPr lang="en-US" sz="3200" b="1" i="0" baseline="30000" dirty="0">
                <a:solidFill>
                  <a:srgbClr val="000000"/>
                </a:solidFill>
                <a:effectLst/>
                <a:latin typeface="Times New Roman" panose="02020603050405020304" pitchFamily="18" charset="0"/>
                <a:cs typeface="Times New Roman" panose="02020603050405020304" pitchFamily="18" charset="0"/>
              </a:rPr>
              <a:t>6 </a:t>
            </a:r>
            <a:r>
              <a:rPr lang="en-US" sz="3200" b="0" i="0" dirty="0">
                <a:solidFill>
                  <a:srgbClr val="000000"/>
                </a:solidFill>
                <a:effectLst/>
                <a:latin typeface="Times New Roman" panose="02020603050405020304" pitchFamily="18" charset="0"/>
                <a:cs typeface="Times New Roman" panose="02020603050405020304" pitchFamily="18" charset="0"/>
              </a:rPr>
              <a:t>But now that Timothy has come to us from you, and has brought us the good news of your faith and love and reported that you always remember us kindly and long to see us, as we long to see you— </a:t>
            </a:r>
            <a:br>
              <a:rPr lang="en-US" sz="3200" b="0" i="0" dirty="0">
                <a:solidFill>
                  <a:srgbClr val="000000"/>
                </a:solidFill>
                <a:effectLst/>
                <a:latin typeface="Times New Roman" panose="02020603050405020304" pitchFamily="18" charset="0"/>
                <a:cs typeface="Times New Roman" panose="02020603050405020304" pitchFamily="18" charset="0"/>
              </a:rPr>
            </a:br>
            <a:r>
              <a:rPr lang="en-US" sz="3200" b="1" i="0" baseline="30000" dirty="0">
                <a:solidFill>
                  <a:srgbClr val="000000"/>
                </a:solidFill>
                <a:effectLst/>
                <a:latin typeface="Times New Roman" panose="02020603050405020304" pitchFamily="18" charset="0"/>
                <a:cs typeface="Times New Roman" panose="02020603050405020304" pitchFamily="18" charset="0"/>
              </a:rPr>
              <a:t>7 </a:t>
            </a:r>
            <a:r>
              <a:rPr lang="en-US" sz="3200" b="0" i="0" dirty="0">
                <a:solidFill>
                  <a:srgbClr val="000000"/>
                </a:solidFill>
                <a:effectLst/>
                <a:latin typeface="Times New Roman" panose="02020603050405020304" pitchFamily="18" charset="0"/>
                <a:cs typeface="Times New Roman" panose="02020603050405020304" pitchFamily="18" charset="0"/>
              </a:rPr>
              <a:t>for this reason, brothers,</a:t>
            </a:r>
            <a:r>
              <a:rPr lang="en-US" sz="3200" b="0" i="0" baseline="30000" dirty="0">
                <a:solidFill>
                  <a:srgbClr val="000000"/>
                </a:solidFill>
                <a:effectLst/>
                <a:latin typeface="Times New Roman" panose="02020603050405020304" pitchFamily="18" charset="0"/>
                <a:cs typeface="Times New Roman" panose="02020603050405020304" pitchFamily="18" charset="0"/>
              </a:rPr>
              <a:t>[</a:t>
            </a:r>
            <a:r>
              <a:rPr lang="en-US" sz="3200" b="0" i="0" baseline="30000" dirty="0">
                <a:solidFill>
                  <a:srgbClr val="4A4A4A"/>
                </a:solidFill>
                <a:effectLst/>
                <a:latin typeface="Times New Roman" panose="02020603050405020304" pitchFamily="18" charset="0"/>
                <a:cs typeface="Times New Roman" panose="02020603050405020304" pitchFamily="18" charset="0"/>
                <a:hlinkClick r:id="rId2" tooltip="See footnote b"/>
              </a:rPr>
              <a:t>b</a:t>
            </a:r>
            <a:r>
              <a:rPr lang="en-US" sz="3200" b="0" i="0" baseline="30000" dirty="0">
                <a:solidFill>
                  <a:srgbClr val="000000"/>
                </a:solidFill>
                <a:effectLst/>
                <a:latin typeface="Times New Roman" panose="02020603050405020304" pitchFamily="18" charset="0"/>
                <a:cs typeface="Times New Roman" panose="02020603050405020304" pitchFamily="18" charset="0"/>
              </a:rPr>
              <a:t>]</a:t>
            </a:r>
            <a:r>
              <a:rPr lang="en-US" sz="3200" b="0" i="0" dirty="0">
                <a:solidFill>
                  <a:srgbClr val="000000"/>
                </a:solidFill>
                <a:effectLst/>
                <a:latin typeface="Times New Roman" panose="02020603050405020304" pitchFamily="18" charset="0"/>
                <a:cs typeface="Times New Roman" panose="02020603050405020304" pitchFamily="18" charset="0"/>
              </a:rPr>
              <a:t> in all our distress and affliction we have been comforted about you through your faith.</a:t>
            </a:r>
            <a:endParaRPr lang="en-US" sz="32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E4B4572-E8D7-C6B8-ED6E-18203ED1B0F9}"/>
              </a:ext>
            </a:extLst>
          </p:cNvPr>
          <p:cNvSpPr>
            <a:spLocks noGrp="1"/>
          </p:cNvSpPr>
          <p:nvPr>
            <p:ph idx="1"/>
          </p:nvPr>
        </p:nvSpPr>
        <p:spPr>
          <a:xfrm>
            <a:off x="838200" y="6131243"/>
            <a:ext cx="1051560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1684320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09A88-CE37-B5D4-91A3-12AF8BA5591F}"/>
              </a:ext>
            </a:extLst>
          </p:cNvPr>
          <p:cNvSpPr>
            <a:spLocks noGrp="1"/>
          </p:cNvSpPr>
          <p:nvPr>
            <p:ph type="title"/>
          </p:nvPr>
        </p:nvSpPr>
        <p:spPr>
          <a:xfrm>
            <a:off x="-4191815" y="-2263776"/>
            <a:ext cx="25063083" cy="11266987"/>
          </a:xfrm>
        </p:spPr>
        <p:txBody>
          <a:bodyPr/>
          <a:lstStyle/>
          <a:p>
            <a:r>
              <a:rPr lang="en-US" dirty="0"/>
              <a:t>                                        </a:t>
            </a:r>
            <a:br>
              <a:rPr lang="en-US" dirty="0"/>
            </a:br>
            <a:br>
              <a:rPr lang="en-US" dirty="0"/>
            </a:br>
            <a:br>
              <a:rPr lang="en-US" dirty="0"/>
            </a:br>
            <a:r>
              <a:rPr lang="en-US" dirty="0"/>
              <a:t> 					   </a:t>
            </a:r>
            <a:r>
              <a:rPr lang="en-US" sz="4000" dirty="0"/>
              <a:t>“Symbol of Christianity is the cross, not a soft pillow.”</a:t>
            </a:r>
          </a:p>
        </p:txBody>
      </p:sp>
      <p:sp>
        <p:nvSpPr>
          <p:cNvPr id="3" name="Content Placeholder 2">
            <a:extLst>
              <a:ext uri="{FF2B5EF4-FFF2-40B4-BE49-F238E27FC236}">
                <a16:creationId xmlns:a16="http://schemas.microsoft.com/office/drawing/2014/main" id="{4929BED6-EE8B-DE85-0353-2FF78344C15D}"/>
              </a:ext>
            </a:extLst>
          </p:cNvPr>
          <p:cNvSpPr>
            <a:spLocks noGrp="1"/>
          </p:cNvSpPr>
          <p:nvPr>
            <p:ph idx="1"/>
          </p:nvPr>
        </p:nvSpPr>
        <p:spPr>
          <a:xfrm>
            <a:off x="838200" y="6102735"/>
            <a:ext cx="10515600" cy="74227"/>
          </a:xfrm>
        </p:spPr>
        <p:txBody>
          <a:bodyPr>
            <a:normAutofit fontScale="25000" lnSpcReduction="20000"/>
          </a:bodyPr>
          <a:lstStyle/>
          <a:p>
            <a:endParaRPr lang="en-US" dirty="0"/>
          </a:p>
        </p:txBody>
      </p:sp>
      <p:pic>
        <p:nvPicPr>
          <p:cNvPr id="1026" name="Picture 2" descr="Bible Commentary from Pastor David Guzik">
            <a:extLst>
              <a:ext uri="{FF2B5EF4-FFF2-40B4-BE49-F238E27FC236}">
                <a16:creationId xmlns:a16="http://schemas.microsoft.com/office/drawing/2014/main" id="{AA0668A3-FB7B-F35D-BFC8-7A40049E2D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672" y="579473"/>
            <a:ext cx="6787918" cy="3142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420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F385-1170-0C9A-222D-5AC589592131}"/>
              </a:ext>
            </a:extLst>
          </p:cNvPr>
          <p:cNvSpPr>
            <a:spLocks noGrp="1"/>
          </p:cNvSpPr>
          <p:nvPr>
            <p:ph type="title"/>
          </p:nvPr>
        </p:nvSpPr>
        <p:spPr>
          <a:xfrm>
            <a:off x="838200" y="365125"/>
            <a:ext cx="10515600" cy="5747714"/>
          </a:xfrm>
        </p:spPr>
        <p:txBody>
          <a:bodyPr/>
          <a:lstStyle/>
          <a:p>
            <a:r>
              <a:rPr lang="en-US" dirty="0"/>
              <a:t> </a:t>
            </a:r>
            <a:r>
              <a:rPr lang="en-US" dirty="0">
                <a:highlight>
                  <a:srgbClr val="00FF00"/>
                </a:highlight>
                <a:latin typeface="Times New Roman" panose="02020603050405020304" pitchFamily="18" charset="0"/>
                <a:cs typeface="Times New Roman" panose="02020603050405020304" pitchFamily="18" charset="0"/>
              </a:rPr>
              <a:t>Acts 14:21-22, “After they had preached the gospel to that city and had made many disciples, they returned to Lystra and to Iconium and to Antioch, strengthening the souls of the disciples, encouraging them to continue in the faith, and saying, ‘Through many tribulations we must enter the kingdom of God.’”</a:t>
            </a:r>
          </a:p>
        </p:txBody>
      </p:sp>
      <p:sp>
        <p:nvSpPr>
          <p:cNvPr id="3" name="Content Placeholder 2">
            <a:extLst>
              <a:ext uri="{FF2B5EF4-FFF2-40B4-BE49-F238E27FC236}">
                <a16:creationId xmlns:a16="http://schemas.microsoft.com/office/drawing/2014/main" id="{97E1B9D5-F37F-3BD2-EB7A-5C24BD25B711}"/>
              </a:ext>
            </a:extLst>
          </p:cNvPr>
          <p:cNvSpPr>
            <a:spLocks noGrp="1"/>
          </p:cNvSpPr>
          <p:nvPr>
            <p:ph idx="1"/>
          </p:nvPr>
        </p:nvSpPr>
        <p:spPr>
          <a:xfrm>
            <a:off x="838200" y="6112839"/>
            <a:ext cx="10515600" cy="64123"/>
          </a:xfrm>
        </p:spPr>
        <p:txBody>
          <a:bodyPr>
            <a:normAutofit fontScale="25000" lnSpcReduction="20000"/>
          </a:bodyPr>
          <a:lstStyle/>
          <a:p>
            <a:endParaRPr lang="en-US" dirty="0"/>
          </a:p>
        </p:txBody>
      </p:sp>
    </p:spTree>
    <p:extLst>
      <p:ext uri="{BB962C8B-B14F-4D97-AF65-F5344CB8AC3E}">
        <p14:creationId xmlns:p14="http://schemas.microsoft.com/office/powerpoint/2010/main" val="1365262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08C93-18C6-6BBE-BF42-99C62B2F491C}"/>
              </a:ext>
            </a:extLst>
          </p:cNvPr>
          <p:cNvSpPr>
            <a:spLocks noGrp="1"/>
          </p:cNvSpPr>
          <p:nvPr>
            <p:ph type="title"/>
          </p:nvPr>
        </p:nvSpPr>
        <p:spPr>
          <a:xfrm>
            <a:off x="1025836" y="559006"/>
            <a:ext cx="10106206" cy="5273572"/>
          </a:xfrm>
        </p:spPr>
        <p:txBody>
          <a:bodyPr/>
          <a:lstStyle/>
          <a:p>
            <a:endParaRPr lang="en-US" dirty="0"/>
          </a:p>
        </p:txBody>
      </p:sp>
      <p:sp>
        <p:nvSpPr>
          <p:cNvPr id="3" name="Content Placeholder 2">
            <a:extLst>
              <a:ext uri="{FF2B5EF4-FFF2-40B4-BE49-F238E27FC236}">
                <a16:creationId xmlns:a16="http://schemas.microsoft.com/office/drawing/2014/main" id="{14EE015C-90B0-D3D9-3AFE-A5FE3028B564}"/>
              </a:ext>
            </a:extLst>
          </p:cNvPr>
          <p:cNvSpPr>
            <a:spLocks noGrp="1"/>
          </p:cNvSpPr>
          <p:nvPr>
            <p:ph idx="1"/>
          </p:nvPr>
        </p:nvSpPr>
        <p:spPr>
          <a:xfrm>
            <a:off x="838200" y="6122943"/>
            <a:ext cx="10515600" cy="54019"/>
          </a:xfrm>
        </p:spPr>
        <p:txBody>
          <a:bodyPr>
            <a:normAutofit fontScale="25000" lnSpcReduction="20000"/>
          </a:bodyPr>
          <a:lstStyle/>
          <a:p>
            <a:endParaRPr lang="en-US" dirty="0"/>
          </a:p>
        </p:txBody>
      </p:sp>
      <p:pic>
        <p:nvPicPr>
          <p:cNvPr id="2050" name="Picture 2" descr="Christian preacher paid out £10,000 by Met Police who arrested her when she  'asked for help' | Daily Mail Online">
            <a:extLst>
              <a:ext uri="{FF2B5EF4-FFF2-40B4-BE49-F238E27FC236}">
                <a16:creationId xmlns:a16="http://schemas.microsoft.com/office/drawing/2014/main" id="{8F4A0E56-6734-C8AC-F263-97C6484635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076" y="227336"/>
            <a:ext cx="10972800" cy="6183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735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1C164-9A0E-FB35-C320-647DA2EB0DDD}"/>
              </a:ext>
            </a:extLst>
          </p:cNvPr>
          <p:cNvSpPr>
            <a:spLocks noGrp="1"/>
          </p:cNvSpPr>
          <p:nvPr>
            <p:ph type="title"/>
          </p:nvPr>
        </p:nvSpPr>
        <p:spPr>
          <a:xfrm>
            <a:off x="838200" y="365125"/>
            <a:ext cx="10515600" cy="5712351"/>
          </a:xfrm>
        </p:spPr>
        <p:txBody>
          <a:bodyPr>
            <a:normAutofit/>
          </a:bodyPr>
          <a:lstStyle/>
          <a:p>
            <a:r>
              <a:rPr lang="en-US" sz="5400" dirty="0">
                <a:highlight>
                  <a:srgbClr val="FFFF00"/>
                </a:highlight>
                <a:latin typeface="Times New Roman" panose="02020603050405020304" pitchFamily="18" charset="0"/>
                <a:cs typeface="Times New Roman" panose="02020603050405020304" pitchFamily="18" charset="0"/>
              </a:rPr>
              <a:t>Look at verse 5. “5 For this reason, when I could bear it no longer, I sent to learn about your faith, for fear that somehow the tempter had tempted you and our labor would be in vain.” </a:t>
            </a:r>
          </a:p>
        </p:txBody>
      </p:sp>
      <p:sp>
        <p:nvSpPr>
          <p:cNvPr id="3" name="Content Placeholder 2">
            <a:extLst>
              <a:ext uri="{FF2B5EF4-FFF2-40B4-BE49-F238E27FC236}">
                <a16:creationId xmlns:a16="http://schemas.microsoft.com/office/drawing/2014/main" id="{B6ED6F4D-034B-4913-DE53-232A21BEAD03}"/>
              </a:ext>
            </a:extLst>
          </p:cNvPr>
          <p:cNvSpPr>
            <a:spLocks noGrp="1"/>
          </p:cNvSpPr>
          <p:nvPr>
            <p:ph idx="1"/>
          </p:nvPr>
        </p:nvSpPr>
        <p:spPr>
          <a:xfrm>
            <a:off x="838200" y="6131243"/>
            <a:ext cx="1051560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4024476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4F1CA-EE0B-DAFA-EE2A-43E6EFB29C2C}"/>
              </a:ext>
            </a:extLst>
          </p:cNvPr>
          <p:cNvSpPr>
            <a:spLocks noGrp="1"/>
          </p:cNvSpPr>
          <p:nvPr>
            <p:ph type="title"/>
          </p:nvPr>
        </p:nvSpPr>
        <p:spPr>
          <a:xfrm>
            <a:off x="838200" y="365125"/>
            <a:ext cx="10515600" cy="5772974"/>
          </a:xfrm>
        </p:spPr>
        <p:txBody>
          <a:bodyPr/>
          <a:lstStyle/>
          <a:p>
            <a:r>
              <a:rPr lang="en-US" dirty="0">
                <a:highlight>
                  <a:srgbClr val="FFFF00"/>
                </a:highlight>
                <a:latin typeface="Times New Roman" panose="02020603050405020304" pitchFamily="18" charset="0"/>
                <a:cs typeface="Times New Roman" panose="02020603050405020304" pitchFamily="18" charset="0"/>
              </a:rPr>
              <a:t>Look at verses 6-8. “6 But now that Timothy has come to us from you, and has brought us the good news of your faith and love and reported that you always remember us kindly and long to see us, as we long to see you— 7 for this reason, brothers,[b] in all our distress and affliction we have been comforted about you through your faith. 8 For now we live, if you are standing fast in the Lord.” </a:t>
            </a:r>
          </a:p>
        </p:txBody>
      </p:sp>
      <p:sp>
        <p:nvSpPr>
          <p:cNvPr id="3" name="Content Placeholder 2">
            <a:extLst>
              <a:ext uri="{FF2B5EF4-FFF2-40B4-BE49-F238E27FC236}">
                <a16:creationId xmlns:a16="http://schemas.microsoft.com/office/drawing/2014/main" id="{FDDD0883-6DF5-A1BD-B6DA-45EF3FF059F0}"/>
              </a:ext>
            </a:extLst>
          </p:cNvPr>
          <p:cNvSpPr>
            <a:spLocks noGrp="1"/>
          </p:cNvSpPr>
          <p:nvPr>
            <p:ph idx="1"/>
          </p:nvPr>
        </p:nvSpPr>
        <p:spPr>
          <a:xfrm>
            <a:off x="838200" y="6097683"/>
            <a:ext cx="10515600" cy="79279"/>
          </a:xfrm>
        </p:spPr>
        <p:txBody>
          <a:bodyPr>
            <a:normAutofit fontScale="25000" lnSpcReduction="20000"/>
          </a:bodyPr>
          <a:lstStyle/>
          <a:p>
            <a:endParaRPr lang="en-US" dirty="0"/>
          </a:p>
        </p:txBody>
      </p:sp>
    </p:spTree>
    <p:extLst>
      <p:ext uri="{BB962C8B-B14F-4D97-AF65-F5344CB8AC3E}">
        <p14:creationId xmlns:p14="http://schemas.microsoft.com/office/powerpoint/2010/main" val="3374291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BEE5E-A69A-803B-0162-C79AF3F12A3C}"/>
              </a:ext>
            </a:extLst>
          </p:cNvPr>
          <p:cNvSpPr>
            <a:spLocks noGrp="1"/>
          </p:cNvSpPr>
          <p:nvPr>
            <p:ph type="title"/>
          </p:nvPr>
        </p:nvSpPr>
        <p:spPr>
          <a:xfrm>
            <a:off x="838200" y="365125"/>
            <a:ext cx="10515600" cy="5811837"/>
          </a:xfrm>
        </p:spPr>
        <p:txBody>
          <a:bodyPr>
            <a:normAutofit/>
          </a:bodyPr>
          <a:lstStyle/>
          <a:p>
            <a:r>
              <a:rPr lang="en-US" sz="4800" dirty="0">
                <a:highlight>
                  <a:srgbClr val="FFFF00"/>
                </a:highlight>
                <a:latin typeface="Times New Roman" panose="02020603050405020304" pitchFamily="18" charset="0"/>
                <a:cs typeface="Times New Roman" panose="02020603050405020304" pitchFamily="18" charset="0"/>
              </a:rPr>
              <a:t>Look at verses 9-10. “9 For what thanksgiving can we return to God for you, for all the joy that we feel for your sake before our God, 10 as we pray most earnestly night and day that we may see you face to face and supply what is lacking in your faith.” </a:t>
            </a:r>
          </a:p>
        </p:txBody>
      </p:sp>
      <p:sp>
        <p:nvSpPr>
          <p:cNvPr id="3" name="Content Placeholder 2">
            <a:extLst>
              <a:ext uri="{FF2B5EF4-FFF2-40B4-BE49-F238E27FC236}">
                <a16:creationId xmlns:a16="http://schemas.microsoft.com/office/drawing/2014/main" id="{4F29A035-EAB6-86E8-CA2E-273AA6283B95}"/>
              </a:ext>
            </a:extLst>
          </p:cNvPr>
          <p:cNvSpPr>
            <a:spLocks noGrp="1"/>
          </p:cNvSpPr>
          <p:nvPr>
            <p:ph idx="1"/>
          </p:nvPr>
        </p:nvSpPr>
        <p:spPr>
          <a:xfrm>
            <a:off x="838200" y="6107787"/>
            <a:ext cx="10515600" cy="69175"/>
          </a:xfrm>
        </p:spPr>
        <p:txBody>
          <a:bodyPr>
            <a:normAutofit fontScale="25000" lnSpcReduction="20000"/>
          </a:bodyPr>
          <a:lstStyle/>
          <a:p>
            <a:endParaRPr lang="en-US" dirty="0"/>
          </a:p>
        </p:txBody>
      </p:sp>
    </p:spTree>
    <p:extLst>
      <p:ext uri="{BB962C8B-B14F-4D97-AF65-F5344CB8AC3E}">
        <p14:creationId xmlns:p14="http://schemas.microsoft.com/office/powerpoint/2010/main" val="617309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D6C70-1CCA-B6A3-1BCC-BB12D7C8A7EA}"/>
              </a:ext>
            </a:extLst>
          </p:cNvPr>
          <p:cNvSpPr>
            <a:spLocks noGrp="1"/>
          </p:cNvSpPr>
          <p:nvPr>
            <p:ph type="title"/>
          </p:nvPr>
        </p:nvSpPr>
        <p:spPr>
          <a:xfrm>
            <a:off x="838200" y="365125"/>
            <a:ext cx="10515600" cy="5727506"/>
          </a:xfrm>
        </p:spPr>
        <p:txBody>
          <a:bodyPr/>
          <a:lstStyle/>
          <a:p>
            <a:r>
              <a:rPr lang="en-US" dirty="0">
                <a:highlight>
                  <a:srgbClr val="FFFF00"/>
                </a:highlight>
                <a:latin typeface="Times New Roman" panose="02020603050405020304" pitchFamily="18" charset="0"/>
                <a:cs typeface="Times New Roman" panose="02020603050405020304" pitchFamily="18" charset="0"/>
              </a:rPr>
              <a:t>Look at verses 11-13. “11 Now may our God and Father himself, and our Lord Jesus, direct our way to you, 12 and may the Lord make you increase and abound in love for one another and for all, as we do for you, 13 so that he may establish your hearts blameless in holiness before our God and Father, at the coming of our Lord Jesus with all his saints.” </a:t>
            </a:r>
          </a:p>
        </p:txBody>
      </p:sp>
      <p:sp>
        <p:nvSpPr>
          <p:cNvPr id="3" name="Content Placeholder 2">
            <a:extLst>
              <a:ext uri="{FF2B5EF4-FFF2-40B4-BE49-F238E27FC236}">
                <a16:creationId xmlns:a16="http://schemas.microsoft.com/office/drawing/2014/main" id="{9FA19CC2-AE13-DE5B-4531-496ED805A683}"/>
              </a:ext>
            </a:extLst>
          </p:cNvPr>
          <p:cNvSpPr>
            <a:spLocks noGrp="1"/>
          </p:cNvSpPr>
          <p:nvPr>
            <p:ph idx="1"/>
          </p:nvPr>
        </p:nvSpPr>
        <p:spPr>
          <a:xfrm>
            <a:off x="838200" y="6092631"/>
            <a:ext cx="10515600" cy="84331"/>
          </a:xfrm>
        </p:spPr>
        <p:txBody>
          <a:bodyPr>
            <a:normAutofit fontScale="25000" lnSpcReduction="20000"/>
          </a:bodyPr>
          <a:lstStyle/>
          <a:p>
            <a:endParaRPr lang="en-US" dirty="0"/>
          </a:p>
        </p:txBody>
      </p:sp>
    </p:spTree>
    <p:extLst>
      <p:ext uri="{BB962C8B-B14F-4D97-AF65-F5344CB8AC3E}">
        <p14:creationId xmlns:p14="http://schemas.microsoft.com/office/powerpoint/2010/main" val="2120258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3EEE1-98FC-09D8-853D-D1651A005581}"/>
              </a:ext>
            </a:extLst>
          </p:cNvPr>
          <p:cNvSpPr>
            <a:spLocks noGrp="1"/>
          </p:cNvSpPr>
          <p:nvPr>
            <p:ph type="title"/>
          </p:nvPr>
        </p:nvSpPr>
        <p:spPr>
          <a:xfrm>
            <a:off x="838200" y="365125"/>
            <a:ext cx="10515600" cy="5766118"/>
          </a:xfrm>
        </p:spPr>
        <p:txBody>
          <a:bodyPr>
            <a:normAutofit/>
          </a:bodyPr>
          <a:lstStyle/>
          <a:p>
            <a:r>
              <a:rPr lang="en-US" sz="6000" dirty="0">
                <a:highlight>
                  <a:srgbClr val="00FF00"/>
                </a:highlight>
                <a:latin typeface="Times New Roman" panose="02020603050405020304" pitchFamily="18" charset="0"/>
                <a:cs typeface="Times New Roman" panose="02020603050405020304" pitchFamily="18" charset="0"/>
              </a:rPr>
              <a:t>John 13:35 reads, “35 By this all people will know that you are my disciples, if you have love for one another.” </a:t>
            </a:r>
          </a:p>
        </p:txBody>
      </p:sp>
      <p:sp>
        <p:nvSpPr>
          <p:cNvPr id="3" name="Content Placeholder 2">
            <a:extLst>
              <a:ext uri="{FF2B5EF4-FFF2-40B4-BE49-F238E27FC236}">
                <a16:creationId xmlns:a16="http://schemas.microsoft.com/office/drawing/2014/main" id="{0B5FCE96-5128-B6DF-A749-537BA2ED0325}"/>
              </a:ext>
            </a:extLst>
          </p:cNvPr>
          <p:cNvSpPr>
            <a:spLocks noGrp="1"/>
          </p:cNvSpPr>
          <p:nvPr>
            <p:ph idx="1"/>
          </p:nvPr>
        </p:nvSpPr>
        <p:spPr>
          <a:xfrm>
            <a:off x="838200" y="6131243"/>
            <a:ext cx="1051560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23759109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E2B69-AD75-8712-1BCB-2BA2B7790A4B}"/>
              </a:ext>
            </a:extLst>
          </p:cNvPr>
          <p:cNvSpPr>
            <a:spLocks noGrp="1"/>
          </p:cNvSpPr>
          <p:nvPr>
            <p:ph type="title"/>
          </p:nvPr>
        </p:nvSpPr>
        <p:spPr>
          <a:xfrm>
            <a:off x="-2861788" y="333375"/>
            <a:ext cx="17503536" cy="3492489"/>
          </a:xfrm>
        </p:spPr>
        <p:txBody>
          <a:bodyPr>
            <a:normAutofit fontScale="90000"/>
          </a:bodyPr>
          <a:lstStyle/>
          <a:p>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                           </a:t>
            </a:r>
            <a:br>
              <a:rPr lang="en-US" dirty="0"/>
            </a:br>
            <a:r>
              <a:rPr lang="en-US" dirty="0"/>
              <a:t>                             “The opposite of love is not hate; it is indifference.”</a:t>
            </a:r>
          </a:p>
        </p:txBody>
      </p:sp>
      <p:sp>
        <p:nvSpPr>
          <p:cNvPr id="3" name="Content Placeholder 2">
            <a:extLst>
              <a:ext uri="{FF2B5EF4-FFF2-40B4-BE49-F238E27FC236}">
                <a16:creationId xmlns:a16="http://schemas.microsoft.com/office/drawing/2014/main" id="{3958A3F0-EA46-741B-2B64-3CED9E56958C}"/>
              </a:ext>
            </a:extLst>
          </p:cNvPr>
          <p:cNvSpPr>
            <a:spLocks noGrp="1"/>
          </p:cNvSpPr>
          <p:nvPr>
            <p:ph idx="1"/>
          </p:nvPr>
        </p:nvSpPr>
        <p:spPr>
          <a:xfrm>
            <a:off x="838200" y="6117891"/>
            <a:ext cx="10515600" cy="59071"/>
          </a:xfrm>
        </p:spPr>
        <p:txBody>
          <a:bodyPr>
            <a:normAutofit fontScale="25000" lnSpcReduction="20000"/>
          </a:bodyPr>
          <a:lstStyle/>
          <a:p>
            <a:endParaRPr lang="en-US" dirty="0"/>
          </a:p>
        </p:txBody>
      </p:sp>
      <p:pic>
        <p:nvPicPr>
          <p:cNvPr id="1026" name="Picture 2" descr="Elie Wiesel – Lifestyles Magazine">
            <a:extLst>
              <a:ext uri="{FF2B5EF4-FFF2-40B4-BE49-F238E27FC236}">
                <a16:creationId xmlns:a16="http://schemas.microsoft.com/office/drawing/2014/main" id="{2D7B7AB3-8436-F7D9-D705-B13499AF7A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1330" y="333375"/>
            <a:ext cx="8327876" cy="3758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8281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4EAEF-70C2-041B-C2F4-31F86D350933}"/>
              </a:ext>
            </a:extLst>
          </p:cNvPr>
          <p:cNvSpPr>
            <a:spLocks noGrp="1"/>
          </p:cNvSpPr>
          <p:nvPr>
            <p:ph type="title"/>
          </p:nvPr>
        </p:nvSpPr>
        <p:spPr>
          <a:xfrm>
            <a:off x="838200" y="365125"/>
            <a:ext cx="10515600" cy="5727507"/>
          </a:xfrm>
        </p:spPr>
        <p:txBody>
          <a:bodyPr>
            <a:normAutofit/>
          </a:bodyPr>
          <a:lstStyle/>
          <a:p>
            <a:r>
              <a:rPr lang="en-US" sz="5400" dirty="0">
                <a:highlight>
                  <a:srgbClr val="FFFF00"/>
                </a:highlight>
                <a:latin typeface="Times New Roman" panose="02020603050405020304" pitchFamily="18" charset="0"/>
                <a:cs typeface="Times New Roman" panose="02020603050405020304" pitchFamily="18" charset="0"/>
              </a:rPr>
              <a:t>Look at verse 13 again. “13 so that he may establish your hearts blameless in holiness before our God and Father, at the coming of our Lord Jesus with all his saints.” </a:t>
            </a:r>
          </a:p>
        </p:txBody>
      </p:sp>
      <p:sp>
        <p:nvSpPr>
          <p:cNvPr id="3" name="Content Placeholder 2">
            <a:extLst>
              <a:ext uri="{FF2B5EF4-FFF2-40B4-BE49-F238E27FC236}">
                <a16:creationId xmlns:a16="http://schemas.microsoft.com/office/drawing/2014/main" id="{806C5AE1-479B-54A8-DA48-AD1184124709}"/>
              </a:ext>
            </a:extLst>
          </p:cNvPr>
          <p:cNvSpPr>
            <a:spLocks noGrp="1"/>
          </p:cNvSpPr>
          <p:nvPr>
            <p:ph idx="1"/>
          </p:nvPr>
        </p:nvSpPr>
        <p:spPr>
          <a:xfrm>
            <a:off x="838200" y="6131243"/>
            <a:ext cx="1051560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3940905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26E6E-7C8F-1706-F03A-019A32D5823C}"/>
              </a:ext>
            </a:extLst>
          </p:cNvPr>
          <p:cNvSpPr>
            <a:spLocks noGrp="1"/>
          </p:cNvSpPr>
          <p:nvPr>
            <p:ph type="title"/>
          </p:nvPr>
        </p:nvSpPr>
        <p:spPr>
          <a:xfrm>
            <a:off x="838200" y="365125"/>
            <a:ext cx="10515600" cy="5766118"/>
          </a:xfrm>
        </p:spPr>
        <p:txBody>
          <a:bodyPr/>
          <a:lstStyle/>
          <a:p>
            <a:r>
              <a:rPr lang="en-US" b="1" i="0" baseline="30000" dirty="0">
                <a:solidFill>
                  <a:srgbClr val="000000"/>
                </a:solidFill>
                <a:effectLst/>
                <a:latin typeface="system-ui"/>
              </a:rPr>
              <a:t>8 </a:t>
            </a:r>
            <a:r>
              <a:rPr lang="en-US" b="0" i="0" dirty="0">
                <a:solidFill>
                  <a:srgbClr val="000000"/>
                </a:solidFill>
                <a:effectLst/>
                <a:latin typeface="system-ui"/>
              </a:rPr>
              <a:t>For now we live, if you are standing fast in the Lord. </a:t>
            </a:r>
            <a:br>
              <a:rPr lang="en-US" b="0" i="0" dirty="0">
                <a:solidFill>
                  <a:srgbClr val="000000"/>
                </a:solidFill>
                <a:effectLst/>
                <a:latin typeface="system-ui"/>
              </a:rPr>
            </a:br>
            <a:r>
              <a:rPr lang="en-US" b="1" i="0" baseline="30000" dirty="0">
                <a:solidFill>
                  <a:srgbClr val="000000"/>
                </a:solidFill>
                <a:effectLst/>
                <a:latin typeface="system-ui"/>
              </a:rPr>
              <a:t>9 </a:t>
            </a:r>
            <a:r>
              <a:rPr lang="en-US" b="0" i="0" dirty="0">
                <a:solidFill>
                  <a:srgbClr val="000000"/>
                </a:solidFill>
                <a:effectLst/>
                <a:latin typeface="system-ui"/>
              </a:rPr>
              <a:t>For what thanksgiving can we return to God for you, for all the joy that we feel for your sake before our God, </a:t>
            </a:r>
            <a:br>
              <a:rPr lang="en-US" b="0" i="0" dirty="0">
                <a:solidFill>
                  <a:srgbClr val="000000"/>
                </a:solidFill>
                <a:effectLst/>
                <a:latin typeface="system-ui"/>
              </a:rPr>
            </a:br>
            <a:r>
              <a:rPr lang="en-US" b="1" i="0" baseline="30000" dirty="0">
                <a:solidFill>
                  <a:srgbClr val="000000"/>
                </a:solidFill>
                <a:effectLst/>
                <a:latin typeface="system-ui"/>
              </a:rPr>
              <a:t>10 </a:t>
            </a:r>
            <a:r>
              <a:rPr lang="en-US" b="0" i="0" dirty="0">
                <a:solidFill>
                  <a:srgbClr val="000000"/>
                </a:solidFill>
                <a:effectLst/>
                <a:latin typeface="system-ui"/>
              </a:rPr>
              <a:t>as we pray most earnestly night and day that we may see you face to face and supply what is lacking in your faith?</a:t>
            </a:r>
            <a:endParaRPr lang="en-US" dirty="0"/>
          </a:p>
        </p:txBody>
      </p:sp>
      <p:sp>
        <p:nvSpPr>
          <p:cNvPr id="3" name="Content Placeholder 2">
            <a:extLst>
              <a:ext uri="{FF2B5EF4-FFF2-40B4-BE49-F238E27FC236}">
                <a16:creationId xmlns:a16="http://schemas.microsoft.com/office/drawing/2014/main" id="{F08A4111-5FB3-6A32-08DB-B209E8F43451}"/>
              </a:ext>
            </a:extLst>
          </p:cNvPr>
          <p:cNvSpPr>
            <a:spLocks noGrp="1"/>
          </p:cNvSpPr>
          <p:nvPr>
            <p:ph idx="1"/>
          </p:nvPr>
        </p:nvSpPr>
        <p:spPr>
          <a:xfrm>
            <a:off x="838200" y="6131243"/>
            <a:ext cx="1051560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2907362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52C00-67E4-49FD-2B2F-C02C570C3A87}"/>
              </a:ext>
            </a:extLst>
          </p:cNvPr>
          <p:cNvSpPr>
            <a:spLocks noGrp="1"/>
          </p:cNvSpPr>
          <p:nvPr>
            <p:ph type="title"/>
          </p:nvPr>
        </p:nvSpPr>
        <p:spPr>
          <a:xfrm>
            <a:off x="838200" y="365125"/>
            <a:ext cx="10515600" cy="5766118"/>
          </a:xfrm>
        </p:spPr>
        <p:txBody>
          <a:bodyPr>
            <a:normAutofit fontScale="90000"/>
          </a:bodyPr>
          <a:lstStyle/>
          <a:p>
            <a:r>
              <a:rPr lang="en-US" dirty="0">
                <a:highlight>
                  <a:srgbClr val="00FF00"/>
                </a:highlight>
                <a:latin typeface="Times New Roman" panose="02020603050405020304" pitchFamily="18" charset="0"/>
                <a:cs typeface="Times New Roman" panose="02020603050405020304" pitchFamily="18" charset="0"/>
              </a:rPr>
              <a:t>Acts 16:31, “And they said, ‘Believe in the Lord Jesus, and you will be saved, you and your household.’” </a:t>
            </a:r>
            <a:br>
              <a:rPr lang="en-US" dirty="0">
                <a:highlight>
                  <a:srgbClr val="00FF00"/>
                </a:highlight>
                <a:latin typeface="Times New Roman" panose="02020603050405020304" pitchFamily="18" charset="0"/>
                <a:cs typeface="Times New Roman" panose="02020603050405020304" pitchFamily="18" charset="0"/>
              </a:rPr>
            </a:br>
            <a:br>
              <a:rPr lang="en-US" dirty="0">
                <a:highlight>
                  <a:srgbClr val="00FF00"/>
                </a:highlight>
                <a:latin typeface="Times New Roman" panose="02020603050405020304" pitchFamily="18" charset="0"/>
                <a:cs typeface="Times New Roman" panose="02020603050405020304" pitchFamily="18" charset="0"/>
              </a:rPr>
            </a:br>
            <a:r>
              <a:rPr lang="en-US" dirty="0">
                <a:highlight>
                  <a:srgbClr val="00FF00"/>
                </a:highlight>
                <a:latin typeface="Times New Roman" panose="02020603050405020304" pitchFamily="18" charset="0"/>
                <a:cs typeface="Times New Roman" panose="02020603050405020304" pitchFamily="18" charset="0"/>
              </a:rPr>
              <a:t>Psalm 103:17-18, “But the steadfast love of the LORD is from everlasting to everlasting on those who fear him, and his righteousness to children's children, to those who keep his covenant and remember to do his commandments.”</a:t>
            </a:r>
            <a:br>
              <a:rPr lang="en-US" dirty="0"/>
            </a:br>
            <a:endParaRPr lang="en-US" dirty="0"/>
          </a:p>
        </p:txBody>
      </p:sp>
      <p:sp>
        <p:nvSpPr>
          <p:cNvPr id="3" name="Content Placeholder 2">
            <a:extLst>
              <a:ext uri="{FF2B5EF4-FFF2-40B4-BE49-F238E27FC236}">
                <a16:creationId xmlns:a16="http://schemas.microsoft.com/office/drawing/2014/main" id="{2E55A37C-8B4A-6169-8B02-2170186F73B4}"/>
              </a:ext>
            </a:extLst>
          </p:cNvPr>
          <p:cNvSpPr>
            <a:spLocks noGrp="1"/>
          </p:cNvSpPr>
          <p:nvPr>
            <p:ph idx="1"/>
          </p:nvPr>
        </p:nvSpPr>
        <p:spPr>
          <a:xfrm>
            <a:off x="838200" y="6131243"/>
            <a:ext cx="1051560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3840440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FCB1-AABE-155F-7E54-E0C2176C5474}"/>
              </a:ext>
            </a:extLst>
          </p:cNvPr>
          <p:cNvSpPr>
            <a:spLocks noGrp="1"/>
          </p:cNvSpPr>
          <p:nvPr>
            <p:ph type="title"/>
          </p:nvPr>
        </p:nvSpPr>
        <p:spPr>
          <a:xfrm>
            <a:off x="838200" y="365125"/>
            <a:ext cx="10515600" cy="5766118"/>
          </a:xfrm>
        </p:spPr>
        <p:txBody>
          <a:bodyPr/>
          <a:lstStyle/>
          <a:p>
            <a:r>
              <a:rPr lang="en-US" b="1" i="0" baseline="30000" dirty="0">
                <a:solidFill>
                  <a:srgbClr val="000000"/>
                </a:solidFill>
                <a:effectLst/>
                <a:latin typeface="system-ui"/>
              </a:rPr>
              <a:t>11 </a:t>
            </a:r>
            <a:r>
              <a:rPr lang="en-US" b="0" i="0" dirty="0">
                <a:solidFill>
                  <a:srgbClr val="000000"/>
                </a:solidFill>
                <a:effectLst/>
                <a:latin typeface="system-ui"/>
              </a:rPr>
              <a:t>Now may our God and Father himself, and our Lord Jesus, direct our way to you, </a:t>
            </a:r>
            <a:br>
              <a:rPr lang="en-US" b="0" i="0" dirty="0">
                <a:solidFill>
                  <a:srgbClr val="000000"/>
                </a:solidFill>
                <a:effectLst/>
                <a:latin typeface="system-ui"/>
              </a:rPr>
            </a:br>
            <a:r>
              <a:rPr lang="en-US" b="1" i="0" baseline="30000" dirty="0">
                <a:solidFill>
                  <a:srgbClr val="000000"/>
                </a:solidFill>
                <a:effectLst/>
                <a:latin typeface="system-ui"/>
              </a:rPr>
              <a:t>12 </a:t>
            </a:r>
            <a:r>
              <a:rPr lang="en-US" b="0" i="0" dirty="0">
                <a:solidFill>
                  <a:srgbClr val="000000"/>
                </a:solidFill>
                <a:effectLst/>
                <a:latin typeface="system-ui"/>
              </a:rPr>
              <a:t>and may the Lord make you increase and abound in love for one another and for all, as we do for you, </a:t>
            </a:r>
            <a:br>
              <a:rPr lang="en-US" b="0" i="0" dirty="0">
                <a:solidFill>
                  <a:srgbClr val="000000"/>
                </a:solidFill>
                <a:effectLst/>
                <a:latin typeface="system-ui"/>
              </a:rPr>
            </a:br>
            <a:r>
              <a:rPr lang="en-US" b="1" i="0" baseline="30000" dirty="0">
                <a:solidFill>
                  <a:srgbClr val="000000"/>
                </a:solidFill>
                <a:effectLst/>
                <a:latin typeface="system-ui"/>
              </a:rPr>
              <a:t>13 </a:t>
            </a:r>
            <a:r>
              <a:rPr lang="en-US" b="0" i="0" dirty="0">
                <a:solidFill>
                  <a:srgbClr val="000000"/>
                </a:solidFill>
                <a:effectLst/>
                <a:latin typeface="system-ui"/>
              </a:rPr>
              <a:t>so that he may establish your hearts blameless in holiness before our God and Father, at the coming of our Lord Jesus with all his saints.</a:t>
            </a:r>
            <a:endParaRPr lang="en-US" dirty="0"/>
          </a:p>
        </p:txBody>
      </p:sp>
      <p:sp>
        <p:nvSpPr>
          <p:cNvPr id="3" name="Content Placeholder 2">
            <a:extLst>
              <a:ext uri="{FF2B5EF4-FFF2-40B4-BE49-F238E27FC236}">
                <a16:creationId xmlns:a16="http://schemas.microsoft.com/office/drawing/2014/main" id="{02F4B52A-407F-5045-F277-89A8D52C5FD7}"/>
              </a:ext>
            </a:extLst>
          </p:cNvPr>
          <p:cNvSpPr>
            <a:spLocks noGrp="1"/>
          </p:cNvSpPr>
          <p:nvPr>
            <p:ph idx="1"/>
          </p:nvPr>
        </p:nvSpPr>
        <p:spPr>
          <a:xfrm>
            <a:off x="838200" y="6131243"/>
            <a:ext cx="1051560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4104459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88B2E-5846-9E23-E58B-5F8676B65EAE}"/>
              </a:ext>
            </a:extLst>
          </p:cNvPr>
          <p:cNvSpPr>
            <a:spLocks noGrp="1"/>
          </p:cNvSpPr>
          <p:nvPr>
            <p:ph type="title"/>
          </p:nvPr>
        </p:nvSpPr>
        <p:spPr>
          <a:xfrm>
            <a:off x="838200" y="365125"/>
            <a:ext cx="10515600" cy="5766118"/>
          </a:xfrm>
        </p:spPr>
        <p:txBody>
          <a:bodyPr/>
          <a:lstStyle/>
          <a:p>
            <a:r>
              <a:rPr lang="en-US" dirty="0">
                <a:latin typeface="Times New Roman" panose="02020603050405020304" pitchFamily="18" charset="0"/>
                <a:cs typeface="Times New Roman" panose="02020603050405020304" pitchFamily="18" charset="0"/>
              </a:rPr>
              <a:t>             The Right View of Afflictions</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1 Thessalonians 3:1-13</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Key Verse:3:</a:t>
            </a:r>
            <a:br>
              <a:rPr lang="en-US" dirty="0">
                <a:latin typeface="Times New Roman" panose="02020603050405020304" pitchFamily="18" charset="0"/>
                <a:cs typeface="Times New Roman" panose="02020603050405020304" pitchFamily="18" charset="0"/>
              </a:rPr>
            </a:br>
            <a:r>
              <a:rPr lang="en-US" sz="4400" b="1" i="0" baseline="30000" dirty="0">
                <a:solidFill>
                  <a:srgbClr val="000000"/>
                </a:solidFill>
                <a:effectLst/>
                <a:latin typeface="Times New Roman" panose="02020603050405020304" pitchFamily="18" charset="0"/>
                <a:cs typeface="Times New Roman" panose="02020603050405020304" pitchFamily="18" charset="0"/>
              </a:rPr>
              <a:t>3 </a:t>
            </a:r>
            <a:r>
              <a:rPr lang="en-US" sz="4400" b="0" i="0" dirty="0">
                <a:solidFill>
                  <a:srgbClr val="000000"/>
                </a:solidFill>
                <a:effectLst/>
                <a:latin typeface="Times New Roman" panose="02020603050405020304" pitchFamily="18" charset="0"/>
                <a:cs typeface="Times New Roman" panose="02020603050405020304" pitchFamily="18" charset="0"/>
              </a:rPr>
              <a:t>that no one be moved by these afflictions. For you yourselves know that we are destined for this.</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E95E8F8-8A31-01ED-579C-5A1D67733084}"/>
              </a:ext>
            </a:extLst>
          </p:cNvPr>
          <p:cNvSpPr>
            <a:spLocks noGrp="1"/>
          </p:cNvSpPr>
          <p:nvPr>
            <p:ph idx="1"/>
          </p:nvPr>
        </p:nvSpPr>
        <p:spPr>
          <a:xfrm>
            <a:off x="838200" y="6131243"/>
            <a:ext cx="1051560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179049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09C91-3136-039F-3A56-EDA1C1283425}"/>
              </a:ext>
            </a:extLst>
          </p:cNvPr>
          <p:cNvSpPr>
            <a:spLocks noGrp="1"/>
          </p:cNvSpPr>
          <p:nvPr>
            <p:ph type="title"/>
          </p:nvPr>
        </p:nvSpPr>
        <p:spPr>
          <a:xfrm>
            <a:off x="838200" y="365125"/>
            <a:ext cx="10515600" cy="5757818"/>
          </a:xfrm>
        </p:spPr>
        <p:txBody>
          <a:bodyPr/>
          <a:lstStyle/>
          <a:p>
            <a:r>
              <a:rPr lang="en-US" dirty="0">
                <a:highlight>
                  <a:srgbClr val="FFFF00"/>
                </a:highlight>
                <a:latin typeface="Times New Roman" panose="02020603050405020304" pitchFamily="18" charset="0"/>
                <a:cs typeface="Times New Roman" panose="02020603050405020304" pitchFamily="18" charset="0"/>
              </a:rPr>
              <a:t>Look at verses 1-2. “Therefore when we could bear it no longer, we were willing to be left behind at Athens alone, 2 and we sent Timothy, our brother and God's coworker[a] in the gospel of Christ, to establish and exhort you in your faith.” </a:t>
            </a:r>
          </a:p>
        </p:txBody>
      </p:sp>
      <p:sp>
        <p:nvSpPr>
          <p:cNvPr id="3" name="Content Placeholder 2">
            <a:extLst>
              <a:ext uri="{FF2B5EF4-FFF2-40B4-BE49-F238E27FC236}">
                <a16:creationId xmlns:a16="http://schemas.microsoft.com/office/drawing/2014/main" id="{03CB65A9-538C-0E9D-FE64-A265AA7FE516}"/>
              </a:ext>
            </a:extLst>
          </p:cNvPr>
          <p:cNvSpPr>
            <a:spLocks noGrp="1"/>
          </p:cNvSpPr>
          <p:nvPr>
            <p:ph idx="1"/>
          </p:nvPr>
        </p:nvSpPr>
        <p:spPr>
          <a:xfrm>
            <a:off x="838200" y="6122943"/>
            <a:ext cx="10515600" cy="54019"/>
          </a:xfrm>
        </p:spPr>
        <p:txBody>
          <a:bodyPr>
            <a:normAutofit fontScale="25000" lnSpcReduction="20000"/>
          </a:bodyPr>
          <a:lstStyle/>
          <a:p>
            <a:endParaRPr lang="en-US" dirty="0"/>
          </a:p>
        </p:txBody>
      </p:sp>
    </p:spTree>
    <p:extLst>
      <p:ext uri="{BB962C8B-B14F-4D97-AF65-F5344CB8AC3E}">
        <p14:creationId xmlns:p14="http://schemas.microsoft.com/office/powerpoint/2010/main" val="4273870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311A3-DFA9-329B-7F60-BE48DD03434F}"/>
              </a:ext>
            </a:extLst>
          </p:cNvPr>
          <p:cNvSpPr>
            <a:spLocks noGrp="1"/>
          </p:cNvSpPr>
          <p:nvPr>
            <p:ph type="title"/>
          </p:nvPr>
        </p:nvSpPr>
        <p:spPr>
          <a:xfrm>
            <a:off x="838200" y="365125"/>
            <a:ext cx="10515600" cy="5766118"/>
          </a:xfrm>
        </p:spPr>
        <p:txBody>
          <a:bodyPr/>
          <a:lstStyle/>
          <a:p>
            <a:r>
              <a:rPr lang="en-US" dirty="0"/>
              <a:t>Picture of Sarah</a:t>
            </a:r>
          </a:p>
        </p:txBody>
      </p:sp>
      <p:pic>
        <p:nvPicPr>
          <p:cNvPr id="5" name="Content Placeholder 4">
            <a:extLst>
              <a:ext uri="{FF2B5EF4-FFF2-40B4-BE49-F238E27FC236}">
                <a16:creationId xmlns:a16="http://schemas.microsoft.com/office/drawing/2014/main" id="{604191E4-7C78-0777-337C-446A9B7D0F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65308" y="6130925"/>
            <a:ext cx="61384" cy="46038"/>
          </a:xfrm>
        </p:spPr>
      </p:pic>
      <p:pic>
        <p:nvPicPr>
          <p:cNvPr id="7" name="Picture 6">
            <a:extLst>
              <a:ext uri="{FF2B5EF4-FFF2-40B4-BE49-F238E27FC236}">
                <a16:creationId xmlns:a16="http://schemas.microsoft.com/office/drawing/2014/main" id="{088CE798-E292-1ED3-F346-F6AC55A2B5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352" y="-50642"/>
            <a:ext cx="11836680" cy="3479642"/>
          </a:xfrm>
          <a:prstGeom prst="rect">
            <a:avLst/>
          </a:prstGeom>
        </p:spPr>
      </p:pic>
      <p:pic>
        <p:nvPicPr>
          <p:cNvPr id="9" name="Picture 8">
            <a:extLst>
              <a:ext uri="{FF2B5EF4-FFF2-40B4-BE49-F238E27FC236}">
                <a16:creationId xmlns:a16="http://schemas.microsoft.com/office/drawing/2014/main" id="{A871485E-1A8B-EEF2-53E3-AD480B68E6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5290" y="3378358"/>
            <a:ext cx="7911548" cy="3479642"/>
          </a:xfrm>
          <a:prstGeom prst="rect">
            <a:avLst/>
          </a:prstGeom>
        </p:spPr>
      </p:pic>
    </p:spTree>
    <p:extLst>
      <p:ext uri="{BB962C8B-B14F-4D97-AF65-F5344CB8AC3E}">
        <p14:creationId xmlns:p14="http://schemas.microsoft.com/office/powerpoint/2010/main" val="3890772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72510-85E7-56DD-57A3-3DA8F83A1C3A}"/>
              </a:ext>
            </a:extLst>
          </p:cNvPr>
          <p:cNvSpPr>
            <a:spLocks noGrp="1"/>
          </p:cNvSpPr>
          <p:nvPr>
            <p:ph type="title"/>
          </p:nvPr>
        </p:nvSpPr>
        <p:spPr>
          <a:xfrm>
            <a:off x="838200" y="365125"/>
            <a:ext cx="10515600" cy="5811837"/>
          </a:xfrm>
        </p:spPr>
        <p:txBody>
          <a:bodyPr/>
          <a:lstStyle/>
          <a:p>
            <a:endParaRPr lang="en-US" dirty="0"/>
          </a:p>
        </p:txBody>
      </p:sp>
      <p:pic>
        <p:nvPicPr>
          <p:cNvPr id="5" name="Content Placeholder 4">
            <a:extLst>
              <a:ext uri="{FF2B5EF4-FFF2-40B4-BE49-F238E27FC236}">
                <a16:creationId xmlns:a16="http://schemas.microsoft.com/office/drawing/2014/main" id="{5E2DBBB5-3E4C-4CC9-DACC-F99CC1AFE4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63191" y="6127750"/>
            <a:ext cx="65617" cy="49213"/>
          </a:xfrm>
        </p:spPr>
      </p:pic>
      <p:pic>
        <p:nvPicPr>
          <p:cNvPr id="7" name="Picture 6">
            <a:extLst>
              <a:ext uri="{FF2B5EF4-FFF2-40B4-BE49-F238E27FC236}">
                <a16:creationId xmlns:a16="http://schemas.microsoft.com/office/drawing/2014/main" id="{DCC823E8-02AC-C7C7-DBEA-363E6ABCBB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063" y="217233"/>
            <a:ext cx="10007880" cy="6360386"/>
          </a:xfrm>
          <a:prstGeom prst="rect">
            <a:avLst/>
          </a:prstGeom>
        </p:spPr>
      </p:pic>
    </p:spTree>
    <p:extLst>
      <p:ext uri="{BB962C8B-B14F-4D97-AF65-F5344CB8AC3E}">
        <p14:creationId xmlns:p14="http://schemas.microsoft.com/office/powerpoint/2010/main" val="2416025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C4047-E632-6B1F-4764-E1C822CE23AD}"/>
              </a:ext>
            </a:extLst>
          </p:cNvPr>
          <p:cNvSpPr>
            <a:spLocks noGrp="1"/>
          </p:cNvSpPr>
          <p:nvPr>
            <p:ph type="title"/>
          </p:nvPr>
        </p:nvSpPr>
        <p:spPr>
          <a:xfrm>
            <a:off x="838200" y="365125"/>
            <a:ext cx="10515600" cy="5766118"/>
          </a:xfrm>
        </p:spPr>
        <p:txBody>
          <a:bodyPr/>
          <a:lstStyle/>
          <a:p>
            <a:r>
              <a:rPr lang="en-US" dirty="0"/>
              <a:t>Oleg and Anya</a:t>
            </a:r>
          </a:p>
        </p:txBody>
      </p:sp>
      <p:sp>
        <p:nvSpPr>
          <p:cNvPr id="3" name="Content Placeholder 2">
            <a:extLst>
              <a:ext uri="{FF2B5EF4-FFF2-40B4-BE49-F238E27FC236}">
                <a16:creationId xmlns:a16="http://schemas.microsoft.com/office/drawing/2014/main" id="{A4260F78-722E-A044-54BF-0BF211EA1085}"/>
              </a:ext>
            </a:extLst>
          </p:cNvPr>
          <p:cNvSpPr>
            <a:spLocks noGrp="1"/>
          </p:cNvSpPr>
          <p:nvPr>
            <p:ph idx="1"/>
          </p:nvPr>
        </p:nvSpPr>
        <p:spPr>
          <a:xfrm>
            <a:off x="838200" y="6131243"/>
            <a:ext cx="10515600" cy="45719"/>
          </a:xfrm>
        </p:spPr>
        <p:txBody>
          <a:bodyPr>
            <a:normAutofit fontScale="25000" lnSpcReduction="20000"/>
          </a:bodyPr>
          <a:lstStyle/>
          <a:p>
            <a:endParaRPr lang="en-US" dirty="0"/>
          </a:p>
        </p:txBody>
      </p:sp>
      <p:pic>
        <p:nvPicPr>
          <p:cNvPr id="5" name="Picture 4">
            <a:extLst>
              <a:ext uri="{FF2B5EF4-FFF2-40B4-BE49-F238E27FC236}">
                <a16:creationId xmlns:a16="http://schemas.microsoft.com/office/drawing/2014/main" id="{AFF47F63-0706-B842-3D9B-7BC96AFBD15D}"/>
              </a:ext>
            </a:extLst>
          </p:cNvPr>
          <p:cNvPicPr>
            <a:picLocks noChangeAspect="1"/>
          </p:cNvPicPr>
          <p:nvPr/>
        </p:nvPicPr>
        <p:blipFill>
          <a:blip r:embed="rId2"/>
          <a:stretch>
            <a:fillRect/>
          </a:stretch>
        </p:blipFill>
        <p:spPr>
          <a:xfrm>
            <a:off x="389614" y="182880"/>
            <a:ext cx="11378316" cy="6432605"/>
          </a:xfrm>
          <a:prstGeom prst="rect">
            <a:avLst/>
          </a:prstGeom>
        </p:spPr>
      </p:pic>
    </p:spTree>
    <p:extLst>
      <p:ext uri="{BB962C8B-B14F-4D97-AF65-F5344CB8AC3E}">
        <p14:creationId xmlns:p14="http://schemas.microsoft.com/office/powerpoint/2010/main" val="7549876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1322</Words>
  <Application>Microsoft Office PowerPoint</Application>
  <PresentationFormat>Widescreen</PresentationFormat>
  <Paragraphs>25</Paragraphs>
  <Slides>30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Calibri Light</vt:lpstr>
      <vt:lpstr>system-ui</vt:lpstr>
      <vt:lpstr>Times New Roman</vt:lpstr>
      <vt:lpstr>Office Theme</vt:lpstr>
      <vt:lpstr>1 Thessalonians 3:1-13:  Therefore when we could bear it no longer, we were willing to be left behind at Athens alone,  2 and we sent Timothy, our brother and God's coworker[a] in the gospel of Christ, to establish and exhort you in your faith,  3 that no one be moved by these afflictions. For you yourselves know that we are destined for this.</vt:lpstr>
      <vt:lpstr>4 For when we were with you, we kept telling you beforehand that we were to suffer affliction, just as it has come to pass, and just as you know.  5 For this reason, when I could bear it no longer, I sent to learn about your faith, for fear that somehow the tempter had tempted you and our labor would be in vain. 6 But now that Timothy has come to us from you, and has brought us the good news of your faith and love and reported that you always remember us kindly and long to see us, as we long to see you—  7 for this reason, brothers,[b] in all our distress and affliction we have been comforted about you through your faith.</vt:lpstr>
      <vt:lpstr>8 For now we live, if you are standing fast in the Lord.  9 For what thanksgiving can we return to God for you, for all the joy that we feel for your sake before our God,  10 as we pray most earnestly night and day that we may see you face to face and supply what is lacking in your faith?</vt:lpstr>
      <vt:lpstr>11 Now may our God and Father himself, and our Lord Jesus, direct our way to you,  12 and may the Lord make you increase and abound in love for one another and for all, as we do for you,  13 so that he may establish your hearts blameless in holiness before our God and Father, at the coming of our Lord Jesus with all his saints.</vt:lpstr>
      <vt:lpstr>             The Right View of Afflictions  1 Thessalonians 3:1-13 Key Verse:3: 3 that no one be moved by these afflictions. For you yourselves know that we are destined for this.</vt:lpstr>
      <vt:lpstr>Look at verses 1-2. “Therefore when we could bear it no longer, we were willing to be left behind at Athens alone, 2 and we sent Timothy, our brother and God's coworker[a] in the gospel of Christ, to establish and exhort you in your faith.” </vt:lpstr>
      <vt:lpstr>Picture of Sarah</vt:lpstr>
      <vt:lpstr>PowerPoint Presentation</vt:lpstr>
      <vt:lpstr>Oleg and Anya</vt:lpstr>
      <vt:lpstr>PowerPoint Presentation</vt:lpstr>
      <vt:lpstr>PowerPoint Presentation</vt:lpstr>
      <vt:lpstr>PowerPoint Presentation</vt:lpstr>
      <vt:lpstr>Look at verse 2 again. “2…and we sent Timothy, our brother and God's coworker[a] in the gospel of Christ, to establish and exhort you in your faith.” </vt:lpstr>
      <vt:lpstr>Philippians 2:20 reads, “19 I hope in the Lord Jesus to send Timothy to you soon, so that I too may be cheered by news of you. 20 For I have no one like him, who will be genuinely concerned for your welfare.” </vt:lpstr>
      <vt:lpstr>Look at verses 3-4. “3…that no one be moved by these afflictions. For you yourselves know that we are destined for this. 4 For when we were with you, we kept telling you beforehand that we were to suffer affliction, just as it has come to pass, and just as you know.” </vt:lpstr>
      <vt:lpstr>Matthew 13:20-21, “20 As for what was sown on rocky ground, this is the one who hears the word and immediately receives it with joy, 21 yet he has no root in himself, but endures for a while, and when tribulation or persecution arises on account of the word, immediately he falls away.” </vt:lpstr>
      <vt:lpstr>Job 2:10 reads, “10 But he said to her, ‘You speak as one of the foolish women would speak. Shall we receive good from God, and shall we not receive evil?’ In all this Job did not sin with his lips.” </vt:lpstr>
      <vt:lpstr>Hebrews 2:10 reads, “10 For it was fitting that he, for whom and by whom all things exist, in bringing many sons to glory, should make the founder of their salvation perfect through suffering.” </vt:lpstr>
      <vt:lpstr>John 16:33 reads, “33 I have said these things to you, that in me you may have peace. In the world you will have tribulation. But take heart; I have overcome the world.”</vt:lpstr>
      <vt:lpstr>                                                    “Symbol of Christianity is the cross, not a soft pillow.”</vt:lpstr>
      <vt:lpstr> Acts 14:21-22, “After they had preached the gospel to that city and had made many disciples, they returned to Lystra and to Iconium and to Antioch, strengthening the souls of the disciples, encouraging them to continue in the faith, and saying, ‘Through many tribulations we must enter the kingdom of God.’”</vt:lpstr>
      <vt:lpstr>PowerPoint Presentation</vt:lpstr>
      <vt:lpstr>Look at verse 5. “5 For this reason, when I could bear it no longer, I sent to learn about your faith, for fear that somehow the tempter had tempted you and our labor would be in vain.” </vt:lpstr>
      <vt:lpstr>Look at verses 6-8. “6 But now that Timothy has come to us from you, and has brought us the good news of your faith and love and reported that you always remember us kindly and long to see us, as we long to see you— 7 for this reason, brothers,[b] in all our distress and affliction we have been comforted about you through your faith. 8 For now we live, if you are standing fast in the Lord.” </vt:lpstr>
      <vt:lpstr>Look at verses 9-10. “9 For what thanksgiving can we return to God for you, for all the joy that we feel for your sake before our God, 10 as we pray most earnestly night and day that we may see you face to face and supply what is lacking in your faith.” </vt:lpstr>
      <vt:lpstr>Look at verses 11-13. “11 Now may our God and Father himself, and our Lord Jesus, direct our way to you, 12 and may the Lord make you increase and abound in love for one another and for all, as we do for you, 13 so that he may establish your hearts blameless in holiness before our God and Father, at the coming of our Lord Jesus with all his saints.” </vt:lpstr>
      <vt:lpstr>John 13:35 reads, “35 By this all people will know that you are my disciples, if you have love for one another.” </vt:lpstr>
      <vt:lpstr>                                                                  “The opposite of love is not hate; it is indifference.”</vt:lpstr>
      <vt:lpstr>Look at verse 13 again. “13 so that he may establish your hearts blameless in holiness before our God and Father, at the coming of our Lord Jesus with all his saints.” </vt:lpstr>
      <vt:lpstr>Acts 16:31, “And they said, ‘Believe in the Lord Jesus, and you will be saved, you and your household.’”   Psalm 103:17-18, “But the steadfast love of the LORD is from everlasting to everlasting on those who fear him, and his righteousness to children's children, to those who keep his covenant and remember to do his commandments.”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dc:creator>
  <cp:lastModifiedBy>Admin</cp:lastModifiedBy>
  <cp:revision>16</cp:revision>
  <dcterms:created xsi:type="dcterms:W3CDTF">2024-12-06T01:53:50Z</dcterms:created>
  <dcterms:modified xsi:type="dcterms:W3CDTF">2024-12-09T03:43:03Z</dcterms:modified>
</cp:coreProperties>
</file>