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73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66" r:id="rId14"/>
    <p:sldId id="274" r:id="rId15"/>
    <p:sldId id="275" r:id="rId16"/>
    <p:sldId id="267" r:id="rId17"/>
    <p:sldId id="270" r:id="rId18"/>
    <p:sldId id="271" r:id="rId19"/>
    <p:sldId id="268" r:id="rId20"/>
    <p:sldId id="269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1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E1C7E-5F76-4EC7-8203-8386C5B30AA3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6D7C-41CA-4BEA-921F-203BCE41E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95600"/>
            <a:ext cx="9144000" cy="12192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Cares </a:t>
            </a:r>
            <a:r>
              <a:rPr lang="en-US" sz="5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142</a:t>
            </a:r>
            <a:r>
              <a:rPr lang="en-US" sz="5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50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934200"/>
            <a:ext cx="533400" cy="76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l"/>
            <a:endParaRPr lang="en-US" sz="800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057233"/>
            <a:ext cx="9144000" cy="28007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i="1" dirty="0" smtClean="0">
                <a:solidFill>
                  <a:srgbClr val="FF0000"/>
                </a:solidFill>
              </a:rPr>
              <a:t>“</a:t>
            </a:r>
            <a:r>
              <a:rPr lang="en-US" sz="4400" b="1" i="1" dirty="0" smtClean="0">
                <a:solidFill>
                  <a:srgbClr val="FFFF00"/>
                </a:solidFill>
              </a:rPr>
              <a:t>Look and see, there is </a:t>
            </a:r>
            <a:r>
              <a:rPr lang="en-US" sz="4400" b="1" i="1" u="sng" dirty="0" smtClean="0">
                <a:solidFill>
                  <a:srgbClr val="FF0000"/>
                </a:solidFill>
              </a:rPr>
              <a:t>no one</a:t>
            </a:r>
            <a:r>
              <a:rPr lang="en-US" sz="4400" b="1" i="1" dirty="0" smtClean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FF00"/>
                </a:solidFill>
              </a:rPr>
              <a:t>at my right hand; </a:t>
            </a:r>
            <a:r>
              <a:rPr lang="en-US" sz="4400" b="1" i="1" u="sng" dirty="0" smtClean="0">
                <a:solidFill>
                  <a:srgbClr val="FF0000"/>
                </a:solidFill>
              </a:rPr>
              <a:t>no one</a:t>
            </a:r>
            <a:r>
              <a:rPr lang="en-US" sz="4400" b="1" i="1" dirty="0" smtClean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FF00"/>
                </a:solidFill>
              </a:rPr>
              <a:t>is concerned for me. I have </a:t>
            </a:r>
            <a:r>
              <a:rPr lang="en-US" sz="4400" b="1" i="1" u="sng" dirty="0" smtClean="0">
                <a:solidFill>
                  <a:srgbClr val="FF0000"/>
                </a:solidFill>
              </a:rPr>
              <a:t>no refuge</a:t>
            </a:r>
            <a:r>
              <a:rPr lang="en-US" sz="4400" b="1" i="1" dirty="0" smtClean="0">
                <a:solidFill>
                  <a:srgbClr val="FFFF00"/>
                </a:solidFill>
              </a:rPr>
              <a:t>; </a:t>
            </a:r>
            <a:r>
              <a:rPr lang="en-US" sz="4400" b="1" i="1" u="sng" dirty="0" smtClean="0">
                <a:solidFill>
                  <a:srgbClr val="FF0000"/>
                </a:solidFill>
              </a:rPr>
              <a:t>no one</a:t>
            </a:r>
            <a:r>
              <a:rPr lang="en-US" sz="4400" b="1" i="1" dirty="0" smtClean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FF00"/>
                </a:solidFill>
              </a:rPr>
              <a:t>cares for my life</a:t>
            </a:r>
            <a:r>
              <a:rPr lang="en-US" sz="4400" i="1" cap="small" dirty="0" smtClean="0">
                <a:solidFill>
                  <a:srgbClr val="FF0000"/>
                </a:solidFill>
              </a:rPr>
              <a:t>” </a:t>
            </a:r>
            <a:r>
              <a:rPr lang="en-US" sz="4400" i="1" cap="small" dirty="0" smtClean="0">
                <a:solidFill>
                  <a:schemeClr val="bg1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142:4</a:t>
            </a:r>
            <a:r>
              <a:rPr lang="en-US" sz="4400" i="1" dirty="0" smtClean="0">
                <a:solidFill>
                  <a:schemeClr val="bg1"/>
                </a:solidFill>
              </a:rPr>
              <a:t>).</a:t>
            </a:r>
            <a:r>
              <a:rPr lang="en-US" sz="2900" i="1" dirty="0" smtClean="0">
                <a:solidFill>
                  <a:srgbClr val="00B050"/>
                </a:solidFill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12/2, </a:t>
            </a: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i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-304800"/>
            <a:ext cx="9144000" cy="3323987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1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ALONE</a:t>
            </a:r>
            <a:endParaRPr lang="en-US" sz="21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8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8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8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Unrighteous</a:t>
            </a:r>
            <a:r>
              <a:rPr lang="en-US" sz="5400" b="1" i="1" dirty="0" smtClean="0">
                <a:solidFill>
                  <a:srgbClr val="0000FF"/>
                </a:solidFill>
              </a:rPr>
              <a:t> </a:t>
            </a:r>
            <a:r>
              <a:rPr lang="en-US" sz="5400" i="1" dirty="0" smtClean="0">
                <a:solidFill>
                  <a:srgbClr val="0000FF"/>
                </a:solidFill>
              </a:rPr>
              <a:t>(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143:1-2</a:t>
            </a:r>
            <a:r>
              <a:rPr lang="en-US" sz="54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800" i="1" dirty="0" smtClean="0">
                <a:solidFill>
                  <a:srgbClr val="0000FF"/>
                </a:solidFill>
              </a:rPr>
              <a:t>A psalm of David.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800" i="1" cap="small" dirty="0" smtClean="0">
                <a:solidFill>
                  <a:srgbClr val="0000FF"/>
                </a:solidFill>
              </a:rPr>
              <a:t>Lord</a:t>
            </a:r>
            <a:r>
              <a:rPr lang="en-US" sz="4800" i="1" dirty="0" smtClean="0">
                <a:solidFill>
                  <a:srgbClr val="0000FF"/>
                </a:solidFill>
              </a:rPr>
              <a:t>,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sz="4800" i="1" dirty="0" smtClean="0">
                <a:solidFill>
                  <a:srgbClr val="0000FF"/>
                </a:solidFill>
              </a:rPr>
              <a:t> my prayer,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4800" i="1" dirty="0" smtClean="0">
                <a:solidFill>
                  <a:srgbClr val="0000FF"/>
                </a:solidFill>
              </a:rPr>
              <a:t> to my cry for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mercy</a:t>
            </a:r>
            <a:r>
              <a:rPr lang="en-US" sz="4800" i="1" dirty="0" smtClean="0">
                <a:solidFill>
                  <a:srgbClr val="0000FF"/>
                </a:solidFill>
              </a:rPr>
              <a:t>; in your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</a:t>
            </a:r>
            <a:r>
              <a:rPr lang="en-US" sz="4800" i="1" dirty="0" smtClean="0">
                <a:solidFill>
                  <a:srgbClr val="0000FF"/>
                </a:solidFill>
              </a:rPr>
              <a:t> and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 smtClean="0">
                <a:solidFill>
                  <a:srgbClr val="0000FF"/>
                </a:solidFill>
              </a:rPr>
              <a:t>come to my relief.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800" i="1" dirty="0" smtClean="0">
                <a:solidFill>
                  <a:srgbClr val="0000FF"/>
                </a:solidFill>
              </a:rPr>
              <a:t>Do not bring your servant into judgment, for </a:t>
            </a:r>
            <a:r>
              <a:rPr lang="en-US" sz="7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7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is </a:t>
            </a:r>
            <a:r>
              <a:rPr lang="en-US" sz="7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</a:t>
            </a:r>
            <a:r>
              <a:rPr lang="en-US" sz="7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before you</a:t>
            </a:r>
            <a:r>
              <a:rPr lang="en-US" sz="7400" i="1" dirty="0" smtClean="0">
                <a:solidFill>
                  <a:srgbClr val="0000FF"/>
                </a:solidFill>
              </a:rPr>
              <a:t>.</a:t>
            </a:r>
            <a:endParaRPr lang="en-US" sz="74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8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8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8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Fainting</a:t>
            </a:r>
            <a:r>
              <a:rPr lang="en-US" sz="5400" b="1" i="1" dirty="0" smtClean="0">
                <a:solidFill>
                  <a:srgbClr val="0000FF"/>
                </a:solidFill>
              </a:rPr>
              <a:t> </a:t>
            </a:r>
            <a:r>
              <a:rPr lang="en-US" sz="8000" i="1" dirty="0" smtClean="0">
                <a:solidFill>
                  <a:srgbClr val="0000FF"/>
                </a:solidFill>
              </a:rPr>
              <a:t>(</a:t>
            </a:r>
            <a:r>
              <a:rPr lang="en-US" sz="8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143:3-6</a:t>
            </a:r>
            <a:r>
              <a:rPr lang="en-US" sz="80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900" i="1" dirty="0" smtClean="0">
                <a:solidFill>
                  <a:srgbClr val="0000FF"/>
                </a:solidFill>
              </a:rPr>
              <a:t>The enemy </a:t>
            </a:r>
            <a:r>
              <a:rPr lang="en-US" sz="4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pursues</a:t>
            </a:r>
            <a:r>
              <a:rPr lang="en-US" sz="4900" i="1" dirty="0" smtClean="0">
                <a:solidFill>
                  <a:srgbClr val="0000FF"/>
                </a:solidFill>
              </a:rPr>
              <a:t> me, he </a:t>
            </a:r>
            <a:r>
              <a:rPr lang="en-US" sz="4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crushes</a:t>
            </a:r>
            <a:r>
              <a:rPr lang="en-US" sz="4900" i="1" dirty="0" smtClean="0">
                <a:solidFill>
                  <a:srgbClr val="0000FF"/>
                </a:solidFill>
              </a:rPr>
              <a:t> me to the ground; he makes me dwell in the </a:t>
            </a:r>
            <a:r>
              <a:rPr lang="en-US" sz="4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darkness</a:t>
            </a:r>
            <a:r>
              <a:rPr lang="en-US" sz="4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900" i="1" dirty="0" smtClean="0">
                <a:solidFill>
                  <a:srgbClr val="0000FF"/>
                </a:solidFill>
              </a:rPr>
              <a:t>like those long dead.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200" i="1" dirty="0" smtClean="0">
                <a:solidFill>
                  <a:srgbClr val="0000FF"/>
                </a:solidFill>
              </a:rPr>
              <a:t>So my spirit grows </a:t>
            </a:r>
            <a:r>
              <a:rPr lang="en-US" sz="6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faint</a:t>
            </a:r>
            <a:r>
              <a:rPr lang="en-US" sz="6200" i="1" dirty="0" smtClean="0">
                <a:solidFill>
                  <a:srgbClr val="0000FF"/>
                </a:solidFill>
              </a:rPr>
              <a:t> within me; my heart within me is </a:t>
            </a:r>
            <a:r>
              <a:rPr lang="en-US" sz="6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dismayed</a:t>
            </a:r>
            <a:r>
              <a:rPr lang="en-US" sz="62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700" i="1" dirty="0" smtClean="0">
                <a:solidFill>
                  <a:srgbClr val="0000FF"/>
                </a:solidFill>
              </a:rPr>
              <a:t>I </a:t>
            </a:r>
            <a:r>
              <a:rPr lang="en-US" sz="5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5700" i="1" dirty="0" smtClean="0">
                <a:solidFill>
                  <a:srgbClr val="0000FF"/>
                </a:solidFill>
              </a:rPr>
              <a:t> the days of long ago; </a:t>
            </a:r>
            <a:r>
              <a:rPr lang="en-US" sz="5300" i="1" dirty="0" smtClean="0">
                <a:solidFill>
                  <a:srgbClr val="0000FF"/>
                </a:solidFill>
              </a:rPr>
              <a:t>I </a:t>
            </a:r>
            <a:r>
              <a:rPr lang="en-US" sz="5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meditate</a:t>
            </a:r>
            <a:r>
              <a:rPr lang="en-US" sz="5300" i="1" dirty="0" smtClean="0">
                <a:solidFill>
                  <a:srgbClr val="0000FF"/>
                </a:solidFill>
              </a:rPr>
              <a:t> on all </a:t>
            </a:r>
            <a:r>
              <a:rPr lang="en-US" sz="5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works </a:t>
            </a:r>
            <a:r>
              <a:rPr lang="en-US" sz="5300" i="1" dirty="0" smtClean="0">
                <a:solidFill>
                  <a:srgbClr val="0000FF"/>
                </a:solidFill>
              </a:rPr>
              <a:t>and consider what </a:t>
            </a:r>
            <a:r>
              <a:rPr lang="en-US" sz="5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hands </a:t>
            </a:r>
            <a:r>
              <a:rPr lang="en-US" sz="5300" i="1" dirty="0" smtClean="0">
                <a:solidFill>
                  <a:srgbClr val="0000FF"/>
                </a:solidFill>
              </a:rPr>
              <a:t>have done.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500" i="1" dirty="0" smtClean="0">
                <a:solidFill>
                  <a:srgbClr val="0000FF"/>
                </a:solidFill>
              </a:rPr>
              <a:t>I </a:t>
            </a:r>
            <a:r>
              <a:rPr lang="en-US" sz="6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 out my hands</a:t>
            </a:r>
            <a:r>
              <a:rPr lang="en-US" sz="6500" i="1" dirty="0" smtClean="0">
                <a:solidFill>
                  <a:srgbClr val="0000FF"/>
                </a:solidFill>
              </a:rPr>
              <a:t> to </a:t>
            </a:r>
            <a:r>
              <a:rPr lang="en-US" sz="6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6500" i="1" dirty="0" smtClean="0">
                <a:solidFill>
                  <a:srgbClr val="0000FF"/>
                </a:solidFill>
              </a:rPr>
              <a:t>; I </a:t>
            </a:r>
            <a:r>
              <a:rPr lang="en-US" sz="6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thirst</a:t>
            </a:r>
            <a:r>
              <a:rPr lang="en-US" sz="6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500" i="1" dirty="0" smtClean="0">
                <a:solidFill>
                  <a:srgbClr val="0000FF"/>
                </a:solidFill>
              </a:rPr>
              <a:t>for </a:t>
            </a:r>
            <a:r>
              <a:rPr lang="en-US" sz="6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6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500" i="1" dirty="0" smtClean="0">
                <a:solidFill>
                  <a:srgbClr val="0000FF"/>
                </a:solidFill>
              </a:rPr>
              <a:t>like a parched land.</a:t>
            </a:r>
            <a:endParaRPr lang="en-US" sz="65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8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8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8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Pleading</a:t>
            </a:r>
            <a:r>
              <a:rPr lang="en-US" sz="5400" b="1" i="1" dirty="0" smtClean="0">
                <a:solidFill>
                  <a:srgbClr val="0000FF"/>
                </a:solidFill>
              </a:rPr>
              <a:t> </a:t>
            </a:r>
            <a:r>
              <a:rPr lang="en-US" sz="7200" i="1" dirty="0" smtClean="0">
                <a:solidFill>
                  <a:srgbClr val="0000FF"/>
                </a:solidFill>
              </a:rPr>
              <a:t>(</a:t>
            </a:r>
            <a:r>
              <a:rPr lang="en-US" sz="7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143:7-10</a:t>
            </a:r>
            <a:r>
              <a:rPr lang="en-US" sz="72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sz="4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</a:t>
            </a:r>
            <a:r>
              <a:rPr lang="en-US" sz="4600" i="1" dirty="0" smtClean="0">
                <a:solidFill>
                  <a:srgbClr val="0000FF"/>
                </a:solidFill>
              </a:rPr>
              <a:t> me quickly, </a:t>
            </a:r>
            <a:r>
              <a:rPr lang="en-US" sz="4600" i="1" cap="small" dirty="0" smtClean="0">
                <a:solidFill>
                  <a:srgbClr val="0000FF"/>
                </a:solidFill>
              </a:rPr>
              <a:t>Lord</a:t>
            </a:r>
            <a:r>
              <a:rPr lang="en-US" sz="4600" i="1" dirty="0" smtClean="0">
                <a:solidFill>
                  <a:srgbClr val="0000FF"/>
                </a:solidFill>
              </a:rPr>
              <a:t>;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spirit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fails</a:t>
            </a:r>
            <a:r>
              <a:rPr lang="en-US" sz="4600" i="1" dirty="0" smtClean="0">
                <a:solidFill>
                  <a:srgbClr val="0000FF"/>
                </a:solidFill>
              </a:rPr>
              <a:t>. </a:t>
            </a:r>
            <a:r>
              <a:rPr lang="en-US" sz="46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</a:t>
            </a:r>
            <a:r>
              <a:rPr lang="en-US" sz="46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hide</a:t>
            </a:r>
            <a:r>
              <a:rPr lang="en-US" sz="46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face from me</a:t>
            </a:r>
            <a:r>
              <a:rPr lang="en-US" sz="4600" i="1" dirty="0" smtClean="0">
                <a:solidFill>
                  <a:srgbClr val="0000FF"/>
                </a:solidFill>
              </a:rPr>
              <a:t> or I will be like those who go down to the pit.</a:t>
            </a: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sz="4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400" i="1" dirty="0" smtClean="0">
                <a:solidFill>
                  <a:srgbClr val="0000FF"/>
                </a:solidFill>
              </a:rPr>
              <a:t>Let the morning bring me word of your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unfailing love</a:t>
            </a:r>
            <a:r>
              <a:rPr lang="en-US" sz="5400" i="1" dirty="0" smtClean="0">
                <a:solidFill>
                  <a:srgbClr val="0000FF"/>
                </a:solidFill>
              </a:rPr>
              <a:t> [</a:t>
            </a:r>
            <a:r>
              <a:rPr lang="en-US" sz="54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hesed</a:t>
            </a:r>
            <a:r>
              <a:rPr lang="en-US" sz="5400" i="1" dirty="0" smtClean="0">
                <a:solidFill>
                  <a:srgbClr val="0000FF"/>
                </a:solidFill>
              </a:rPr>
              <a:t>], </a:t>
            </a:r>
            <a:r>
              <a:rPr lang="en-US" sz="5200" i="1" dirty="0" smtClean="0">
                <a:solidFill>
                  <a:srgbClr val="0000FF"/>
                </a:solidFill>
              </a:rPr>
              <a:t>for I have put my 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</a:t>
            </a:r>
            <a:r>
              <a:rPr lang="en-US" sz="5200" i="1" dirty="0" smtClean="0">
                <a:solidFill>
                  <a:srgbClr val="0000FF"/>
                </a:solidFill>
              </a:rPr>
              <a:t> in you. </a:t>
            </a:r>
            <a:r>
              <a:rPr lang="en-US" sz="5400" i="1" dirty="0" smtClean="0">
                <a:solidFill>
                  <a:srgbClr val="0000FF"/>
                </a:solidFill>
              </a:rPr>
              <a:t>Show me the way I should go, for to you I 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entrust</a:t>
            </a:r>
            <a:r>
              <a:rPr lang="en-US" sz="5400" i="1" dirty="0" smtClean="0">
                <a:solidFill>
                  <a:srgbClr val="0000FF"/>
                </a:solidFill>
              </a:rPr>
              <a:t> my life.</a:t>
            </a:r>
            <a:r>
              <a:rPr lang="en-US" sz="41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Ps 90:14.</a:t>
            </a: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sz="4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6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</a:t>
            </a:r>
            <a:r>
              <a:rPr lang="en-US" sz="6200" i="1" dirty="0" smtClean="0">
                <a:solidFill>
                  <a:srgbClr val="0000FF"/>
                </a:solidFill>
              </a:rPr>
              <a:t> me from my enemies, </a:t>
            </a:r>
            <a:r>
              <a:rPr lang="en-US" sz="6200" i="1" cap="small" dirty="0" smtClean="0">
                <a:solidFill>
                  <a:srgbClr val="0000FF"/>
                </a:solidFill>
              </a:rPr>
              <a:t>Lord</a:t>
            </a:r>
            <a:r>
              <a:rPr lang="en-US" sz="6200" i="1" dirty="0" smtClean="0">
                <a:solidFill>
                  <a:srgbClr val="0000FF"/>
                </a:solidFill>
              </a:rPr>
              <a:t>,</a:t>
            </a:r>
            <a:br>
              <a:rPr lang="en-US" sz="6200" i="1" dirty="0" smtClean="0">
                <a:solidFill>
                  <a:srgbClr val="0000FF"/>
                </a:solidFill>
              </a:rPr>
            </a:br>
            <a:r>
              <a:rPr lang="en-US" sz="6200" i="1" dirty="0" smtClean="0">
                <a:solidFill>
                  <a:srgbClr val="0000FF"/>
                </a:solidFill>
              </a:rPr>
              <a:t>    for </a:t>
            </a:r>
            <a:r>
              <a:rPr lang="en-US" sz="62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62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hide</a:t>
            </a:r>
            <a:r>
              <a:rPr lang="en-US" sz="62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myself in you</a:t>
            </a:r>
            <a:r>
              <a:rPr lang="en-US" sz="62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sz="4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</a:t>
            </a:r>
            <a:r>
              <a:rPr lang="en-US" sz="4600" i="1" dirty="0" smtClean="0">
                <a:solidFill>
                  <a:srgbClr val="0000FF"/>
                </a:solidFill>
              </a:rPr>
              <a:t> me to do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</a:t>
            </a:r>
            <a:r>
              <a:rPr lang="en-US" sz="4600" i="1" dirty="0" smtClean="0">
                <a:solidFill>
                  <a:srgbClr val="0000FF"/>
                </a:solidFill>
              </a:rPr>
              <a:t>, for you are my God;</a:t>
            </a:r>
            <a:br>
              <a:rPr lang="en-US" sz="4600" i="1" dirty="0" smtClean="0">
                <a:solidFill>
                  <a:srgbClr val="0000FF"/>
                </a:solidFill>
              </a:rPr>
            </a:br>
            <a:r>
              <a:rPr lang="en-US" sz="4600" i="1" dirty="0" smtClean="0">
                <a:solidFill>
                  <a:srgbClr val="0000FF"/>
                </a:solidFill>
              </a:rPr>
              <a:t>may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good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</a:rPr>
              <a:t>lead me on level ground.</a:t>
            </a:r>
            <a:endParaRPr lang="en-US" sz="46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7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7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7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sz="5400" b="1" i="1" dirty="0" smtClean="0">
                <a:solidFill>
                  <a:srgbClr val="0000FF"/>
                </a:solidFill>
              </a:rPr>
              <a:t> </a:t>
            </a:r>
            <a:r>
              <a:rPr lang="en-US" sz="5400" i="1" dirty="0" smtClean="0">
                <a:solidFill>
                  <a:srgbClr val="0000FF"/>
                </a:solidFill>
              </a:rPr>
              <a:t>(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11-12</a:t>
            </a:r>
            <a:r>
              <a:rPr lang="en-US" sz="54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200" i="1" dirty="0" smtClean="0">
                <a:solidFill>
                  <a:srgbClr val="0000FF"/>
                </a:solidFill>
              </a:rPr>
              <a:t>For 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sz="5200" i="1" dirty="0" smtClean="0">
                <a:solidFill>
                  <a:srgbClr val="0000FF"/>
                </a:solidFill>
              </a:rPr>
              <a:t> 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en-US" sz="5200" i="1" dirty="0" smtClean="0">
                <a:solidFill>
                  <a:srgbClr val="0000FF"/>
                </a:solidFill>
              </a:rPr>
              <a:t>’s sake, </a:t>
            </a:r>
            <a:r>
              <a:rPr lang="en-US" sz="52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200" i="1" dirty="0" smtClean="0">
                <a:solidFill>
                  <a:srgbClr val="0000FF"/>
                </a:solidFill>
              </a:rPr>
              <a:t>, </a:t>
            </a:r>
            <a:r>
              <a:rPr lang="en-US" sz="4800" i="1" dirty="0" smtClean="0">
                <a:solidFill>
                  <a:srgbClr val="0000FF"/>
                </a:solidFill>
              </a:rPr>
              <a:t>preserve my life; in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sz="4800" i="1" dirty="0" smtClean="0">
                <a:solidFill>
                  <a:srgbClr val="0000FF"/>
                </a:solidFill>
              </a:rPr>
              <a:t>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sz="5400" i="1" dirty="0" smtClean="0">
                <a:solidFill>
                  <a:srgbClr val="0000FF"/>
                </a:solidFill>
              </a:rPr>
              <a:t>, bring me out of trouble.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6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1:9</a:t>
            </a:r>
            <a:r>
              <a:rPr lang="en-US" sz="3600" i="1" dirty="0" smtClean="0">
                <a:solidFill>
                  <a:srgbClr val="0000FF"/>
                </a:solidFill>
              </a:rPr>
              <a:t>.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 3:26</a:t>
            </a:r>
            <a:r>
              <a:rPr lang="en-US" sz="3600" i="1" dirty="0" smtClean="0">
                <a:solidFill>
                  <a:srgbClr val="0000FF"/>
                </a:solidFill>
              </a:rPr>
              <a:t>.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 2:20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5400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sz="5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400" i="1" dirty="0" smtClean="0">
                <a:solidFill>
                  <a:srgbClr val="0000FF"/>
                </a:solidFill>
              </a:rPr>
              <a:t>In 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sz="5400" i="1" dirty="0" smtClean="0">
                <a:solidFill>
                  <a:srgbClr val="0000FF"/>
                </a:solidFill>
              </a:rPr>
              <a:t> unfailing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sz="5400" i="1" dirty="0" smtClean="0">
                <a:solidFill>
                  <a:srgbClr val="0000FF"/>
                </a:solidFill>
              </a:rPr>
              <a:t>[</a:t>
            </a:r>
            <a:r>
              <a:rPr lang="en-US" sz="54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hesed</a:t>
            </a:r>
            <a:r>
              <a:rPr lang="en-US" sz="5400" i="1" dirty="0" smtClean="0">
                <a:solidFill>
                  <a:srgbClr val="0000FF"/>
                </a:solidFill>
              </a:rPr>
              <a:t>], </a:t>
            </a:r>
            <a:r>
              <a:rPr lang="en-US" sz="4800" i="1" dirty="0" smtClean="0">
                <a:solidFill>
                  <a:srgbClr val="0000FF"/>
                </a:solidFill>
              </a:rPr>
              <a:t>silence my enemies; destroy all my foes,</a:t>
            </a:r>
            <a:r>
              <a:rPr lang="en-US" sz="5400" i="1" dirty="0" smtClean="0">
                <a:solidFill>
                  <a:srgbClr val="0000FF"/>
                </a:solidFill>
              </a:rPr>
              <a:t> for I am your servant.</a:t>
            </a:r>
            <a:endParaRPr lang="en-US" sz="54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you ever need in life is</a:t>
            </a:r>
            <a:r>
              <a:rPr lang="en-US" sz="5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e-IL" sz="5400" dirty="0" smtClean="0">
                <a:solidFill>
                  <a:srgbClr val="FFFF00"/>
                </a:solidFill>
              </a:rPr>
              <a:t>חֶסֶד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250x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127x</a:t>
            </a: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26x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52600"/>
            <a:ext cx="4572000" cy="5334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8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(</a:t>
            </a:r>
            <a:r>
              <a:rPr lang="en-US" sz="8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</a:t>
            </a:r>
            <a:r>
              <a:rPr lang="en-US" sz="8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unfailing love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46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stedfast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 (</a:t>
            </a:r>
            <a:r>
              <a:rPr lang="en-US" sz="4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ESV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42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lovingkindness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NASB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love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HCSB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495800" cy="5334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6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mercy (</a:t>
            </a:r>
            <a:r>
              <a:rPr lang="en-US" sz="6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GNT</a:t>
            </a:r>
            <a:r>
              <a:rPr lang="en-US" sz="6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gracious love 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ISV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7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kindness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 Altar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committed love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Alec </a:t>
            </a:r>
            <a:r>
              <a:rPr lang="en-US" sz="4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Motyer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142-married-couple-still-in-lov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-892536"/>
            <a:ext cx="5181600" cy="7750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-76200"/>
            <a:ext cx="3962400" cy="697113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4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 of </a:t>
            </a:r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4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should a marriage be comprised of?</a:t>
            </a:r>
          </a:p>
          <a:p>
            <a:r>
              <a:rPr lang="en-US" sz="51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couples who are still in </a:t>
            </a:r>
            <a:r>
              <a:rPr lang="en-US" sz="5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51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each other lucky?</a:t>
            </a:r>
            <a:endParaRPr lang="en-US" sz="51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8382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ALONE, UNRIGHTEOUS and </a:t>
            </a:r>
            <a:r>
              <a:rPr lang="en-US" sz="43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43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</a:t>
            </a:r>
            <a:endParaRPr lang="en-US" sz="43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you/Christians ever be </a:t>
            </a:r>
            <a:r>
              <a:rPr lang="en-US" sz="3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serious </a:t>
            </a:r>
            <a:r>
              <a:rPr lang="en-US" sz="35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5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400" i="1" dirty="0" smtClean="0">
                <a:solidFill>
                  <a:srgbClr val="0000FF"/>
                </a:solidFill>
              </a:rPr>
              <a:t> “</a:t>
            </a:r>
            <a:r>
              <a:rPr lang="en-US" sz="3600" i="1" dirty="0" smtClean="0">
                <a:solidFill>
                  <a:srgbClr val="0000FF"/>
                </a:solidFill>
              </a:rPr>
              <a:t>Look and see, there is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3600" i="1" dirty="0" smtClean="0">
                <a:solidFill>
                  <a:srgbClr val="0000FF"/>
                </a:solidFill>
              </a:rPr>
              <a:t>at my right hand;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3600" i="1" dirty="0" smtClean="0">
                <a:solidFill>
                  <a:srgbClr val="0000FF"/>
                </a:solidFill>
              </a:rPr>
              <a:t>is concerned for me. I have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refuge</a:t>
            </a:r>
            <a:r>
              <a:rPr lang="en-US" sz="3600" i="1" dirty="0" smtClean="0">
                <a:solidFill>
                  <a:srgbClr val="0000FF"/>
                </a:solidFill>
              </a:rPr>
              <a:t>;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3600" i="1" dirty="0" smtClean="0">
                <a:solidFill>
                  <a:srgbClr val="0000FF"/>
                </a:solidFill>
              </a:rPr>
              <a:t>cares for my life</a:t>
            </a:r>
            <a:r>
              <a:rPr lang="en-US" sz="3400" i="1" dirty="0" smtClean="0">
                <a:solidFill>
                  <a:srgbClr val="0000FF"/>
                </a:solidFill>
              </a:rPr>
              <a:t>”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142:4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Abraham, Isaac, Jacob, Joseph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Moses</a:t>
            </a:r>
            <a:r>
              <a:rPr lang="en-US" i="1" dirty="0" smtClean="0">
                <a:solidFill>
                  <a:srgbClr val="0000FF"/>
                </a:solidFill>
              </a:rPr>
              <a:t> (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17:4; Num 14:10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i="1" dirty="0" smtClean="0">
                <a:solidFill>
                  <a:srgbClr val="0000FF"/>
                </a:solidFill>
              </a:rPr>
              <a:t>All the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 prophets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r>
              <a:rPr lang="en-US" i="1" dirty="0" smtClean="0">
                <a:solidFill>
                  <a:srgbClr val="0000FF"/>
                </a:solidFill>
              </a:rPr>
              <a:t> the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Baptist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 </a:t>
            </a:r>
            <a:r>
              <a:rPr lang="en-US" sz="4000" i="1" dirty="0" smtClean="0">
                <a:solidFill>
                  <a:srgbClr val="0000FF"/>
                </a:solidFill>
              </a:rPr>
              <a:t>“In fact,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</a:t>
            </a:r>
            <a:r>
              <a:rPr lang="en-US" sz="4000" i="1" dirty="0" smtClean="0">
                <a:solidFill>
                  <a:srgbClr val="0000FF"/>
                </a:solidFill>
              </a:rPr>
              <a:t> who wants to live a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godly life </a:t>
            </a:r>
            <a:r>
              <a:rPr lang="en-US" sz="4000" i="1" dirty="0" smtClean="0">
                <a:solidFill>
                  <a:srgbClr val="0000FF"/>
                </a:solidFill>
              </a:rPr>
              <a:t>in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 Jesus </a:t>
            </a:r>
            <a:r>
              <a:rPr lang="en-US" sz="4000" i="1" dirty="0" smtClean="0">
                <a:solidFill>
                  <a:srgbClr val="0000FF"/>
                </a:solidFill>
              </a:rPr>
              <a:t>will be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persecuted</a:t>
            </a:r>
            <a:r>
              <a:rPr lang="en-US" sz="4000" i="1" dirty="0" smtClean="0">
                <a:solidFill>
                  <a:srgbClr val="0000FF"/>
                </a:solidFill>
              </a:rPr>
              <a:t>”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3:12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  <a:endParaRPr lang="en-US" sz="40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expect of your life as a Christian today?</a:t>
            </a:r>
          </a:p>
          <a:p>
            <a:pPr marL="514350" indent="-514350">
              <a:buNone/>
            </a:pP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8382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ALONE, </a:t>
            </a:r>
            <a:r>
              <a:rPr lang="en-US" sz="43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UNRIGHTEOUS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IN TROUBLE</a:t>
            </a:r>
            <a:endParaRPr lang="en-US" sz="43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you feel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unrighteous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2900" i="1" dirty="0" smtClean="0">
                <a:solidFill>
                  <a:srgbClr val="0000FF"/>
                </a:solidFill>
              </a:rPr>
              <a:t>“..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living is righteous before you</a:t>
            </a:r>
            <a:r>
              <a:rPr lang="en-US" sz="2900" i="1" dirty="0" smtClean="0">
                <a:solidFill>
                  <a:srgbClr val="0000FF"/>
                </a:solidFill>
              </a:rPr>
              <a:t>.”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i="1" dirty="0" smtClean="0">
                <a:solidFill>
                  <a:srgbClr val="0000FF"/>
                </a:solidFill>
              </a:rPr>
              <a:t>“If you Lord,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kept </a:t>
            </a:r>
            <a:r>
              <a:rPr lang="en-US" sz="2900" i="1" dirty="0" smtClean="0">
                <a:solidFill>
                  <a:srgbClr val="0000FF"/>
                </a:solidFill>
              </a:rPr>
              <a:t>a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record </a:t>
            </a:r>
            <a:r>
              <a:rPr lang="en-US" sz="2900" i="1" dirty="0" smtClean="0">
                <a:solidFill>
                  <a:srgbClr val="0000FF"/>
                </a:solidFill>
              </a:rPr>
              <a:t>of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sins</a:t>
            </a:r>
            <a:r>
              <a:rPr lang="en-US" sz="2900" i="1" dirty="0" smtClean="0">
                <a:solidFill>
                  <a:srgbClr val="0000FF"/>
                </a:solidFill>
              </a:rPr>
              <a:t>, Lord,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could stand</a:t>
            </a:r>
            <a:r>
              <a:rPr lang="en-US" sz="2900" i="1" dirty="0" smtClean="0">
                <a:solidFill>
                  <a:srgbClr val="0000FF"/>
                </a:solidFill>
              </a:rPr>
              <a:t>?”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143:2; 130:3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 </a:t>
            </a:r>
            <a:r>
              <a:rPr lang="en-US" sz="2900" i="1" dirty="0" smtClean="0">
                <a:solidFill>
                  <a:srgbClr val="0000FF"/>
                </a:solidFill>
              </a:rPr>
              <a:t>“How can a mortal be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</a:t>
            </a:r>
            <a:r>
              <a:rPr lang="en-US" sz="2900" i="1" dirty="0" smtClean="0">
                <a:solidFill>
                  <a:srgbClr val="0000FF"/>
                </a:solidFill>
              </a:rPr>
              <a:t> before God? How can one born of woman be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pure</a:t>
            </a:r>
            <a:r>
              <a:rPr lang="en-US" sz="2900" i="1" dirty="0" smtClean="0">
                <a:solidFill>
                  <a:srgbClr val="0000FF"/>
                </a:solidFill>
              </a:rPr>
              <a:t>? (</a:t>
            </a:r>
            <a:r>
              <a:rPr lang="en-US" sz="2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25:4</a:t>
            </a:r>
            <a:r>
              <a:rPr lang="en-US" sz="2900" i="1" dirty="0" smtClean="0">
                <a:solidFill>
                  <a:srgbClr val="0000FF"/>
                </a:solidFill>
              </a:rPr>
              <a:t>)</a:t>
            </a:r>
          </a:p>
          <a:p>
            <a:pPr marL="514350" indent="-514350">
              <a:buNone/>
            </a:pPr>
            <a:r>
              <a:rPr lang="en-US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100" i="1" dirty="0" smtClean="0">
                <a:solidFill>
                  <a:srgbClr val="C00000"/>
                </a:solidFill>
              </a:rPr>
              <a:t>  </a:t>
            </a:r>
            <a:r>
              <a:rPr lang="en-US" sz="3100" i="1" dirty="0" smtClean="0">
                <a:solidFill>
                  <a:srgbClr val="0000FF"/>
                </a:solidFill>
              </a:rPr>
              <a:t>“Indeed, there is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on earth </a:t>
            </a:r>
            <a:r>
              <a:rPr lang="en-US" sz="3100" i="1" dirty="0" smtClean="0">
                <a:solidFill>
                  <a:srgbClr val="0000FF"/>
                </a:solidFill>
              </a:rPr>
              <a:t>who is righteous,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3100" i="1" dirty="0" smtClean="0">
                <a:solidFill>
                  <a:srgbClr val="0000FF"/>
                </a:solidFill>
              </a:rPr>
              <a:t>who does what is right and never sins” (</a:t>
            </a:r>
            <a:r>
              <a:rPr lang="en-US" sz="31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</a:t>
            </a:r>
            <a:r>
              <a:rPr lang="en-US" sz="31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7:20</a:t>
            </a:r>
            <a:r>
              <a:rPr lang="en-US" sz="31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 </a:t>
            </a:r>
            <a:r>
              <a:rPr lang="en-US" i="1" dirty="0" smtClean="0">
                <a:solidFill>
                  <a:srgbClr val="0000FF"/>
                </a:solidFill>
              </a:rPr>
              <a:t>“But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iniquities </a:t>
            </a:r>
            <a:r>
              <a:rPr lang="en-US" i="1" dirty="0" smtClean="0">
                <a:solidFill>
                  <a:srgbClr val="0000FF"/>
                </a:solidFill>
              </a:rPr>
              <a:t>have separated you from your God;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sins </a:t>
            </a:r>
            <a:r>
              <a:rPr lang="en-US" i="1" dirty="0" smtClean="0">
                <a:solidFill>
                  <a:srgbClr val="0000FF"/>
                </a:solidFill>
              </a:rPr>
              <a:t>have hidden his face from you, so that he will not hear”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 59:2</a:t>
            </a:r>
            <a:r>
              <a:rPr lang="en-US" i="1" dirty="0" smtClean="0">
                <a:solidFill>
                  <a:srgbClr val="0000FF"/>
                </a:solidFill>
              </a:rPr>
              <a:t>).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 3:23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3100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sz="3100" i="1" smtClean="0">
                <a:solidFill>
                  <a:srgbClr val="0000FF"/>
                </a:solidFill>
              </a:rPr>
              <a:t>“</a:t>
            </a:r>
            <a:r>
              <a:rPr lang="en-US" sz="3100" i="1" dirty="0" smtClean="0">
                <a:solidFill>
                  <a:srgbClr val="0000FF"/>
                </a:solidFill>
              </a:rPr>
              <a:t>for though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righteous fall seven times</a:t>
            </a:r>
            <a:r>
              <a:rPr lang="en-US" sz="3100" i="1" dirty="0" smtClean="0">
                <a:solidFill>
                  <a:srgbClr val="0000FF"/>
                </a:solidFill>
              </a:rPr>
              <a:t>” (</a:t>
            </a:r>
            <a:r>
              <a:rPr lang="en-US" sz="31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 24:16</a:t>
            </a:r>
            <a:r>
              <a:rPr lang="en-US" sz="31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What/Who is your main problem in life?</a:t>
            </a:r>
          </a:p>
          <a:p>
            <a:pPr marL="514350" indent="-514350">
              <a:buNone/>
            </a:pP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8382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3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ALONE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UNRIGHTEOUS and IN TROUBLE</a:t>
            </a:r>
            <a:endParaRPr lang="en-US" sz="43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you ever feel </a:t>
            </a: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alone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514350" indent="-514350">
              <a:buNone/>
            </a:pP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that “normal”? 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3400" i="1" dirty="0" smtClean="0">
                <a:solidFill>
                  <a:srgbClr val="0000FF"/>
                </a:solidFill>
              </a:rPr>
              <a:t> </a:t>
            </a:r>
            <a:r>
              <a:rPr lang="en-US" sz="3700" i="1" dirty="0" smtClean="0">
                <a:solidFill>
                  <a:srgbClr val="0000FF"/>
                </a:solidFill>
              </a:rPr>
              <a:t>“..</a:t>
            </a:r>
            <a:r>
              <a:rPr lang="en-US" sz="4000" i="1" dirty="0" smtClean="0">
                <a:solidFill>
                  <a:srgbClr val="0000FF"/>
                </a:solidFill>
              </a:rPr>
              <a:t>there is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4000" i="1" dirty="0" smtClean="0">
                <a:solidFill>
                  <a:srgbClr val="0000FF"/>
                </a:solidFill>
              </a:rPr>
              <a:t>at my right hand</a:t>
            </a:r>
            <a:r>
              <a:rPr lang="en-US" sz="3700" i="1" dirty="0" smtClean="0">
                <a:solidFill>
                  <a:srgbClr val="0000FF"/>
                </a:solidFill>
              </a:rPr>
              <a:t>” </a:t>
            </a:r>
            <a:r>
              <a:rPr lang="en-US" sz="3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142:4</a:t>
            </a:r>
            <a:r>
              <a:rPr lang="en-US" sz="3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sz="3600" i="1" dirty="0" smtClean="0">
                <a:solidFill>
                  <a:srgbClr val="0000FF"/>
                </a:solidFill>
              </a:rPr>
              <a:t>“My voice is as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</a:t>
            </a:r>
            <a:r>
              <a:rPr lang="en-US" sz="3600" i="1" dirty="0" smtClean="0">
                <a:solidFill>
                  <a:srgbClr val="0000FF"/>
                </a:solidFill>
              </a:rPr>
              <a:t> and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lonely</a:t>
            </a:r>
            <a:r>
              <a:rPr lang="en-US" sz="3600" i="1" dirty="0" smtClean="0">
                <a:solidFill>
                  <a:srgbClr val="0000FF"/>
                </a:solidFill>
              </a:rPr>
              <a:t> as the cries of a jackal or an ostrich”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30:29, GNBUK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i="1" dirty="0" smtClean="0">
                <a:solidFill>
                  <a:srgbClr val="0000FF"/>
                </a:solidFill>
              </a:rPr>
              <a:t>“The Israelites have rejected your covenant, torn down your altars, and put your prophets to death with the sword.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the only one left</a:t>
            </a:r>
            <a:r>
              <a:rPr lang="en-US" i="1" dirty="0" smtClean="0">
                <a:solidFill>
                  <a:srgbClr val="0000FF"/>
                </a:solidFill>
              </a:rPr>
              <a:t>, and now they are trying to kill me too”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Kings 19:10).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i="1" dirty="0" smtClean="0">
                <a:solidFill>
                  <a:srgbClr val="0000FF"/>
                </a:solidFill>
              </a:rPr>
              <a:t>“At my first defense, no one came to my support, but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 deserted me</a:t>
            </a:r>
            <a:r>
              <a:rPr lang="en-US" i="1" dirty="0" smtClean="0">
                <a:solidFill>
                  <a:srgbClr val="0000FF"/>
                </a:solidFill>
              </a:rPr>
              <a:t>. May it not be held against them”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4:16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endParaRPr lang="en-US" sz="34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promises</a:t>
            </a:r>
            <a:r>
              <a:rPr lang="en-US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you’re </a:t>
            </a:r>
            <a:r>
              <a:rPr lang="en-US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alone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unrighteousness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sz="2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</a:t>
            </a:r>
            <a:endParaRPr lang="en-US" sz="2600" b="1" i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i="1" dirty="0" smtClean="0">
                <a:solidFill>
                  <a:srgbClr val="0000FF"/>
                </a:solidFill>
              </a:rPr>
              <a:t>“Be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</a:t>
            </a:r>
            <a:r>
              <a:rPr lang="en-US" sz="2600" i="1" dirty="0" smtClean="0">
                <a:solidFill>
                  <a:srgbClr val="0000FF"/>
                </a:solidFill>
              </a:rPr>
              <a:t> and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courageous</a:t>
            </a:r>
            <a:r>
              <a:rPr lang="en-US" sz="2600" i="1" dirty="0" smtClean="0">
                <a:solidFill>
                  <a:srgbClr val="0000FF"/>
                </a:solidFill>
              </a:rPr>
              <a:t>. Do not be afraid or terrified </a:t>
            </a:r>
            <a:r>
              <a:rPr lang="en-US" sz="2400" i="1" dirty="0" smtClean="0">
                <a:solidFill>
                  <a:srgbClr val="0000FF"/>
                </a:solidFill>
              </a:rPr>
              <a:t>because</a:t>
            </a:r>
            <a:r>
              <a:rPr lang="en-US" sz="2600" i="1" dirty="0" smtClean="0">
                <a:solidFill>
                  <a:srgbClr val="0000FF"/>
                </a:solidFill>
              </a:rPr>
              <a:t> of them, for the </a:t>
            </a:r>
            <a:r>
              <a:rPr lang="en-US" sz="2600" i="1" cap="small" dirty="0" smtClean="0">
                <a:solidFill>
                  <a:srgbClr val="0000FF"/>
                </a:solidFill>
              </a:rPr>
              <a:t>Lord</a:t>
            </a:r>
            <a:r>
              <a:rPr lang="en-US" sz="2600" i="1" dirty="0" smtClean="0">
                <a:solidFill>
                  <a:srgbClr val="0000FF"/>
                </a:solidFill>
              </a:rPr>
              <a:t> your God goes with you; 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never leave you nor forsake you</a:t>
            </a:r>
            <a:r>
              <a:rPr lang="en-US" sz="2600" i="1" dirty="0" smtClean="0">
                <a:solidFill>
                  <a:srgbClr val="0000FF"/>
                </a:solidFill>
              </a:rPr>
              <a:t>.” “The </a:t>
            </a:r>
            <a:r>
              <a:rPr lang="en-US" sz="2600" i="1" cap="small" dirty="0" smtClean="0">
                <a:solidFill>
                  <a:srgbClr val="0000FF"/>
                </a:solidFill>
              </a:rPr>
              <a:t>Lord</a:t>
            </a:r>
            <a:r>
              <a:rPr lang="en-US" sz="2600" i="1" dirty="0" smtClean="0">
                <a:solidFill>
                  <a:srgbClr val="0000FF"/>
                </a:solidFill>
              </a:rPr>
              <a:t> himself goes before you and will be with you; 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never leave you nor forsake you</a:t>
            </a:r>
            <a:r>
              <a:rPr lang="en-US" sz="2600" i="1" dirty="0" smtClean="0">
                <a:solidFill>
                  <a:srgbClr val="0000FF"/>
                </a:solidFill>
              </a:rPr>
              <a:t>. Do not be afraid; do not be discouraged” (</a:t>
            </a:r>
            <a:r>
              <a:rPr lang="en-US" sz="26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31:6, 8</a:t>
            </a:r>
            <a:r>
              <a:rPr lang="en-US" sz="26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sz="2800" i="1" dirty="0" smtClean="0">
                <a:solidFill>
                  <a:srgbClr val="0000FF"/>
                </a:solidFill>
              </a:rPr>
              <a:t>   “Have I not commanded you? Be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</a:t>
            </a:r>
            <a:r>
              <a:rPr lang="en-US" sz="2800" i="1" dirty="0" smtClean="0">
                <a:solidFill>
                  <a:srgbClr val="0000FF"/>
                </a:solidFill>
              </a:rPr>
              <a:t> and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courageous</a:t>
            </a:r>
            <a:r>
              <a:rPr lang="en-US" sz="2800" i="1" dirty="0" smtClean="0">
                <a:solidFill>
                  <a:srgbClr val="0000FF"/>
                </a:solidFill>
              </a:rPr>
              <a:t>. Do not be afraid; do not be discouraged, for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sz="28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your God will be with you wherever you go</a:t>
            </a:r>
            <a:r>
              <a:rPr lang="en-US" sz="2800" i="1" dirty="0" smtClean="0">
                <a:solidFill>
                  <a:srgbClr val="0000FF"/>
                </a:solidFill>
              </a:rPr>
              <a:t>”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1:9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sz="2800" i="1" dirty="0" smtClean="0">
                <a:solidFill>
                  <a:srgbClr val="0000FF"/>
                </a:solidFill>
              </a:rPr>
              <a:t>“Keep your lives free from the love of money and be content with what you have, because God has said, ‘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will I leave you; never will I forsake you</a:t>
            </a:r>
            <a:r>
              <a:rPr lang="en-US" sz="2800" i="1" dirty="0" smtClean="0">
                <a:solidFill>
                  <a:srgbClr val="0000FF"/>
                </a:solidFill>
              </a:rPr>
              <a:t>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13:6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 </a:t>
            </a:r>
            <a:r>
              <a:rPr lang="en-US" sz="4000" i="1" dirty="0" smtClean="0">
                <a:solidFill>
                  <a:srgbClr val="0000FF"/>
                </a:solidFill>
              </a:rPr>
              <a:t>“And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surely I am with you always</a:t>
            </a:r>
            <a:r>
              <a:rPr lang="en-US" sz="4000" i="1" dirty="0" smtClean="0">
                <a:solidFill>
                  <a:srgbClr val="0000FF"/>
                </a:solidFill>
              </a:rPr>
              <a:t>, to the very end of the age”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28:19-20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  <a:endParaRPr lang="en-US" sz="40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endParaRPr lang="en-US" sz="34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142-robin-williams-alo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517" y="0"/>
            <a:ext cx="2935001" cy="426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2285999" cy="4308872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en-US" sz="4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common </a:t>
            </a:r>
            <a:r>
              <a:rPr lang="en-US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to feel </a:t>
            </a:r>
            <a:r>
              <a:rPr 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alone</a:t>
            </a:r>
            <a:r>
              <a:rPr lang="en-US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54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Ps142-whitney-houston-loneline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4229100"/>
            <a:ext cx="9652000" cy="3619500"/>
          </a:xfrm>
          <a:prstGeom prst="rect">
            <a:avLst/>
          </a:prstGeom>
        </p:spPr>
      </p:pic>
      <p:pic>
        <p:nvPicPr>
          <p:cNvPr id="5" name="Picture 4" descr="Ps142-gandhi-stand-alon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152400"/>
            <a:ext cx="7162800" cy="402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on the Cross</a:t>
            </a:r>
            <a:endParaRPr lang="en-US" sz="9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86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5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Jesus was more alone than you’ll ever be.</a:t>
            </a:r>
            <a:endParaRPr lang="en-US" sz="54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5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Jesus was more unrighteous than you’ll ever be.</a:t>
            </a:r>
          </a:p>
          <a:p>
            <a:pPr marL="514350" indent="-514350">
              <a:buNone/>
            </a:pPr>
            <a:r>
              <a:rPr lang="en-US" sz="5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Jesus was more helplessly in trouble than you’ll ever be.</a:t>
            </a:r>
          </a:p>
          <a:p>
            <a:pPr marL="514350" indent="-514350">
              <a:buNone/>
            </a:pPr>
            <a:r>
              <a:rPr lang="en-US" sz="5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Jesus had to loose </a:t>
            </a:r>
            <a:r>
              <a:rPr lang="en-US" sz="54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hesed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us to have it forever.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146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i="1" dirty="0" smtClean="0">
                <a:solidFill>
                  <a:srgbClr val="FFFF00"/>
                </a:solidFill>
              </a:rPr>
              <a:t>“…there is </a:t>
            </a:r>
            <a:r>
              <a:rPr lang="en-US" sz="6000" b="1" i="1" u="sng" dirty="0" smtClean="0">
                <a:solidFill>
                  <a:srgbClr val="FF0000"/>
                </a:solidFill>
              </a:rPr>
              <a:t>no one</a:t>
            </a:r>
            <a:r>
              <a:rPr lang="en-US" sz="6000" b="1" i="1" dirty="0" smtClean="0">
                <a:solidFill>
                  <a:srgbClr val="FF0000"/>
                </a:solidFill>
              </a:rPr>
              <a:t> </a:t>
            </a:r>
            <a:r>
              <a:rPr lang="en-US" sz="6000" i="1" dirty="0" smtClean="0">
                <a:solidFill>
                  <a:srgbClr val="FFFF00"/>
                </a:solidFill>
              </a:rPr>
              <a:t>at my right hand…”</a:t>
            </a:r>
            <a:r>
              <a:rPr lang="en-US" sz="6000" i="1" cap="small" dirty="0" smtClean="0">
                <a:solidFill>
                  <a:srgbClr val="FF0000"/>
                </a:solidFill>
              </a:rPr>
              <a:t> </a:t>
            </a:r>
            <a:r>
              <a:rPr lang="en-US" sz="6000" i="1" dirty="0" smtClean="0">
                <a:solidFill>
                  <a:srgbClr val="FFFF00"/>
                </a:solidFill>
              </a:rPr>
              <a:t>(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142:4</a:t>
            </a:r>
            <a:r>
              <a:rPr lang="en-US" sz="6000" i="1" dirty="0" smtClean="0">
                <a:solidFill>
                  <a:srgbClr val="FFFF00"/>
                </a:solidFill>
              </a:rPr>
              <a:t>).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4343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6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My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plea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1-2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)!</a:t>
            </a:r>
            <a:endParaRPr lang="en-US" sz="4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6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My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plight 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3-4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>
              <a:buNone/>
            </a:pPr>
            <a:r>
              <a:rPr lang="en-US" sz="6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My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portion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6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6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My </a:t>
            </a:r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6-7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8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8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8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Plea</a:t>
            </a:r>
            <a:r>
              <a:rPr lang="en-US" sz="8000" b="1" i="1" dirty="0" smtClean="0">
                <a:solidFill>
                  <a:srgbClr val="0000FF"/>
                </a:solidFill>
              </a:rPr>
              <a:t> </a:t>
            </a:r>
            <a:r>
              <a:rPr lang="en-US" sz="8000" i="1" dirty="0" smtClean="0">
                <a:solidFill>
                  <a:srgbClr val="0000FF"/>
                </a:solidFill>
              </a:rPr>
              <a:t>(</a:t>
            </a:r>
            <a:r>
              <a:rPr lang="en-US" sz="8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142:1-2</a:t>
            </a:r>
            <a:r>
              <a:rPr lang="en-US" sz="80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5400" i="1" dirty="0" smtClean="0">
                <a:solidFill>
                  <a:srgbClr val="0000FF"/>
                </a:solidFill>
              </a:rPr>
              <a:t>	</a:t>
            </a:r>
            <a:r>
              <a:rPr lang="en-US" sz="4400" i="1" dirty="0" smtClean="0">
                <a:solidFill>
                  <a:srgbClr val="0000FF"/>
                </a:solidFill>
              </a:rPr>
              <a:t>A</a:t>
            </a:r>
            <a:r>
              <a:rPr lang="en-US" sz="4400" i="1" dirty="0">
                <a:solidFill>
                  <a:srgbClr val="0000FF"/>
                </a:solidFill>
              </a:rPr>
              <a:t> </a:t>
            </a:r>
            <a:r>
              <a:rPr lang="en-US" sz="4400" i="1" dirty="0" err="1" smtClean="0">
                <a:solidFill>
                  <a:srgbClr val="0000FF"/>
                </a:solidFill>
              </a:rPr>
              <a:t>maskil</a:t>
            </a:r>
            <a:r>
              <a:rPr lang="en-US" sz="4400" i="1" dirty="0">
                <a:solidFill>
                  <a:srgbClr val="0000FF"/>
                </a:solidFill>
              </a:rPr>
              <a:t> of David. When he was in the </a:t>
            </a: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cave</a:t>
            </a:r>
            <a:r>
              <a:rPr lang="en-US" sz="4400" i="1" dirty="0">
                <a:solidFill>
                  <a:srgbClr val="0000FF"/>
                </a:solidFill>
              </a:rPr>
              <a:t>. A prayer</a:t>
            </a:r>
            <a:r>
              <a:rPr lang="en-US" sz="4400" i="1" dirty="0" smtClean="0">
                <a:solidFill>
                  <a:srgbClr val="0000FF"/>
                </a:solidFill>
              </a:rPr>
              <a:t>.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Sam 22:1; 24:3.</a:t>
            </a:r>
            <a:endParaRPr lang="en-US" sz="36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4600" b="1" i="1" baseline="30000" dirty="0">
                <a:solidFill>
                  <a:srgbClr val="C00000"/>
                </a:solidFill>
              </a:rPr>
              <a:t>1</a:t>
            </a:r>
            <a:r>
              <a:rPr lang="en-US" sz="4600" b="1" i="1" baseline="30000" dirty="0">
                <a:solidFill>
                  <a:srgbClr val="0000FF"/>
                </a:solidFill>
              </a:rPr>
              <a:t> </a:t>
            </a:r>
            <a:r>
              <a:rPr lang="en-US" sz="5400" i="1" dirty="0">
                <a:solidFill>
                  <a:srgbClr val="0000FF"/>
                </a:solidFill>
              </a:rPr>
              <a:t>I </a:t>
            </a:r>
            <a:r>
              <a:rPr lang="en-US" sz="5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 aloud</a:t>
            </a:r>
            <a:r>
              <a:rPr lang="en-US" sz="5400" i="1" dirty="0">
                <a:solidFill>
                  <a:srgbClr val="0000FF"/>
                </a:solidFill>
              </a:rPr>
              <a:t> to the </a:t>
            </a: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400" i="1" dirty="0" smtClean="0">
                <a:solidFill>
                  <a:srgbClr val="0000FF"/>
                </a:solidFill>
              </a:rPr>
              <a:t>; I </a:t>
            </a:r>
            <a:r>
              <a:rPr lang="en-US" sz="5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up my voice </a:t>
            </a:r>
            <a:r>
              <a:rPr lang="en-US" sz="5400" i="1" dirty="0">
                <a:solidFill>
                  <a:srgbClr val="0000FF"/>
                </a:solidFill>
              </a:rPr>
              <a:t>to the </a:t>
            </a: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400" i="1" dirty="0">
                <a:solidFill>
                  <a:srgbClr val="0000FF"/>
                </a:solidFill>
              </a:rPr>
              <a:t> for </a:t>
            </a:r>
            <a:r>
              <a:rPr lang="en-US" sz="5400" i="1" dirty="0" smtClean="0">
                <a:solidFill>
                  <a:srgbClr val="0000FF"/>
                </a:solidFill>
              </a:rPr>
              <a:t>mercy.</a:t>
            </a:r>
          </a:p>
          <a:p>
            <a:pPr>
              <a:buNone/>
            </a:pPr>
            <a:r>
              <a:rPr lang="en-US" sz="46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4600" b="1" i="1" baseline="30000" dirty="0">
                <a:solidFill>
                  <a:srgbClr val="0000FF"/>
                </a:solidFill>
              </a:rPr>
              <a:t> </a:t>
            </a:r>
            <a:r>
              <a:rPr lang="en-US" sz="4600" i="1" dirty="0">
                <a:solidFill>
                  <a:srgbClr val="0000FF"/>
                </a:solidFill>
              </a:rPr>
              <a:t>I 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out </a:t>
            </a:r>
            <a:r>
              <a:rPr lang="en-US" sz="4600" i="1" dirty="0">
                <a:solidFill>
                  <a:srgbClr val="0000FF"/>
                </a:solidFill>
              </a:rPr>
              <a:t>before </a:t>
            </a:r>
            <a:r>
              <a:rPr lang="en-US" sz="4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600" i="1" dirty="0">
                <a:solidFill>
                  <a:srgbClr val="0000FF"/>
                </a:solidFill>
              </a:rPr>
              <a:t>my complaint;</a:t>
            </a:r>
            <a:br>
              <a:rPr lang="en-US" sz="4600" i="1" dirty="0">
                <a:solidFill>
                  <a:srgbClr val="0000FF"/>
                </a:solidFill>
              </a:rPr>
            </a:br>
            <a:r>
              <a:rPr lang="en-US" sz="6000" i="1" dirty="0" smtClean="0">
                <a:solidFill>
                  <a:srgbClr val="0000FF"/>
                </a:solidFill>
              </a:rPr>
              <a:t>before </a:t>
            </a:r>
            <a:r>
              <a:rPr lang="en-US" sz="6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6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tell my trouble</a:t>
            </a:r>
            <a:r>
              <a:rPr lang="en-US" sz="6000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8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8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8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Plight</a:t>
            </a:r>
            <a:r>
              <a:rPr lang="en-US" sz="8000" b="1" i="1" dirty="0" smtClean="0">
                <a:solidFill>
                  <a:srgbClr val="0000FF"/>
                </a:solidFill>
              </a:rPr>
              <a:t> </a:t>
            </a:r>
            <a:r>
              <a:rPr lang="en-US" sz="8000" i="1" dirty="0" smtClean="0">
                <a:solidFill>
                  <a:srgbClr val="0000FF"/>
                </a:solidFill>
              </a:rPr>
              <a:t>(</a:t>
            </a:r>
            <a:r>
              <a:rPr lang="en-US" sz="8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3-4</a:t>
            </a:r>
            <a:r>
              <a:rPr lang="en-US" sz="80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4400" b="1" i="1" baseline="30000" dirty="0">
                <a:solidFill>
                  <a:srgbClr val="C00000"/>
                </a:solidFill>
              </a:rPr>
              <a:t>3</a:t>
            </a:r>
            <a:r>
              <a:rPr lang="en-US" sz="4400" b="1" i="1" baseline="30000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</a:rPr>
              <a:t>When my spirit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grows faint</a:t>
            </a:r>
            <a:r>
              <a:rPr lang="en-US" sz="4400" i="1" dirty="0">
                <a:solidFill>
                  <a:srgbClr val="0000FF"/>
                </a:solidFill>
              </a:rPr>
              <a:t> within </a:t>
            </a:r>
            <a:r>
              <a:rPr lang="en-US" sz="4400" i="1" dirty="0" smtClean="0">
                <a:solidFill>
                  <a:srgbClr val="0000FF"/>
                </a:solidFill>
              </a:rPr>
              <a:t>me, it </a:t>
            </a:r>
            <a:r>
              <a:rPr lang="en-US" sz="4400" i="1" dirty="0">
                <a:solidFill>
                  <a:srgbClr val="0000FF"/>
                </a:solidFill>
              </a:rPr>
              <a:t>is </a:t>
            </a: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>
                <a:solidFill>
                  <a:srgbClr val="0000FF"/>
                </a:solidFill>
              </a:rPr>
              <a:t>who watch over my </a:t>
            </a:r>
            <a:r>
              <a:rPr lang="en-US" sz="4400" i="1" dirty="0" smtClean="0">
                <a:solidFill>
                  <a:srgbClr val="0000FF"/>
                </a:solidFill>
              </a:rPr>
              <a:t>way. In </a:t>
            </a:r>
            <a:r>
              <a:rPr lang="en-US" sz="4400" i="1" dirty="0">
                <a:solidFill>
                  <a:srgbClr val="0000FF"/>
                </a:solidFill>
              </a:rPr>
              <a:t>the path where I </a:t>
            </a:r>
            <a:r>
              <a:rPr lang="en-US" sz="4400" i="1" dirty="0" smtClean="0">
                <a:solidFill>
                  <a:srgbClr val="0000FF"/>
                </a:solidFill>
              </a:rPr>
              <a:t>walk people </a:t>
            </a:r>
            <a:r>
              <a:rPr lang="en-US" sz="4400" i="1" dirty="0">
                <a:solidFill>
                  <a:srgbClr val="0000FF"/>
                </a:solidFill>
              </a:rPr>
              <a:t>have hidden a snare for </a:t>
            </a:r>
            <a:r>
              <a:rPr lang="en-US" sz="4400" i="1" dirty="0" smtClean="0">
                <a:solidFill>
                  <a:srgbClr val="0000FF"/>
                </a:solidFill>
              </a:rPr>
              <a:t>me.</a:t>
            </a: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sz="4400" b="1" i="1" baseline="30000" dirty="0">
                <a:solidFill>
                  <a:srgbClr val="0000FF"/>
                </a:solidFill>
              </a:rPr>
              <a:t> </a:t>
            </a:r>
            <a:r>
              <a:rPr lang="en-US" sz="4700" i="1" dirty="0">
                <a:solidFill>
                  <a:srgbClr val="0000FF"/>
                </a:solidFill>
              </a:rPr>
              <a:t>Look and see, there is </a:t>
            </a:r>
            <a:r>
              <a:rPr lang="en-US" sz="47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4700" i="1" dirty="0">
                <a:solidFill>
                  <a:srgbClr val="0000FF"/>
                </a:solidFill>
              </a:rPr>
              <a:t>at my right hand</a:t>
            </a:r>
            <a:r>
              <a:rPr lang="en-US" sz="4700" i="1" dirty="0" smtClean="0">
                <a:solidFill>
                  <a:srgbClr val="0000FF"/>
                </a:solidFill>
              </a:rPr>
              <a:t>; </a:t>
            </a:r>
            <a:r>
              <a:rPr lang="en-US" sz="4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47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sz="4700" i="1" dirty="0">
                <a:solidFill>
                  <a:srgbClr val="0000FF"/>
                </a:solidFill>
              </a:rPr>
              <a:t>is concerned for </a:t>
            </a:r>
            <a:r>
              <a:rPr lang="en-US" sz="4700" i="1" dirty="0" smtClean="0">
                <a:solidFill>
                  <a:srgbClr val="0000FF"/>
                </a:solidFill>
              </a:rPr>
              <a:t>me. I </a:t>
            </a:r>
            <a:r>
              <a:rPr lang="en-US" sz="4700" i="1" dirty="0">
                <a:solidFill>
                  <a:srgbClr val="0000FF"/>
                </a:solidFill>
              </a:rPr>
              <a:t>have </a:t>
            </a:r>
            <a:r>
              <a:rPr lang="en-US" sz="47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refuge</a:t>
            </a:r>
            <a:r>
              <a:rPr lang="en-US" sz="4700" i="1" dirty="0" smtClean="0">
                <a:solidFill>
                  <a:srgbClr val="0000FF"/>
                </a:solidFill>
              </a:rPr>
              <a:t>; </a:t>
            </a:r>
            <a:r>
              <a:rPr lang="en-US" sz="4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47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sz="4700" i="1" dirty="0">
                <a:solidFill>
                  <a:srgbClr val="0000FF"/>
                </a:solidFill>
              </a:rPr>
              <a:t>cares for my life</a:t>
            </a:r>
            <a:r>
              <a:rPr lang="en-US" sz="4700" i="1" dirty="0" smtClean="0">
                <a:solidFill>
                  <a:srgbClr val="0000FF"/>
                </a:solidFill>
              </a:rPr>
              <a:t>.</a:t>
            </a:r>
            <a:endParaRPr lang="en-US" sz="47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8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8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8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Portion</a:t>
            </a:r>
            <a:r>
              <a:rPr lang="en-US" sz="8000" b="1" i="1" dirty="0" smtClean="0">
                <a:solidFill>
                  <a:srgbClr val="0000FF"/>
                </a:solidFill>
              </a:rPr>
              <a:t> </a:t>
            </a:r>
            <a:r>
              <a:rPr lang="en-US" sz="8000" i="1" dirty="0" smtClean="0">
                <a:solidFill>
                  <a:srgbClr val="0000FF"/>
                </a:solidFill>
              </a:rPr>
              <a:t>(</a:t>
            </a:r>
            <a:r>
              <a:rPr lang="en-US" sz="8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142:5</a:t>
            </a:r>
            <a:r>
              <a:rPr lang="en-US" sz="80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7600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sz="7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7600" i="1" dirty="0" smtClean="0">
                <a:solidFill>
                  <a:srgbClr val="0000FF"/>
                </a:solidFill>
              </a:rPr>
              <a:t>I </a:t>
            </a:r>
            <a:r>
              <a:rPr lang="en-US" sz="7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</a:t>
            </a:r>
            <a:r>
              <a:rPr lang="en-US" sz="7600" i="1" dirty="0" smtClean="0">
                <a:solidFill>
                  <a:srgbClr val="0000FF"/>
                </a:solidFill>
              </a:rPr>
              <a:t> to </a:t>
            </a:r>
            <a:r>
              <a:rPr lang="en-US" sz="7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7600" i="1" dirty="0" smtClean="0">
                <a:solidFill>
                  <a:srgbClr val="0000FF"/>
                </a:solidFill>
              </a:rPr>
              <a:t>, </a:t>
            </a:r>
            <a:r>
              <a:rPr lang="en-US" sz="7600" b="1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7600" i="1" dirty="0" smtClean="0">
                <a:solidFill>
                  <a:srgbClr val="0000FF"/>
                </a:solidFill>
              </a:rPr>
              <a:t>; I say, “</a:t>
            </a:r>
            <a:r>
              <a:rPr lang="en-US" sz="7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7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my </a:t>
            </a:r>
            <a:r>
              <a:rPr lang="en-US" sz="7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refuge</a:t>
            </a:r>
            <a:r>
              <a:rPr lang="en-US" sz="7600" i="1" dirty="0" smtClean="0">
                <a:solidFill>
                  <a:srgbClr val="0000FF"/>
                </a:solidFill>
              </a:rPr>
              <a:t>, </a:t>
            </a:r>
            <a:r>
              <a:rPr lang="en-US" sz="7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7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portion</a:t>
            </a:r>
            <a:r>
              <a:rPr lang="en-US" sz="7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600" i="1" dirty="0" smtClean="0">
                <a:solidFill>
                  <a:srgbClr val="0000FF"/>
                </a:solidFill>
              </a:rPr>
              <a:t>in the land of the living.”</a:t>
            </a:r>
            <a:endParaRPr lang="en-US" sz="76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8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8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8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Prospect</a:t>
            </a:r>
            <a:r>
              <a:rPr lang="en-US" sz="8000" b="1" i="1" dirty="0" smtClean="0">
                <a:solidFill>
                  <a:srgbClr val="0000FF"/>
                </a:solidFill>
              </a:rPr>
              <a:t> </a:t>
            </a:r>
            <a:r>
              <a:rPr lang="en-US" sz="8000" i="1" dirty="0" smtClean="0">
                <a:solidFill>
                  <a:srgbClr val="0000FF"/>
                </a:solidFill>
              </a:rPr>
              <a:t>(</a:t>
            </a:r>
            <a:r>
              <a:rPr lang="en-US" sz="8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8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-7</a:t>
            </a:r>
            <a:r>
              <a:rPr lang="en-US" sz="8000" i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4400" b="1" i="1" baseline="30000" dirty="0">
                <a:solidFill>
                  <a:srgbClr val="C00000"/>
                </a:solidFill>
              </a:rPr>
              <a:t>6</a:t>
            </a:r>
            <a:r>
              <a:rPr lang="en-US" sz="4400" b="1" i="1" baseline="30000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4400" i="1" dirty="0">
                <a:solidFill>
                  <a:srgbClr val="0000FF"/>
                </a:solidFill>
              </a:rPr>
              <a:t> to my cry</a:t>
            </a:r>
            <a:r>
              <a:rPr lang="en-US" sz="4400" i="1" dirty="0" smtClean="0">
                <a:solidFill>
                  <a:srgbClr val="0000FF"/>
                </a:solidFill>
              </a:rPr>
              <a:t>, for </a:t>
            </a:r>
            <a:r>
              <a:rPr lang="en-US" sz="4400" i="1" dirty="0">
                <a:solidFill>
                  <a:srgbClr val="0000FF"/>
                </a:solidFill>
              </a:rPr>
              <a:t>I am in desperate </a:t>
            </a:r>
            <a:r>
              <a:rPr lang="en-US" sz="4400" i="1" dirty="0" smtClean="0">
                <a:solidFill>
                  <a:srgbClr val="0000FF"/>
                </a:solidFill>
              </a:rPr>
              <a:t>need;</a:t>
            </a:r>
            <a:r>
              <a:rPr lang="en-US" sz="4400" i="1" dirty="0">
                <a:solidFill>
                  <a:srgbClr val="0000FF"/>
                </a:solidFill>
              </a:rPr>
              <a:t>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400" i="1" dirty="0">
                <a:solidFill>
                  <a:srgbClr val="0000FF"/>
                </a:solidFill>
              </a:rPr>
              <a:t>me from those who pursue me</a:t>
            </a:r>
            <a:r>
              <a:rPr lang="en-US" sz="4400" i="1" dirty="0" smtClean="0">
                <a:solidFill>
                  <a:srgbClr val="0000FF"/>
                </a:solidFill>
              </a:rPr>
              <a:t>, for </a:t>
            </a:r>
            <a:r>
              <a:rPr lang="en-US" sz="4400" i="1" dirty="0">
                <a:solidFill>
                  <a:srgbClr val="0000FF"/>
                </a:solidFill>
              </a:rPr>
              <a:t>they are too strong for </a:t>
            </a:r>
            <a:r>
              <a:rPr lang="en-US" sz="4400" i="1" dirty="0" smtClean="0">
                <a:solidFill>
                  <a:srgbClr val="0000FF"/>
                </a:solidFill>
              </a:rPr>
              <a:t>me.</a:t>
            </a:r>
            <a:endParaRPr lang="en-US" sz="44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sz="4400" b="1" i="1" baseline="30000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me free from my prison</a:t>
            </a:r>
            <a:r>
              <a:rPr lang="en-US" sz="4400" i="1" dirty="0" smtClean="0">
                <a:solidFill>
                  <a:srgbClr val="0000FF"/>
                </a:solidFill>
              </a:rPr>
              <a:t>, that </a:t>
            </a:r>
            <a:r>
              <a:rPr lang="en-US" sz="4400" i="1" dirty="0">
                <a:solidFill>
                  <a:srgbClr val="0000FF"/>
                </a:solidFill>
              </a:rPr>
              <a:t>I may praise your </a:t>
            </a:r>
            <a:r>
              <a:rPr lang="en-US" sz="4400" i="1" dirty="0" smtClean="0">
                <a:solidFill>
                  <a:srgbClr val="0000FF"/>
                </a:solidFill>
              </a:rPr>
              <a:t>name.</a:t>
            </a:r>
            <a:r>
              <a:rPr lang="en-US" sz="4400" i="1" dirty="0">
                <a:solidFill>
                  <a:srgbClr val="0000FF"/>
                </a:solidFill>
              </a:rPr>
              <a:t> </a:t>
            </a:r>
            <a:r>
              <a:rPr lang="en-US" sz="4400" i="1" dirty="0" smtClean="0">
                <a:solidFill>
                  <a:srgbClr val="0000FF"/>
                </a:solidFill>
              </a:rPr>
              <a:t>Then </a:t>
            </a:r>
            <a:r>
              <a:rPr lang="en-US" sz="4400" i="1" dirty="0">
                <a:solidFill>
                  <a:srgbClr val="0000FF"/>
                </a:solidFill>
              </a:rPr>
              <a:t>the righteous will gather about </a:t>
            </a:r>
            <a:r>
              <a:rPr lang="en-US" sz="4400" i="1" dirty="0" smtClean="0">
                <a:solidFill>
                  <a:srgbClr val="0000FF"/>
                </a:solidFill>
              </a:rPr>
              <a:t>me because </a:t>
            </a:r>
            <a:r>
              <a:rPr lang="en-US" sz="4400" i="1" dirty="0">
                <a:solidFill>
                  <a:srgbClr val="0000FF"/>
                </a:solidFill>
              </a:rPr>
              <a:t>of your goodness to me.</a:t>
            </a:r>
            <a:endParaRPr lang="en-US" sz="47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6400"/>
            <a:ext cx="9144000" cy="1905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89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</a:t>
            </a:r>
            <a:r>
              <a:rPr lang="en-US" sz="89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89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Righteous</a:t>
            </a:r>
            <a:r>
              <a:rPr lang="en-US" sz="7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3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143:1-12</a:t>
            </a:r>
            <a:r>
              <a:rPr lang="en-US" sz="53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53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934200"/>
            <a:ext cx="381000" cy="76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l"/>
            <a:endParaRPr lang="en-US" sz="800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581400"/>
            <a:ext cx="9144000" cy="32932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i="1" dirty="0" smtClean="0">
                <a:solidFill>
                  <a:srgbClr val="FF0000"/>
                </a:solidFill>
              </a:rPr>
              <a:t>“</a:t>
            </a:r>
            <a:r>
              <a:rPr lang="en-US" sz="4400" i="1" dirty="0" smtClean="0">
                <a:solidFill>
                  <a:srgbClr val="FFFF00"/>
                </a:solidFill>
              </a:rPr>
              <a:t>Do not bring your servant into judgment, for </a:t>
            </a:r>
            <a:r>
              <a:rPr lang="en-US" sz="6000" i="1" u="sng" dirty="0" smtClean="0">
                <a:solidFill>
                  <a:srgbClr val="FFFF00"/>
                </a:solidFill>
              </a:rPr>
              <a:t>no one living is righteous before you</a:t>
            </a:r>
            <a:r>
              <a:rPr lang="en-US" sz="4400" i="1" cap="small" dirty="0" smtClean="0">
                <a:solidFill>
                  <a:srgbClr val="FF0000"/>
                </a:solidFill>
              </a:rPr>
              <a:t>” </a:t>
            </a:r>
            <a:r>
              <a:rPr lang="en-US" sz="4400" i="1" cap="small" dirty="0" smtClean="0">
                <a:solidFill>
                  <a:srgbClr val="FFFF00"/>
                </a:solidFill>
              </a:rPr>
              <a:t>(</a:t>
            </a:r>
            <a:r>
              <a:rPr lang="en-US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143:2</a:t>
            </a:r>
            <a:r>
              <a:rPr lang="en-US" sz="4400" i="1" dirty="0" smtClean="0">
                <a:solidFill>
                  <a:srgbClr val="FFFF00"/>
                </a:solidFill>
              </a:rPr>
              <a:t>).</a:t>
            </a:r>
            <a:r>
              <a:rPr lang="en-US" sz="2900" i="1" dirty="0" smtClean="0">
                <a:solidFill>
                  <a:srgbClr val="00B050"/>
                </a:solidFill>
              </a:rPr>
              <a:t> </a:t>
            </a:r>
            <a:r>
              <a:rPr lang="en-US" sz="29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12/2, </a:t>
            </a:r>
            <a:r>
              <a:rPr lang="en-US" sz="29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29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9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29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9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en-US" sz="29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“</a:t>
            </a:r>
            <a:r>
              <a:rPr lang="en-US" sz="2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Pauline psalm</a:t>
            </a:r>
            <a:r>
              <a:rPr lang="en-US" sz="29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2900" i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-32504"/>
            <a:ext cx="9144000" cy="1785104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UNRIGHTEOUS</a:t>
            </a:r>
            <a:endParaRPr lang="en-US" sz="11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bDylan-I-gaze-into-the-doorway-of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9" y="1241612"/>
            <a:ext cx="5943601" cy="2796988"/>
          </a:xfrm>
          <a:prstGeom prst="rect">
            <a:avLst/>
          </a:prstGeom>
        </p:spPr>
      </p:pic>
      <p:pic>
        <p:nvPicPr>
          <p:cNvPr id="3" name="Picture 2" descr="bob-dylan-if-my-thought-dreams-could-be-seen-they-d-probably-put-my-head-in-a-guillotine-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4061011"/>
            <a:ext cx="5943600" cy="27969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271855"/>
            <a:ext cx="3429000" cy="5586145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8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</a:t>
            </a:r>
            <a:r>
              <a:rPr lang="en-US" sz="6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6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</a:t>
            </a:r>
            <a:r>
              <a:rPr lang="en-US" sz="6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you </a:t>
            </a:r>
            <a:r>
              <a:rPr lang="en-US" sz="8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</a:t>
            </a:r>
            <a:r>
              <a:rPr lang="en-US" sz="8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8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</a:t>
            </a:r>
            <a:r>
              <a:rPr lang="en-US" sz="59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59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ever present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temptation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may lead to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besetting sin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own thoughts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455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No One Cares (Psalm 142)</vt:lpstr>
      <vt:lpstr>Slide 2</vt:lpstr>
      <vt:lpstr>“…there is no one at my right hand…” (Psalm 142:4).</vt:lpstr>
      <vt:lpstr>1. My Plea (142:1-2)</vt:lpstr>
      <vt:lpstr>2. My Plight (3-4)</vt:lpstr>
      <vt:lpstr>3. My Portion (142:5)</vt:lpstr>
      <vt:lpstr>4. My Prospect (6-7)</vt:lpstr>
      <vt:lpstr>No One is Righteous (Psalm 143:1-12)</vt:lpstr>
      <vt:lpstr>Slide 9</vt:lpstr>
      <vt:lpstr>1. Unrighteous (143:1-2)</vt:lpstr>
      <vt:lpstr>2. Fainting (143:3-6)</vt:lpstr>
      <vt:lpstr>3. Pleading (143:7-10)</vt:lpstr>
      <vt:lpstr>4. Righteousness (11-12)</vt:lpstr>
      <vt:lpstr>All you ever need in life is ḥeseḏ (חֶסֶד) 250x, 127x, 26x</vt:lpstr>
      <vt:lpstr>Slide 15</vt:lpstr>
      <vt:lpstr>ALONE, UNRIGHTEOUS and IN TROUBLE</vt:lpstr>
      <vt:lpstr>ALONE, UNRIGHTEOUS and IN TROUBLE</vt:lpstr>
      <vt:lpstr>ALONE, UNRIGHTEOUS and IN TROUBLE</vt:lpstr>
      <vt:lpstr>God’s promises when you’re alone, unrighteousness &amp; in trouble</vt:lpstr>
      <vt:lpstr>Jesus on the Cross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Blameless Life (Ps 101:1-8).</dc:title>
  <dc:creator>Windows User</dc:creator>
  <cp:lastModifiedBy>Windows User</cp:lastModifiedBy>
  <cp:revision>86</cp:revision>
  <dcterms:created xsi:type="dcterms:W3CDTF">2024-12-02T21:06:13Z</dcterms:created>
  <dcterms:modified xsi:type="dcterms:W3CDTF">2024-12-15T20:33:13Z</dcterms:modified>
</cp:coreProperties>
</file>