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64" r:id="rId4"/>
    <p:sldId id="269" r:id="rId5"/>
    <p:sldId id="281" r:id="rId6"/>
    <p:sldId id="271" r:id="rId7"/>
    <p:sldId id="273" r:id="rId8"/>
    <p:sldId id="272" r:id="rId9"/>
    <p:sldId id="274" r:id="rId10"/>
    <p:sldId id="275" r:id="rId11"/>
    <p:sldId id="276" r:id="rId12"/>
    <p:sldId id="278" r:id="rId13"/>
    <p:sldId id="279" r:id="rId14"/>
    <p:sldId id="260" r:id="rId15"/>
    <p:sldId id="262" r:id="rId16"/>
    <p:sldId id="267" r:id="rId17"/>
    <p:sldId id="266" r:id="rId18"/>
    <p:sldId id="283" r:id="rId19"/>
    <p:sldId id="284" r:id="rId20"/>
    <p:sldId id="280" r:id="rId21"/>
    <p:sldId id="263" r:id="rId22"/>
    <p:sldId id="258" r:id="rId23"/>
    <p:sldId id="261" r:id="rId24"/>
    <p:sldId id="259" r:id="rId25"/>
    <p:sldId id="277" r:id="rId26"/>
    <p:sldId id="285" r:id="rId27"/>
    <p:sldId id="265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1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B188-677E-4DDF-AB61-45F55CE8C0EA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56C7-45BC-4937-A4FF-2FB33D7E6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225689"/>
            <a:ext cx="9144000" cy="5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28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my heart was grieved and my spirit embittered,</a:t>
            </a:r>
            <a:b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27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senseless and ignorant; I was a brute beast before you</a:t>
            </a:r>
            <a:r>
              <a:rPr lang="en-US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700" i="1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3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4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I am always with you;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you hold me by my right hand.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4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guide me with your counsel,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afterward you will take me into glory.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34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have I in heaven but you?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earth has nothing I desire besides you.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34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flesh and my heart may fail,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but God is the strength of my heart</a:t>
            </a:r>
            <a:b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and my portion forever.		    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9145452" cy="121571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7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r>
              <a:rPr lang="en-US" sz="7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7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73:21-26</a:t>
            </a:r>
            <a:endParaRPr lang="en-US" sz="7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US" sz="6600" b="1" i="1" dirty="0" smtClean="0">
                <a:solidFill>
                  <a:srgbClr val="FF0000"/>
                </a:solidFill>
              </a:rPr>
              <a:t> </a:t>
            </a:r>
            <a:r>
              <a:rPr lang="en-US" sz="6600" i="1" dirty="0" smtClean="0">
                <a:solidFill>
                  <a:srgbClr val="FFFF00"/>
                </a:solidFill>
              </a:rPr>
              <a:t>(</a:t>
            </a:r>
            <a:r>
              <a:rPr lang="en-US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144:1</a:t>
            </a:r>
            <a:r>
              <a:rPr lang="en-US" sz="6600" i="1" dirty="0" smtClean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i="1" dirty="0">
                <a:solidFill>
                  <a:srgbClr val="0000FF"/>
                </a:solidFill>
              </a:rPr>
              <a:t>Of </a:t>
            </a:r>
            <a:r>
              <a:rPr lang="en-US" sz="3600" i="1" dirty="0" smtClean="0">
                <a:solidFill>
                  <a:srgbClr val="0000FF"/>
                </a:solidFill>
              </a:rPr>
              <a:t>David. </a:t>
            </a:r>
            <a:r>
              <a:rPr lang="en-US" sz="3600" b="1" i="1" baseline="30000" dirty="0" smtClean="0">
                <a:solidFill>
                  <a:srgbClr val="C00000"/>
                </a:solidFill>
              </a:rPr>
              <a:t>1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dirty="0">
                <a:solidFill>
                  <a:srgbClr val="0000FF"/>
                </a:solidFill>
              </a:rPr>
              <a:t>Praise be </a:t>
            </a:r>
            <a:r>
              <a:rPr lang="en-US" sz="3600" i="1" dirty="0" smtClean="0">
                <a:solidFill>
                  <a:srgbClr val="0000FF"/>
                </a:solidFill>
              </a:rPr>
              <a:t>to the</a:t>
            </a:r>
            <a:r>
              <a:rPr lang="en-US" sz="3600" i="1" cap="small" dirty="0" smtClean="0">
                <a:solidFill>
                  <a:srgbClr val="0000FF"/>
                </a:solidFill>
              </a:rPr>
              <a:t> Lord</a:t>
            </a:r>
            <a:r>
              <a:rPr lang="en-US" sz="3600" i="1" dirty="0" smtClean="0">
                <a:solidFill>
                  <a:srgbClr val="0000FF"/>
                </a:solidFill>
              </a:rPr>
              <a:t> my </a:t>
            </a:r>
            <a:r>
              <a:rPr lang="en-US" sz="3600" i="1" dirty="0">
                <a:solidFill>
                  <a:srgbClr val="0000FF"/>
                </a:solidFill>
              </a:rPr>
              <a:t>Rock</a:t>
            </a:r>
            <a:r>
              <a:rPr lang="en-US" sz="3600" i="1" dirty="0" smtClean="0">
                <a:solidFill>
                  <a:srgbClr val="0000FF"/>
                </a:solidFill>
              </a:rPr>
              <a:t>, who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</a:t>
            </a:r>
            <a:r>
              <a:rPr lang="en-US" sz="3600" i="1" dirty="0">
                <a:solidFill>
                  <a:srgbClr val="0000FF"/>
                </a:solidFill>
              </a:rPr>
              <a:t> my hands for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en-US" sz="3600" i="1" dirty="0" smtClean="0">
                <a:solidFill>
                  <a:srgbClr val="0000FF"/>
                </a:solidFill>
              </a:rPr>
              <a:t>, my </a:t>
            </a:r>
            <a:r>
              <a:rPr lang="en-US" sz="3600" i="1" dirty="0">
                <a:solidFill>
                  <a:srgbClr val="0000FF"/>
                </a:solidFill>
              </a:rPr>
              <a:t>fingers for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en-US" sz="36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4000" i="1" dirty="0" smtClean="0">
                <a:solidFill>
                  <a:srgbClr val="0000FF"/>
                </a:solidFill>
              </a:rPr>
              <a:t>	</a:t>
            </a:r>
            <a:r>
              <a:rPr lang="en-US" sz="3600" i="1" dirty="0" smtClean="0">
                <a:solidFill>
                  <a:srgbClr val="0000FF"/>
                </a:solidFill>
              </a:rPr>
              <a:t>“He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rgbClr val="0000FF"/>
                </a:solidFill>
              </a:rPr>
              <a:t>my hands for battle…” (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18:34</a:t>
            </a:r>
            <a:r>
              <a:rPr lang="en-US" sz="3600" i="1" dirty="0" smtClean="0">
                <a:solidFill>
                  <a:srgbClr val="0000FF"/>
                </a:solidFill>
              </a:rPr>
              <a:t>)</a:t>
            </a:r>
            <a:r>
              <a:rPr lang="en-US" sz="24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</a:rPr>
              <a:t>“Before I was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</a:t>
            </a:r>
            <a:r>
              <a:rPr lang="en-US" sz="2800" i="1" dirty="0" smtClean="0">
                <a:solidFill>
                  <a:srgbClr val="0000FF"/>
                </a:solidFill>
              </a:rPr>
              <a:t> [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</a:t>
            </a:r>
            <a:r>
              <a:rPr lang="en-US" sz="2800" i="1" dirty="0" smtClean="0">
                <a:solidFill>
                  <a:srgbClr val="0000FF"/>
                </a:solidFill>
              </a:rPr>
              <a:t>] I went astray, but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obey your word</a:t>
            </a:r>
            <a:r>
              <a:rPr lang="en-US" sz="2800" i="1" dirty="0" smtClean="0">
                <a:solidFill>
                  <a:srgbClr val="0000FF"/>
                </a:solidFill>
              </a:rPr>
              <a:t>.” “It was good for me to be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US" sz="2800" i="1" dirty="0" smtClean="0">
                <a:solidFill>
                  <a:srgbClr val="0000FF"/>
                </a:solidFill>
              </a:rPr>
              <a:t>so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 might learn your decrees</a:t>
            </a:r>
            <a:r>
              <a:rPr lang="en-US" sz="2800" i="1" dirty="0" smtClean="0">
                <a:solidFill>
                  <a:srgbClr val="0000FF"/>
                </a:solidFill>
              </a:rPr>
              <a:t>.” “I know, </a:t>
            </a:r>
            <a:r>
              <a:rPr lang="en-US" sz="2800" i="1" cap="small" dirty="0" smtClean="0">
                <a:solidFill>
                  <a:srgbClr val="0000FF"/>
                </a:solidFill>
              </a:rPr>
              <a:t>Lord</a:t>
            </a:r>
            <a:r>
              <a:rPr lang="en-US" sz="2800" i="1" dirty="0" smtClean="0">
                <a:solidFill>
                  <a:srgbClr val="0000FF"/>
                </a:solidFill>
              </a:rPr>
              <a:t>, that your laws are righteous, and that in faithfulness you have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US" sz="2800" i="1" dirty="0" smtClean="0">
                <a:solidFill>
                  <a:srgbClr val="0000FF"/>
                </a:solidFill>
              </a:rPr>
              <a:t>me” 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119:67, 71, 75</a:t>
            </a:r>
            <a:r>
              <a:rPr lang="en-US" sz="28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i="1" dirty="0" smtClean="0">
                <a:solidFill>
                  <a:srgbClr val="0000FF"/>
                </a:solidFill>
              </a:rPr>
              <a:t>	</a:t>
            </a:r>
            <a:r>
              <a:rPr lang="en-US" sz="3300" i="1" dirty="0" smtClean="0">
                <a:solidFill>
                  <a:srgbClr val="0000FF"/>
                </a:solidFill>
              </a:rPr>
              <a:t>“I love you, </a:t>
            </a:r>
            <a:r>
              <a:rPr lang="en-US" sz="3300" i="1" cap="small" dirty="0" smtClean="0">
                <a:solidFill>
                  <a:srgbClr val="0000FF"/>
                </a:solidFill>
              </a:rPr>
              <a:t>Lord</a:t>
            </a:r>
            <a:r>
              <a:rPr lang="en-US" sz="3300" i="1" dirty="0" smtClean="0">
                <a:solidFill>
                  <a:srgbClr val="0000FF"/>
                </a:solidFill>
              </a:rPr>
              <a:t>, 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300" i="1" dirty="0" smtClean="0">
                <a:solidFill>
                  <a:srgbClr val="0000FF"/>
                </a:solidFill>
              </a:rPr>
              <a:t>. </a:t>
            </a:r>
            <a:r>
              <a:rPr lang="en-US" sz="3300" b="1" i="1" baseline="30000" dirty="0" smtClean="0">
                <a:solidFill>
                  <a:srgbClr val="C00000"/>
                </a:solidFill>
              </a:rPr>
              <a:t>2</a:t>
            </a:r>
            <a:r>
              <a:rPr lang="en-US" sz="33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300" i="1" dirty="0" smtClean="0">
                <a:solidFill>
                  <a:srgbClr val="0000FF"/>
                </a:solidFill>
              </a:rPr>
              <a:t>The </a:t>
            </a:r>
            <a:r>
              <a:rPr lang="en-US" sz="3300" i="1" cap="small" dirty="0" smtClean="0">
                <a:solidFill>
                  <a:srgbClr val="0000FF"/>
                </a:solidFill>
              </a:rPr>
              <a:t>Lord</a:t>
            </a:r>
            <a:r>
              <a:rPr lang="en-US" sz="3300" i="1" dirty="0" smtClean="0">
                <a:solidFill>
                  <a:srgbClr val="0000FF"/>
                </a:solidFill>
              </a:rPr>
              <a:t> is 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en-US" sz="3300" i="1" dirty="0" smtClean="0">
                <a:solidFill>
                  <a:srgbClr val="0000FF"/>
                </a:solidFill>
              </a:rPr>
              <a:t>, 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3300" i="1" dirty="0" smtClean="0">
                <a:solidFill>
                  <a:srgbClr val="0000FF"/>
                </a:solidFill>
              </a:rPr>
              <a:t> and 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deliverer</a:t>
            </a:r>
            <a:r>
              <a:rPr lang="en-US" sz="3300" i="1" dirty="0" smtClean="0">
                <a:solidFill>
                  <a:srgbClr val="0000FF"/>
                </a:solidFill>
              </a:rPr>
              <a:t>; my God is 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en-US" sz="3300" i="1" dirty="0" smtClean="0">
                <a:solidFill>
                  <a:srgbClr val="0000FF"/>
                </a:solidFill>
              </a:rPr>
              <a:t>, in whom I take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</a:t>
            </a:r>
            <a:r>
              <a:rPr lang="en-US" sz="3300" i="1" dirty="0" smtClean="0">
                <a:solidFill>
                  <a:srgbClr val="0000FF"/>
                </a:solidFill>
              </a:rPr>
              <a:t>, 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US" sz="3300" i="1" dirty="0" smtClean="0">
                <a:solidFill>
                  <a:srgbClr val="0000FF"/>
                </a:solidFill>
              </a:rPr>
              <a:t> and the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</a:t>
            </a:r>
            <a:r>
              <a:rPr lang="en-US" sz="3300" i="1" dirty="0" smtClean="0">
                <a:solidFill>
                  <a:srgbClr val="0000FF"/>
                </a:solidFill>
              </a:rPr>
              <a:t> of my salvation, my </a:t>
            </a:r>
            <a:r>
              <a:rPr lang="en-US" sz="33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stronghold</a:t>
            </a:r>
            <a:r>
              <a:rPr lang="en-US" sz="3300" i="1" dirty="0" smtClean="0">
                <a:solidFill>
                  <a:srgbClr val="0000FF"/>
                </a:solidFill>
              </a:rPr>
              <a:t>” (</a:t>
            </a:r>
            <a:r>
              <a:rPr lang="en-US" sz="3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18:1-2</a:t>
            </a:r>
            <a:r>
              <a:rPr lang="en-US" sz="3300" i="1" dirty="0" smtClean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en-US" sz="6600" b="1" i="1" dirty="0" smtClean="0">
                <a:solidFill>
                  <a:srgbClr val="FFFF00"/>
                </a:solidFill>
              </a:rPr>
              <a:t> </a:t>
            </a:r>
            <a:r>
              <a:rPr lang="en-US" sz="6600" i="1" dirty="0" smtClean="0">
                <a:solidFill>
                  <a:srgbClr val="FFFF00"/>
                </a:solidFill>
              </a:rPr>
              <a:t>(</a:t>
            </a:r>
            <a:r>
              <a:rPr lang="en-US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144:2-4</a:t>
            </a:r>
            <a:r>
              <a:rPr lang="en-US" sz="6600" i="1" dirty="0" smtClean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i="1" baseline="30000" dirty="0" smtClean="0">
                <a:solidFill>
                  <a:srgbClr val="C00000"/>
                </a:solidFill>
              </a:rPr>
              <a:t>2</a:t>
            </a:r>
            <a:r>
              <a:rPr lang="en-US" sz="4000" b="1" i="1" baseline="30000" dirty="0">
                <a:solidFill>
                  <a:srgbClr val="0000FF"/>
                </a:solidFill>
              </a:rPr>
              <a:t> </a:t>
            </a:r>
            <a:r>
              <a:rPr lang="en-US" sz="4000" i="1" dirty="0">
                <a:solidFill>
                  <a:srgbClr val="0000FF"/>
                </a:solidFill>
              </a:rPr>
              <a:t>He is my </a:t>
            </a:r>
            <a:r>
              <a:rPr lang="en-US" sz="40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God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>
                <a:solidFill>
                  <a:srgbClr val="0000FF"/>
                </a:solidFill>
              </a:rPr>
              <a:t>and my </a:t>
            </a:r>
            <a:r>
              <a:rPr lang="en-US" sz="40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4000" i="1" dirty="0" smtClean="0">
                <a:solidFill>
                  <a:srgbClr val="0000FF"/>
                </a:solidFill>
              </a:rPr>
              <a:t>, my </a:t>
            </a:r>
            <a:r>
              <a:rPr lang="en-US" sz="40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stronghold</a:t>
            </a:r>
            <a:r>
              <a:rPr lang="en-US" sz="4000" i="1" dirty="0">
                <a:solidFill>
                  <a:srgbClr val="0000FF"/>
                </a:solidFill>
              </a:rPr>
              <a:t> and my </a:t>
            </a:r>
            <a:r>
              <a:rPr lang="en-US" sz="40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deliverer</a:t>
            </a:r>
            <a:r>
              <a:rPr lang="en-US" sz="4000" i="1" dirty="0" smtClean="0">
                <a:solidFill>
                  <a:srgbClr val="0000FF"/>
                </a:solidFill>
              </a:rPr>
              <a:t>, my </a:t>
            </a:r>
            <a:r>
              <a:rPr lang="en-US" sz="40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US" sz="4000" i="1" dirty="0">
                <a:solidFill>
                  <a:srgbClr val="0000FF"/>
                </a:solidFill>
              </a:rPr>
              <a:t>, </a:t>
            </a:r>
            <a:r>
              <a:rPr lang="en-US" sz="3100" i="1" dirty="0" smtClean="0">
                <a:solidFill>
                  <a:srgbClr val="0000FF"/>
                </a:solidFill>
              </a:rPr>
              <a:t>in </a:t>
            </a:r>
            <a:r>
              <a:rPr lang="en-US" sz="3100" i="1" dirty="0">
                <a:solidFill>
                  <a:srgbClr val="0000FF"/>
                </a:solidFill>
              </a:rPr>
              <a:t>whom I take </a:t>
            </a:r>
            <a:r>
              <a:rPr lang="en-US" sz="31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</a:t>
            </a:r>
            <a:r>
              <a:rPr lang="en-US" sz="3100" i="1" dirty="0" smtClean="0">
                <a:solidFill>
                  <a:srgbClr val="0000FF"/>
                </a:solidFill>
              </a:rPr>
              <a:t>, who subdues peoples under </a:t>
            </a:r>
            <a:r>
              <a:rPr lang="en-US" sz="3100" i="1" dirty="0">
                <a:solidFill>
                  <a:srgbClr val="0000FF"/>
                </a:solidFill>
              </a:rPr>
              <a:t>me.</a:t>
            </a:r>
          </a:p>
          <a:p>
            <a:pPr>
              <a:buNone/>
            </a:pPr>
            <a:r>
              <a:rPr lang="en-US" sz="3600" b="1" i="1" baseline="30000" dirty="0">
                <a:solidFill>
                  <a:srgbClr val="C00000"/>
                </a:solidFill>
              </a:rPr>
              <a:t>3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cap="small" dirty="0">
                <a:solidFill>
                  <a:srgbClr val="0000FF"/>
                </a:solidFill>
              </a:rPr>
              <a:t>Lord</a:t>
            </a:r>
            <a:r>
              <a:rPr lang="en-US" sz="3600" i="1" dirty="0">
                <a:solidFill>
                  <a:srgbClr val="0000FF"/>
                </a:solidFill>
              </a:rPr>
              <a:t>, what are human beings that you 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US" sz="3600" i="1" dirty="0">
                <a:solidFill>
                  <a:srgbClr val="0000FF"/>
                </a:solidFill>
              </a:rPr>
              <a:t> for them</a:t>
            </a:r>
            <a:r>
              <a:rPr lang="en-US" sz="3600" i="1" dirty="0" smtClean="0">
                <a:solidFill>
                  <a:srgbClr val="0000FF"/>
                </a:solidFill>
              </a:rPr>
              <a:t>, mere </a:t>
            </a:r>
            <a:r>
              <a:rPr lang="en-US" sz="3600" i="1" dirty="0">
                <a:solidFill>
                  <a:srgbClr val="0000FF"/>
                </a:solidFill>
              </a:rPr>
              <a:t>mortals that you </a:t>
            </a:r>
            <a:r>
              <a:rPr lang="en-US" sz="4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sz="3600" i="1" dirty="0">
                <a:solidFill>
                  <a:srgbClr val="0000FF"/>
                </a:solidFill>
              </a:rPr>
              <a:t> of </a:t>
            </a:r>
            <a:r>
              <a:rPr lang="en-US" sz="3600" i="1" dirty="0" smtClean="0">
                <a:solidFill>
                  <a:srgbClr val="0000FF"/>
                </a:solidFill>
              </a:rPr>
              <a:t>them?</a:t>
            </a:r>
          </a:p>
          <a:p>
            <a:pPr>
              <a:buNone/>
            </a:pPr>
            <a:r>
              <a:rPr lang="en-US" sz="3600" b="1" i="1" baseline="30000" dirty="0" smtClean="0">
                <a:solidFill>
                  <a:srgbClr val="C00000"/>
                </a:solidFill>
              </a:rPr>
              <a:t>4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4200" i="1" dirty="0">
                <a:solidFill>
                  <a:srgbClr val="0000FF"/>
                </a:solidFill>
              </a:rPr>
              <a:t>They are like a </a:t>
            </a:r>
            <a:r>
              <a:rPr lang="en-US" sz="4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</a:t>
            </a:r>
            <a:r>
              <a:rPr lang="en-US" sz="4200" i="1" dirty="0">
                <a:solidFill>
                  <a:srgbClr val="0000FF"/>
                </a:solidFill>
              </a:rPr>
              <a:t>;</a:t>
            </a:r>
            <a:br>
              <a:rPr lang="en-US" sz="4200" i="1" dirty="0">
                <a:solidFill>
                  <a:srgbClr val="0000FF"/>
                </a:solidFill>
              </a:rPr>
            </a:br>
            <a:r>
              <a:rPr lang="en-US" sz="4200" i="1" dirty="0">
                <a:solidFill>
                  <a:srgbClr val="0000FF"/>
                </a:solidFill>
              </a:rPr>
              <a:t>    their days are like a </a:t>
            </a:r>
            <a:r>
              <a:rPr lang="en-US" sz="4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fleeting shadow</a:t>
            </a:r>
            <a:r>
              <a:rPr lang="en-US" sz="42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3400" i="1" dirty="0" smtClean="0">
                <a:solidFill>
                  <a:srgbClr val="0000FF"/>
                </a:solidFill>
              </a:rPr>
              <a:t>	“what is mankind that you are 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mindful</a:t>
            </a:r>
            <a:r>
              <a:rPr lang="en-US" sz="3400" i="1" dirty="0" smtClean="0">
                <a:solidFill>
                  <a:srgbClr val="0000FF"/>
                </a:solidFill>
              </a:rPr>
              <a:t> of them,</a:t>
            </a:r>
            <a:br>
              <a:rPr lang="en-US" sz="3400" i="1" dirty="0" smtClean="0">
                <a:solidFill>
                  <a:srgbClr val="0000FF"/>
                </a:solidFill>
              </a:rPr>
            </a:br>
            <a:r>
              <a:rPr lang="en-US" sz="3400" i="1" dirty="0" smtClean="0">
                <a:solidFill>
                  <a:srgbClr val="0000FF"/>
                </a:solidFill>
              </a:rPr>
              <a:t>human beings that you 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US" sz="3400" i="1" dirty="0" smtClean="0">
                <a:solidFill>
                  <a:srgbClr val="0000FF"/>
                </a:solidFill>
              </a:rPr>
              <a:t> for them? You have made them a little lower than…” (</a:t>
            </a:r>
            <a:r>
              <a:rPr lang="en-US" sz="3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8:4-5</a:t>
            </a:r>
            <a:r>
              <a:rPr lang="en-US" sz="3400" i="1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3400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</a:t>
            </a:r>
            <a:r>
              <a:rPr lang="en-US" sz="6000" b="1" i="1" dirty="0" smtClean="0">
                <a:solidFill>
                  <a:srgbClr val="FFFF00"/>
                </a:solidFill>
              </a:rPr>
              <a:t> </a:t>
            </a:r>
            <a:r>
              <a:rPr lang="en-US" sz="6000" i="1" dirty="0" smtClean="0">
                <a:solidFill>
                  <a:srgbClr val="FFFF00"/>
                </a:solidFill>
              </a:rPr>
              <a:t>(</a:t>
            </a:r>
            <a:r>
              <a:rPr lang="en-U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144:5-8</a:t>
            </a:r>
            <a:r>
              <a:rPr lang="en-US" sz="6000" i="1" dirty="0" smtClean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600" b="1" i="1" baseline="30000" dirty="0">
                <a:solidFill>
                  <a:srgbClr val="C00000"/>
                </a:solidFill>
              </a:rPr>
              <a:t>5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your heavens, </a:t>
            </a:r>
            <a:r>
              <a:rPr lang="en-US" sz="3600" i="1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come down</a:t>
            </a:r>
            <a:r>
              <a:rPr lang="en-US" sz="3600" i="1" dirty="0">
                <a:solidFill>
                  <a:srgbClr val="0000FF"/>
                </a:solidFill>
              </a:rPr>
              <a:t>;</a:t>
            </a:r>
            <a:br>
              <a:rPr lang="en-US" sz="3600" i="1" dirty="0">
                <a:solidFill>
                  <a:srgbClr val="0000FF"/>
                </a:solidFill>
              </a:rPr>
            </a:br>
            <a:r>
              <a:rPr lang="en-US" sz="3600" i="1" dirty="0">
                <a:solidFill>
                  <a:srgbClr val="0000FF"/>
                </a:solidFill>
              </a:rPr>
              <a:t>    touch the mountains, so that they </a:t>
            </a:r>
            <a:r>
              <a:rPr lang="en-US" sz="3600" i="1" dirty="0" smtClean="0">
                <a:solidFill>
                  <a:srgbClr val="0000FF"/>
                </a:solidFill>
              </a:rPr>
              <a:t>smoke.</a:t>
            </a:r>
          </a:p>
          <a:p>
            <a:pPr>
              <a:buNone/>
            </a:pPr>
            <a:r>
              <a:rPr lang="en-US" sz="3600" b="1" i="1" baseline="30000" dirty="0" smtClean="0">
                <a:solidFill>
                  <a:srgbClr val="C00000"/>
                </a:solidFill>
              </a:rPr>
              <a:t>6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forth </a:t>
            </a:r>
            <a:r>
              <a:rPr lang="en-US" sz="3600" i="1" dirty="0">
                <a:solidFill>
                  <a:srgbClr val="0000FF"/>
                </a:solidFill>
              </a:rPr>
              <a:t>lightning and scatter the enemy;</a:t>
            </a:r>
            <a:br>
              <a:rPr lang="en-US" sz="3600" i="1" dirty="0">
                <a:solidFill>
                  <a:srgbClr val="0000FF"/>
                </a:solidFill>
              </a:rPr>
            </a:br>
            <a:r>
              <a:rPr lang="en-US" sz="3600" i="1" dirty="0">
                <a:solidFill>
                  <a:srgbClr val="0000FF"/>
                </a:solidFill>
              </a:rPr>
              <a:t>    shoot your arrows and rout </a:t>
            </a:r>
            <a:r>
              <a:rPr lang="en-US" sz="3600" i="1" dirty="0" smtClean="0">
                <a:solidFill>
                  <a:srgbClr val="0000FF"/>
                </a:solidFill>
              </a:rPr>
              <a:t>them.</a:t>
            </a:r>
          </a:p>
          <a:p>
            <a:pPr>
              <a:buNone/>
            </a:pPr>
            <a:r>
              <a:rPr lang="en-US" sz="3600" b="1" i="1" baseline="30000" dirty="0" smtClean="0">
                <a:solidFill>
                  <a:srgbClr val="C00000"/>
                </a:solidFill>
              </a:rPr>
              <a:t>7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down </a:t>
            </a:r>
            <a:r>
              <a:rPr lang="en-US" sz="3600" i="1" dirty="0">
                <a:solidFill>
                  <a:srgbClr val="0000FF"/>
                </a:solidFill>
              </a:rPr>
              <a:t>your hand from on high</a:t>
            </a:r>
            <a:r>
              <a:rPr lang="en-US" sz="3600" i="1" dirty="0" smtClean="0">
                <a:solidFill>
                  <a:srgbClr val="0000FF"/>
                </a:solidFill>
              </a:rPr>
              <a:t>;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en-US" sz="3600" i="1" dirty="0">
                <a:solidFill>
                  <a:srgbClr val="0000FF"/>
                </a:solidFill>
              </a:rPr>
              <a:t>and 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rgbClr val="0000FF"/>
                </a:solidFill>
              </a:rPr>
              <a:t>from </a:t>
            </a:r>
            <a:r>
              <a:rPr lang="en-US" sz="3600" i="1" dirty="0">
                <a:solidFill>
                  <a:srgbClr val="0000FF"/>
                </a:solidFill>
              </a:rPr>
              <a:t>the mighty </a:t>
            </a:r>
            <a:r>
              <a:rPr lang="en-US" sz="3600" i="1" dirty="0" smtClean="0">
                <a:solidFill>
                  <a:srgbClr val="0000FF"/>
                </a:solidFill>
              </a:rPr>
              <a:t>waters,</a:t>
            </a:r>
            <a:r>
              <a:rPr lang="en-US" sz="3600" i="1" dirty="0">
                <a:solidFill>
                  <a:srgbClr val="0000FF"/>
                </a:solidFill>
              </a:rPr>
              <a:t> </a:t>
            </a:r>
            <a:r>
              <a:rPr lang="en-US" sz="3600" i="1" dirty="0" smtClean="0">
                <a:solidFill>
                  <a:srgbClr val="0000FF"/>
                </a:solidFill>
              </a:rPr>
              <a:t>from </a:t>
            </a:r>
            <a:r>
              <a:rPr lang="en-US" sz="3600" i="1" dirty="0">
                <a:solidFill>
                  <a:srgbClr val="0000FF"/>
                </a:solidFill>
              </a:rPr>
              <a:t>the hands of </a:t>
            </a:r>
            <a:r>
              <a:rPr lang="en-US" sz="3600" i="1" dirty="0" smtClean="0">
                <a:solidFill>
                  <a:srgbClr val="0000FF"/>
                </a:solidFill>
              </a:rPr>
              <a:t>foreigners </a:t>
            </a:r>
            <a:r>
              <a:rPr lang="en-US" sz="3600" b="1" i="1" baseline="30000" dirty="0" smtClean="0">
                <a:solidFill>
                  <a:srgbClr val="C00000"/>
                </a:solidFill>
              </a:rPr>
              <a:t>8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500" i="1" dirty="0">
                <a:solidFill>
                  <a:srgbClr val="0000FF"/>
                </a:solidFill>
              </a:rPr>
              <a:t>whose mouths are full of lies</a:t>
            </a:r>
            <a:r>
              <a:rPr lang="en-US" sz="3500" i="1" dirty="0" smtClean="0">
                <a:solidFill>
                  <a:srgbClr val="0000FF"/>
                </a:solidFill>
              </a:rPr>
              <a:t>, whose </a:t>
            </a:r>
            <a:r>
              <a:rPr lang="en-US" sz="3500" i="1" dirty="0">
                <a:solidFill>
                  <a:srgbClr val="0000FF"/>
                </a:solidFill>
              </a:rPr>
              <a:t>right hands are deceitful</a:t>
            </a:r>
            <a:r>
              <a:rPr lang="en-US" sz="28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	“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parted the heavens and came down</a:t>
            </a:r>
            <a:r>
              <a:rPr lang="en-US" sz="2800" i="1" dirty="0" smtClean="0">
                <a:solidFill>
                  <a:srgbClr val="0000FF"/>
                </a:solidFill>
              </a:rPr>
              <a:t>…” “He shot his arrows and scattered the enemy, with great bolts of lightning he routed them” 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8:9, 14</a:t>
            </a:r>
            <a:r>
              <a:rPr lang="en-US" sz="2800" i="1" dirty="0" smtClean="0">
                <a:solidFill>
                  <a:srgbClr val="0000FF"/>
                </a:solidFill>
              </a:rPr>
              <a:t>).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6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6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</a:t>
            </a:r>
            <a:r>
              <a:rPr lang="en-US" sz="6600" b="1" i="1" dirty="0" smtClean="0">
                <a:solidFill>
                  <a:srgbClr val="FFFF00"/>
                </a:solidFill>
              </a:rPr>
              <a:t> </a:t>
            </a:r>
            <a:r>
              <a:rPr lang="en-US" sz="6600" i="1" dirty="0" smtClean="0">
                <a:solidFill>
                  <a:srgbClr val="FFFF00"/>
                </a:solidFill>
              </a:rPr>
              <a:t>(</a:t>
            </a:r>
            <a:r>
              <a:rPr lang="en-US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144:9-11</a:t>
            </a:r>
            <a:r>
              <a:rPr lang="en-US" sz="6600" i="1" dirty="0" smtClean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800" b="1" i="1" baseline="30000" dirty="0" smtClean="0">
                <a:solidFill>
                  <a:srgbClr val="C00000"/>
                </a:solidFill>
              </a:rPr>
              <a:t>9</a:t>
            </a:r>
            <a:r>
              <a:rPr lang="en-US" sz="4500" i="1" dirty="0" smtClean="0">
                <a:solidFill>
                  <a:srgbClr val="0000FF"/>
                </a:solidFill>
              </a:rPr>
              <a:t>I </a:t>
            </a:r>
            <a:r>
              <a:rPr lang="en-US" sz="4500" i="1" dirty="0">
                <a:solidFill>
                  <a:srgbClr val="0000FF"/>
                </a:solidFill>
              </a:rPr>
              <a:t>will </a:t>
            </a:r>
            <a:r>
              <a:rPr lang="en-US" sz="4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n-US" sz="4500" i="1" dirty="0">
                <a:solidFill>
                  <a:srgbClr val="0000FF"/>
                </a:solidFill>
              </a:rPr>
              <a:t> a </a:t>
            </a:r>
            <a:r>
              <a:rPr lang="en-US" sz="4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song</a:t>
            </a:r>
            <a:r>
              <a:rPr lang="en-US" sz="4500" i="1" dirty="0">
                <a:solidFill>
                  <a:srgbClr val="0000FF"/>
                </a:solidFill>
              </a:rPr>
              <a:t> to you, my </a:t>
            </a:r>
            <a:r>
              <a:rPr lang="en-US" sz="4500" i="1" dirty="0" smtClean="0">
                <a:solidFill>
                  <a:srgbClr val="0000FF"/>
                </a:solidFill>
              </a:rPr>
              <a:t>God;</a:t>
            </a:r>
            <a:r>
              <a:rPr lang="en-US" sz="3800" i="1" dirty="0">
                <a:solidFill>
                  <a:srgbClr val="0000FF"/>
                </a:solidFill>
              </a:rPr>
              <a:t> </a:t>
            </a:r>
            <a:r>
              <a:rPr lang="en-US" sz="3800" i="1" dirty="0" smtClean="0">
                <a:solidFill>
                  <a:srgbClr val="0000FF"/>
                </a:solidFill>
              </a:rPr>
              <a:t>on </a:t>
            </a:r>
            <a:r>
              <a:rPr lang="en-US" sz="3800" i="1" dirty="0">
                <a:solidFill>
                  <a:srgbClr val="0000FF"/>
                </a:solidFill>
              </a:rPr>
              <a:t>the ten-stringed lyre I will make music to </a:t>
            </a:r>
            <a:r>
              <a:rPr lang="en-US" sz="3800" i="1" dirty="0" smtClean="0">
                <a:solidFill>
                  <a:srgbClr val="0000FF"/>
                </a:solidFill>
              </a:rPr>
              <a:t>you, </a:t>
            </a:r>
            <a:r>
              <a:rPr lang="en-US" sz="3800" b="1" i="1" baseline="30000" dirty="0" smtClean="0">
                <a:solidFill>
                  <a:srgbClr val="C00000"/>
                </a:solidFill>
              </a:rPr>
              <a:t>10</a:t>
            </a:r>
            <a:r>
              <a:rPr lang="en-US" sz="3800" b="1" i="1" baseline="30000" dirty="0">
                <a:solidFill>
                  <a:srgbClr val="0000FF"/>
                </a:solidFill>
              </a:rPr>
              <a:t> </a:t>
            </a:r>
            <a:r>
              <a:rPr lang="en-US" sz="4400" i="1" dirty="0">
                <a:solidFill>
                  <a:srgbClr val="0000FF"/>
                </a:solidFill>
              </a:rPr>
              <a:t>to the One who gives victory to kings</a:t>
            </a:r>
            <a:r>
              <a:rPr lang="en-US" sz="4400" i="1" dirty="0" smtClean="0">
                <a:solidFill>
                  <a:srgbClr val="0000FF"/>
                </a:solidFill>
              </a:rPr>
              <a:t>, who </a:t>
            </a:r>
            <a:r>
              <a:rPr lang="en-US" sz="4400" i="1" dirty="0">
                <a:solidFill>
                  <a:srgbClr val="0000FF"/>
                </a:solidFill>
              </a:rPr>
              <a:t>delivers his servant David.</a:t>
            </a:r>
          </a:p>
          <a:p>
            <a:pPr>
              <a:buNone/>
            </a:pPr>
            <a:r>
              <a:rPr lang="en-US" sz="4400" i="1" dirty="0">
                <a:solidFill>
                  <a:srgbClr val="0000FF"/>
                </a:solidFill>
              </a:rPr>
              <a:t>From the deadly sword</a:t>
            </a:r>
            <a:r>
              <a:rPr lang="en-US" sz="3800" i="1" dirty="0">
                <a:solidFill>
                  <a:srgbClr val="0000FF"/>
                </a:solidFill>
              </a:rPr>
              <a:t> </a:t>
            </a:r>
            <a:r>
              <a:rPr lang="en-US" sz="3800" b="1" i="1" baseline="30000" dirty="0">
                <a:solidFill>
                  <a:srgbClr val="C00000"/>
                </a:solidFill>
              </a:rPr>
              <a:t>11</a:t>
            </a:r>
            <a:r>
              <a:rPr lang="en-US" sz="3800" b="1" i="1" baseline="30000" dirty="0">
                <a:solidFill>
                  <a:srgbClr val="0000FF"/>
                </a:solidFill>
              </a:rPr>
              <a:t> </a:t>
            </a:r>
            <a:r>
              <a:rPr lang="en-US" sz="5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</a:t>
            </a:r>
            <a:r>
              <a:rPr lang="en-US" sz="5400" i="1" dirty="0">
                <a:solidFill>
                  <a:srgbClr val="0000FF"/>
                </a:solidFill>
              </a:rPr>
              <a:t> me</a:t>
            </a:r>
            <a:r>
              <a:rPr lang="en-US" sz="5400" i="1" dirty="0" smtClean="0">
                <a:solidFill>
                  <a:srgbClr val="0000FF"/>
                </a:solidFill>
              </a:rPr>
              <a:t>; </a:t>
            </a:r>
            <a:r>
              <a:rPr lang="en-US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</a:t>
            </a:r>
            <a:r>
              <a:rPr lang="en-US" sz="5400" i="1" dirty="0" smtClean="0">
                <a:solidFill>
                  <a:srgbClr val="0000FF"/>
                </a:solidFill>
              </a:rPr>
              <a:t> </a:t>
            </a:r>
            <a:r>
              <a:rPr lang="en-US" sz="5400" i="1" dirty="0">
                <a:solidFill>
                  <a:srgbClr val="0000FF"/>
                </a:solidFill>
              </a:rPr>
              <a:t>me</a:t>
            </a:r>
            <a:r>
              <a:rPr lang="en-US" sz="4400" i="1" dirty="0">
                <a:solidFill>
                  <a:srgbClr val="0000FF"/>
                </a:solidFill>
              </a:rPr>
              <a:t> from the hands of </a:t>
            </a:r>
            <a:r>
              <a:rPr lang="en-US" sz="4400" i="1" dirty="0" smtClean="0">
                <a:solidFill>
                  <a:srgbClr val="0000FF"/>
                </a:solidFill>
              </a:rPr>
              <a:t>foreigners whose </a:t>
            </a:r>
            <a:r>
              <a:rPr lang="en-US" sz="4400" i="1" dirty="0">
                <a:solidFill>
                  <a:srgbClr val="0000FF"/>
                </a:solidFill>
              </a:rPr>
              <a:t>mouths are full of lies</a:t>
            </a:r>
            <a:r>
              <a:rPr lang="en-US" sz="4400" i="1" dirty="0" smtClean="0">
                <a:solidFill>
                  <a:srgbClr val="0000FF"/>
                </a:solidFill>
              </a:rPr>
              <a:t>, whose </a:t>
            </a:r>
            <a:r>
              <a:rPr lang="en-US" sz="4400" i="1" dirty="0">
                <a:solidFill>
                  <a:srgbClr val="0000FF"/>
                </a:solidFill>
              </a:rPr>
              <a:t>right hands are deceitful.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</a:t>
            </a:r>
            <a:r>
              <a:rPr lang="en-US" sz="6000" b="1" i="1" dirty="0" smtClean="0">
                <a:solidFill>
                  <a:srgbClr val="FFFF00"/>
                </a:solidFill>
              </a:rPr>
              <a:t> </a:t>
            </a:r>
            <a:r>
              <a:rPr lang="en-US" sz="6000" i="1" dirty="0" smtClean="0">
                <a:solidFill>
                  <a:srgbClr val="FFFF00"/>
                </a:solidFill>
              </a:rPr>
              <a:t>(</a:t>
            </a:r>
            <a:r>
              <a:rPr lang="en-U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144:12-15</a:t>
            </a:r>
            <a:r>
              <a:rPr lang="en-US" sz="6000" i="1" dirty="0" smtClean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baseline="30000" dirty="0">
                <a:solidFill>
                  <a:srgbClr val="C00000"/>
                </a:solidFill>
              </a:rPr>
              <a:t>12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3900" i="1" dirty="0">
                <a:solidFill>
                  <a:srgbClr val="0000FF"/>
                </a:solidFill>
              </a:rPr>
              <a:t>Then our </a:t>
            </a:r>
            <a:r>
              <a:rPr lang="en-US" sz="3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</a:t>
            </a:r>
            <a:r>
              <a:rPr lang="en-US" sz="3900" i="1" dirty="0">
                <a:solidFill>
                  <a:srgbClr val="0000FF"/>
                </a:solidFill>
              </a:rPr>
              <a:t> in their </a:t>
            </a:r>
            <a:r>
              <a:rPr lang="en-US" sz="3900" i="1" dirty="0" smtClean="0">
                <a:solidFill>
                  <a:srgbClr val="0000FF"/>
                </a:solidFill>
              </a:rPr>
              <a:t>youth will </a:t>
            </a:r>
            <a:r>
              <a:rPr lang="en-US" sz="3900" i="1" dirty="0">
                <a:solidFill>
                  <a:srgbClr val="0000FF"/>
                </a:solidFill>
              </a:rPr>
              <a:t>be like </a:t>
            </a:r>
            <a:r>
              <a:rPr lang="en-US" sz="3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en-US" sz="3900" i="1" dirty="0">
                <a:solidFill>
                  <a:srgbClr val="0000FF"/>
                </a:solidFill>
              </a:rPr>
              <a:t>-</a:t>
            </a:r>
            <a:r>
              <a:rPr lang="en-US" sz="3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nurtured</a:t>
            </a:r>
            <a:r>
              <a:rPr lang="en-US" sz="3900" i="1" dirty="0">
                <a:solidFill>
                  <a:srgbClr val="0000FF"/>
                </a:solidFill>
              </a:rPr>
              <a:t> </a:t>
            </a:r>
            <a:r>
              <a:rPr lang="en-US" sz="3900" i="1" dirty="0" smtClean="0">
                <a:solidFill>
                  <a:srgbClr val="0000FF"/>
                </a:solidFill>
              </a:rPr>
              <a:t>plants, and </a:t>
            </a:r>
            <a:r>
              <a:rPr lang="en-US" sz="3900" i="1" dirty="0">
                <a:solidFill>
                  <a:srgbClr val="0000FF"/>
                </a:solidFill>
              </a:rPr>
              <a:t>our </a:t>
            </a:r>
            <a:r>
              <a:rPr lang="en-US" sz="39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daughters</a:t>
            </a:r>
            <a:r>
              <a:rPr lang="en-US" sz="3900" i="1" dirty="0">
                <a:solidFill>
                  <a:srgbClr val="0000FF"/>
                </a:solidFill>
              </a:rPr>
              <a:t> will be like </a:t>
            </a:r>
            <a:r>
              <a:rPr lang="en-US" sz="39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pillars </a:t>
            </a:r>
            <a:r>
              <a:rPr lang="en-US" sz="3900" i="1" dirty="0" smtClean="0">
                <a:solidFill>
                  <a:srgbClr val="0000FF"/>
                </a:solidFill>
              </a:rPr>
              <a:t>carved </a:t>
            </a:r>
            <a:r>
              <a:rPr lang="en-US" sz="3900" i="1" dirty="0">
                <a:solidFill>
                  <a:srgbClr val="0000FF"/>
                </a:solidFill>
              </a:rPr>
              <a:t>to adorn a </a:t>
            </a:r>
            <a:r>
              <a:rPr lang="en-US" sz="3900" i="1" dirty="0" smtClean="0">
                <a:solidFill>
                  <a:srgbClr val="0000FF"/>
                </a:solidFill>
              </a:rPr>
              <a:t>palace.		</a:t>
            </a:r>
            <a:r>
              <a:rPr lang="en-US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1:28</a:t>
            </a:r>
            <a:endParaRPr lang="en-US" sz="2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13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Our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barns</a:t>
            </a:r>
            <a:r>
              <a:rPr lang="en-US" i="1" dirty="0">
                <a:solidFill>
                  <a:srgbClr val="0000FF"/>
                </a:solidFill>
              </a:rPr>
              <a:t> will be </a:t>
            </a:r>
            <a:r>
              <a:rPr lang="en-US" i="1" dirty="0" smtClean="0">
                <a:solidFill>
                  <a:srgbClr val="0000FF"/>
                </a:solidFill>
              </a:rPr>
              <a:t>filled with </a:t>
            </a:r>
            <a:r>
              <a:rPr lang="en-US" i="1" dirty="0">
                <a:solidFill>
                  <a:srgbClr val="0000FF"/>
                </a:solidFill>
              </a:rPr>
              <a:t>every kind of </a:t>
            </a:r>
            <a:r>
              <a:rPr lang="en-US" i="1" dirty="0" smtClean="0">
                <a:solidFill>
                  <a:srgbClr val="0000FF"/>
                </a:solidFill>
              </a:rPr>
              <a:t>provision. Our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</a:t>
            </a:r>
            <a:r>
              <a:rPr lang="en-US" i="1" dirty="0">
                <a:solidFill>
                  <a:srgbClr val="0000FF"/>
                </a:solidFill>
              </a:rPr>
              <a:t> will increase by thousands</a:t>
            </a:r>
            <a:r>
              <a:rPr lang="en-US" i="1" dirty="0" smtClean="0">
                <a:solidFill>
                  <a:srgbClr val="0000FF"/>
                </a:solidFill>
              </a:rPr>
              <a:t>, by </a:t>
            </a:r>
            <a:r>
              <a:rPr lang="en-US" i="1" dirty="0">
                <a:solidFill>
                  <a:srgbClr val="0000FF"/>
                </a:solidFill>
              </a:rPr>
              <a:t>tens of thousands in our </a:t>
            </a:r>
            <a:r>
              <a:rPr lang="en-US" i="1" dirty="0" smtClean="0">
                <a:solidFill>
                  <a:srgbClr val="0000FF"/>
                </a:solidFill>
              </a:rPr>
              <a:t>fields;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b="1" i="1" baseline="30000" dirty="0" smtClean="0">
                <a:solidFill>
                  <a:srgbClr val="C00000"/>
                </a:solidFill>
              </a:rPr>
              <a:t>14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 smtClean="0">
                <a:solidFill>
                  <a:srgbClr val="0000FF"/>
                </a:solidFill>
              </a:rPr>
              <a:t>our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oxen</a:t>
            </a:r>
            <a:r>
              <a:rPr lang="en-US" i="1" dirty="0">
                <a:solidFill>
                  <a:srgbClr val="0000FF"/>
                </a:solidFill>
              </a:rPr>
              <a:t> will draw heavy </a:t>
            </a:r>
            <a:r>
              <a:rPr lang="en-US" i="1" dirty="0" smtClean="0">
                <a:solidFill>
                  <a:srgbClr val="0000FF"/>
                </a:solidFill>
              </a:rPr>
              <a:t>loads. There </a:t>
            </a:r>
            <a:r>
              <a:rPr lang="en-US" i="1" dirty="0">
                <a:solidFill>
                  <a:srgbClr val="0000FF"/>
                </a:solidFill>
              </a:rPr>
              <a:t>will be </a:t>
            </a:r>
            <a:r>
              <a:rPr lang="en-US" sz="3900" i="1" dirty="0">
                <a:solidFill>
                  <a:srgbClr val="0000FF"/>
                </a:solidFill>
              </a:rPr>
              <a:t>no breaching of walls</a:t>
            </a:r>
            <a:r>
              <a:rPr lang="en-US" sz="3900" i="1" dirty="0" smtClean="0">
                <a:solidFill>
                  <a:srgbClr val="0000FF"/>
                </a:solidFill>
              </a:rPr>
              <a:t>, no </a:t>
            </a:r>
            <a:r>
              <a:rPr lang="en-US" sz="3900" i="1" dirty="0">
                <a:solidFill>
                  <a:srgbClr val="0000FF"/>
                </a:solidFill>
              </a:rPr>
              <a:t>going into captivity</a:t>
            </a:r>
            <a:r>
              <a:rPr lang="en-US" sz="3900" i="1" dirty="0" smtClean="0">
                <a:solidFill>
                  <a:srgbClr val="0000FF"/>
                </a:solidFill>
              </a:rPr>
              <a:t>, no </a:t>
            </a:r>
            <a:r>
              <a:rPr lang="en-US" sz="3900" i="1" dirty="0">
                <a:solidFill>
                  <a:srgbClr val="0000FF"/>
                </a:solidFill>
              </a:rPr>
              <a:t>cry of distress in our </a:t>
            </a:r>
            <a:r>
              <a:rPr lang="en-US" sz="3900" i="1" dirty="0" smtClean="0">
                <a:solidFill>
                  <a:srgbClr val="0000FF"/>
                </a:solidFill>
              </a:rPr>
              <a:t>streets.</a:t>
            </a:r>
            <a:endParaRPr lang="en-US" sz="3900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15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4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4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300" i="1" dirty="0" smtClean="0">
                <a:solidFill>
                  <a:srgbClr val="0000FF"/>
                </a:solidFill>
              </a:rPr>
              <a:t>is the </a:t>
            </a:r>
            <a:r>
              <a:rPr lang="en-US" sz="4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sz="4300" i="1" dirty="0" smtClean="0">
                <a:solidFill>
                  <a:srgbClr val="0000FF"/>
                </a:solidFill>
              </a:rPr>
              <a:t> of whom this is true</a:t>
            </a:r>
            <a:r>
              <a:rPr lang="en-US" sz="4100" i="1" dirty="0" smtClean="0">
                <a:solidFill>
                  <a:srgbClr val="0000FF"/>
                </a:solidFill>
              </a:rPr>
              <a:t>; </a:t>
            </a:r>
            <a:r>
              <a:rPr lang="en-US" sz="4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4100" i="1" dirty="0" smtClean="0">
                <a:solidFill>
                  <a:srgbClr val="0000FF"/>
                </a:solidFill>
              </a:rPr>
              <a:t> is the </a:t>
            </a:r>
            <a:r>
              <a:rPr lang="en-US" sz="41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sz="4100" i="1" dirty="0" smtClean="0">
                <a:solidFill>
                  <a:srgbClr val="0000FF"/>
                </a:solidFill>
              </a:rPr>
              <a:t> whose God is the </a:t>
            </a:r>
            <a:r>
              <a:rPr lang="en-US" sz="4100" i="1" cap="small" dirty="0" smtClean="0">
                <a:solidFill>
                  <a:srgbClr val="0000FF"/>
                </a:solidFill>
              </a:rPr>
              <a:t>Lord</a:t>
            </a:r>
            <a:r>
              <a:rPr lang="en-US" sz="41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	“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n-US" sz="2800" i="1" dirty="0" smtClean="0">
                <a:solidFill>
                  <a:srgbClr val="0000FF"/>
                </a:solidFill>
              </a:rPr>
              <a:t> are a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</a:t>
            </a:r>
            <a:r>
              <a:rPr lang="en-US" sz="2800" i="1" dirty="0" smtClean="0">
                <a:solidFill>
                  <a:srgbClr val="0000FF"/>
                </a:solidFill>
              </a:rPr>
              <a:t> from the Lord, 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</a:t>
            </a:r>
            <a:r>
              <a:rPr lang="en-US" sz="2800" i="1" dirty="0" smtClean="0">
                <a:solidFill>
                  <a:srgbClr val="0000FF"/>
                </a:solidFill>
              </a:rPr>
              <a:t> a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</a:t>
            </a:r>
            <a:r>
              <a:rPr lang="en-US" sz="2800" i="1" dirty="0" smtClean="0">
                <a:solidFill>
                  <a:srgbClr val="0000FF"/>
                </a:solidFill>
              </a:rPr>
              <a:t> from him. Like arrows in the hands of a warrior... </a:t>
            </a:r>
            <a:r>
              <a:rPr lang="en-US" sz="3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i="1" dirty="0" smtClean="0">
                <a:solidFill>
                  <a:srgbClr val="0000FF"/>
                </a:solidFill>
              </a:rPr>
              <a:t>[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3400" i="1" dirty="0" smtClean="0">
                <a:solidFill>
                  <a:srgbClr val="0000FF"/>
                </a:solidFill>
              </a:rPr>
              <a:t>] is the man whose quiver is full of them” (</a:t>
            </a:r>
            <a:r>
              <a:rPr lang="en-US" sz="3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127:3-5</a:t>
            </a:r>
            <a:r>
              <a:rPr lang="en-US" sz="34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endParaRPr lang="en-US" sz="41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5645" cy="1031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need to be happy</a:t>
            </a:r>
            <a:endParaRPr lang="en-US" sz="6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311716" cy="586314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144:1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n-US" sz="7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Intervention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5-8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9-11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</a:t>
            </a:r>
            <a:r>
              <a:rPr lang="en-US" sz="3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100" i="1" dirty="0" smtClean="0">
                <a:solidFill>
                  <a:srgbClr val="FFFF00"/>
                </a:solidFill>
              </a:rPr>
              <a:t>Praise be to the </a:t>
            </a:r>
            <a:r>
              <a:rPr lang="en-US" sz="3100" i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i="1" dirty="0" smtClean="0">
                <a:solidFill>
                  <a:srgbClr val="FFFF00"/>
                </a:solidFill>
              </a:rPr>
              <a:t> my Rock, who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</a:t>
            </a:r>
            <a:r>
              <a:rPr lang="en-US" sz="3100" i="1" dirty="0" smtClean="0">
                <a:solidFill>
                  <a:srgbClr val="FFFF00"/>
                </a:solidFill>
              </a:rPr>
              <a:t> my hands for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en-US" sz="3100" i="1" dirty="0" smtClean="0">
                <a:solidFill>
                  <a:srgbClr val="FFFF00"/>
                </a:solidFill>
              </a:rPr>
              <a:t>, my fingers for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en-US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144:1</a:t>
            </a:r>
            <a:r>
              <a:rPr lang="en-US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100" i="1" dirty="0" smtClean="0">
                <a:solidFill>
                  <a:srgbClr val="FFFF00"/>
                </a:solidFill>
              </a:rPr>
              <a:t>.</a:t>
            </a:r>
            <a:endParaRPr lang="en-US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693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you be a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without training?</a:t>
            </a:r>
          </a:p>
          <a:p>
            <a:pPr marL="342900" indent="-342900"/>
            <a:r>
              <a:rPr lang="en-US" sz="2400" i="1" dirty="0" smtClean="0">
                <a:solidFill>
                  <a:srgbClr val="0000FF"/>
                </a:solidFill>
              </a:rPr>
              <a:t>	“</a:t>
            </a:r>
            <a:r>
              <a:rPr lang="en-US" sz="2400" b="1" i="1" baseline="30000" dirty="0" smtClean="0">
                <a:solidFill>
                  <a:srgbClr val="C00000"/>
                </a:solidFill>
              </a:rPr>
              <a:t>7</a:t>
            </a:r>
            <a:r>
              <a:rPr lang="en-US" sz="2400" i="1" dirty="0" smtClean="0">
                <a:solidFill>
                  <a:srgbClr val="0000FF"/>
                </a:solidFill>
              </a:rPr>
              <a:t> Have nothing to do with godless myths and old wives’ tales; rather,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yourself to be godly</a:t>
            </a:r>
            <a:r>
              <a:rPr lang="en-US" sz="2400" i="1" dirty="0" smtClean="0">
                <a:solidFill>
                  <a:srgbClr val="0000FF"/>
                </a:solidFill>
              </a:rPr>
              <a:t>. </a:t>
            </a:r>
            <a:r>
              <a:rPr lang="en-US" sz="2400" b="1" i="1" baseline="30000" dirty="0" smtClean="0">
                <a:solidFill>
                  <a:srgbClr val="C00000"/>
                </a:solidFill>
              </a:rPr>
              <a:t>8</a:t>
            </a:r>
            <a:r>
              <a:rPr lang="en-US" sz="24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2400" i="1" dirty="0" smtClean="0">
                <a:solidFill>
                  <a:srgbClr val="0000FF"/>
                </a:solidFill>
              </a:rPr>
              <a:t>For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training </a:t>
            </a:r>
            <a:r>
              <a:rPr lang="en-US" sz="2400" i="1" dirty="0" smtClean="0">
                <a:solidFill>
                  <a:srgbClr val="0000FF"/>
                </a:solidFill>
              </a:rPr>
              <a:t>is of some value, but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</a:t>
            </a:r>
            <a:r>
              <a:rPr lang="en-US" sz="2400" i="1" dirty="0" smtClean="0">
                <a:solidFill>
                  <a:srgbClr val="0000FF"/>
                </a:solidFill>
              </a:rPr>
              <a:t> has value for all things, holding promise for both the present life and the life to come” 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 4:7-8</a:t>
            </a:r>
            <a:r>
              <a:rPr lang="en-US" sz="2400" i="1" dirty="0" smtClean="0">
                <a:solidFill>
                  <a:srgbClr val="0000FF"/>
                </a:solidFill>
              </a:rPr>
              <a:t>).			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400" i="1" dirty="0" smtClean="0">
                <a:solidFill>
                  <a:srgbClr val="0000FF"/>
                </a:solidFill>
              </a:rPr>
              <a:t>?</a:t>
            </a:r>
          </a:p>
          <a:p>
            <a:pPr marL="342900" indent="-342900"/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rgbClr val="0000FF"/>
                </a:solidFill>
              </a:rPr>
              <a:t>Why might you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600" b="1" i="1" dirty="0" smtClean="0">
                <a:solidFill>
                  <a:srgbClr val="0000FF"/>
                </a:solidFill>
              </a:rPr>
              <a:t> </a:t>
            </a:r>
            <a:r>
              <a:rPr lang="en-US" sz="3600" i="1" dirty="0" smtClean="0">
                <a:solidFill>
                  <a:srgbClr val="0000FF"/>
                </a:solidFill>
              </a:rPr>
              <a:t>want to train yourself?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sz="2200" i="1" dirty="0" smtClean="0">
                <a:solidFill>
                  <a:srgbClr val="0000FF"/>
                </a:solidFill>
              </a:rPr>
              <a:t> “No </a:t>
            </a:r>
            <a:r>
              <a:rPr lang="en-US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r>
              <a:rPr lang="en-US" sz="2200" i="1" dirty="0" smtClean="0">
                <a:solidFill>
                  <a:srgbClr val="0000FF"/>
                </a:solidFill>
              </a:rPr>
              <a:t> [</a:t>
            </a:r>
            <a:r>
              <a:rPr lang="en-US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US" sz="2200" i="1" dirty="0" smtClean="0">
                <a:solidFill>
                  <a:srgbClr val="0000FF"/>
                </a:solidFill>
              </a:rPr>
              <a:t>] seems pleasant at the time, but </a:t>
            </a:r>
            <a:r>
              <a:rPr lang="en-US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painful</a:t>
            </a:r>
            <a:r>
              <a:rPr lang="en-US" sz="2200" i="1" dirty="0" smtClean="0">
                <a:solidFill>
                  <a:srgbClr val="0000FF"/>
                </a:solidFill>
              </a:rPr>
              <a:t>” (</a:t>
            </a:r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12:11a</a:t>
            </a:r>
            <a:r>
              <a:rPr lang="en-US" sz="2200" i="1" dirty="0" smtClean="0">
                <a:solidFill>
                  <a:srgbClr val="0000FF"/>
                </a:solidFill>
              </a:rPr>
              <a:t>).</a:t>
            </a:r>
          </a:p>
          <a:p>
            <a:pPr marL="342900" indent="-342900"/>
            <a:r>
              <a:rPr lang="en-US" sz="2200" i="1" dirty="0" smtClean="0">
                <a:solidFill>
                  <a:srgbClr val="0000FF"/>
                </a:solidFill>
              </a:rPr>
              <a:t> “In your </a:t>
            </a:r>
            <a:r>
              <a:rPr lang="en-US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struggle</a:t>
            </a:r>
            <a:r>
              <a:rPr lang="en-US" sz="2200" i="1" dirty="0" smtClean="0">
                <a:solidFill>
                  <a:srgbClr val="0000FF"/>
                </a:solidFill>
              </a:rPr>
              <a:t> against </a:t>
            </a:r>
            <a:r>
              <a:rPr lang="en-US" sz="2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en-US" sz="2200" i="1" dirty="0" smtClean="0">
                <a:solidFill>
                  <a:srgbClr val="0000FF"/>
                </a:solidFill>
              </a:rPr>
              <a:t>, you have not yet resisted to…” (</a:t>
            </a:r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12:4</a:t>
            </a:r>
            <a:r>
              <a:rPr lang="en-US" sz="2200" i="1" dirty="0" smtClean="0">
                <a:solidFill>
                  <a:srgbClr val="0000FF"/>
                </a:solidFill>
              </a:rPr>
              <a:t>).</a:t>
            </a:r>
          </a:p>
          <a:p>
            <a:pPr marL="342900" indent="-342900"/>
            <a:r>
              <a:rPr lang="en-US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 smtClean="0">
                <a:solidFill>
                  <a:srgbClr val="0000FF"/>
                </a:solidFill>
              </a:rPr>
              <a:t>What if you 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train </a:t>
            </a:r>
            <a:r>
              <a:rPr lang="en-US" sz="4800" i="1" dirty="0" smtClean="0">
                <a:solidFill>
                  <a:srgbClr val="0000FF"/>
                </a:solidFill>
              </a:rPr>
              <a:t>yourself?</a:t>
            </a:r>
          </a:p>
          <a:p>
            <a:pPr marL="342900" indent="-342900"/>
            <a:r>
              <a:rPr lang="en-US" sz="3400" i="1" dirty="0" smtClean="0">
                <a:solidFill>
                  <a:srgbClr val="0000FF"/>
                </a:solidFill>
              </a:rPr>
              <a:t>	“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disciplines </a:t>
            </a:r>
            <a:r>
              <a:rPr lang="en-US" sz="3400" i="1" dirty="0" smtClean="0">
                <a:solidFill>
                  <a:srgbClr val="0000FF"/>
                </a:solidFill>
              </a:rPr>
              <a:t>[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</a:t>
            </a:r>
            <a:r>
              <a:rPr lang="en-US" sz="3400" i="1" dirty="0" smtClean="0">
                <a:solidFill>
                  <a:srgbClr val="0000FF"/>
                </a:solidFill>
              </a:rPr>
              <a:t>] us for our good, in order that we may share in his 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  <a:r>
              <a:rPr lang="en-US" sz="3400" i="1" dirty="0" smtClean="0">
                <a:solidFill>
                  <a:srgbClr val="0000FF"/>
                </a:solidFill>
              </a:rPr>
              <a:t>” (</a:t>
            </a:r>
            <a:r>
              <a:rPr lang="en-US" sz="3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12:10b</a:t>
            </a:r>
            <a:r>
              <a:rPr lang="en-US" sz="3400" i="1" dirty="0" smtClean="0">
                <a:solidFill>
                  <a:srgbClr val="0000FF"/>
                </a:solidFill>
              </a:rPr>
              <a:t>).</a:t>
            </a:r>
          </a:p>
          <a:p>
            <a:pPr marL="342900" indent="-342900"/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you need training in all areas of your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e-Frank-quote-about-happiness-courage-from-The-Diary-of-a-Young-Girl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857625"/>
            <a:ext cx="5715000" cy="3000375"/>
          </a:xfrm>
          <a:prstGeom prst="rect">
            <a:avLst/>
          </a:prstGeom>
        </p:spPr>
      </p:pic>
      <p:pic>
        <p:nvPicPr>
          <p:cNvPr id="6" name="Picture 5" descr="Anne-Frank-quote-about-work-love-courage-hope-from-The-Diary-of-a-Young-Girl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88" y="-152400"/>
            <a:ext cx="3773712" cy="1981199"/>
          </a:xfrm>
          <a:prstGeom prst="rect">
            <a:avLst/>
          </a:prstGeom>
        </p:spPr>
      </p:pic>
      <p:pic>
        <p:nvPicPr>
          <p:cNvPr id="7" name="Picture 6" descr="Ps144.15-anne-frank-think-of-all-the-beauty-still-lef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95400"/>
            <a:ext cx="38862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4572000"/>
            <a:ext cx="3657600" cy="23544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thing</a:t>
            </a:r>
            <a:r>
              <a:rPr lang="en-US" sz="2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ask from the </a:t>
            </a:r>
            <a:r>
              <a:rPr lang="en-US" sz="2100" i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Lord, 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only do I </a:t>
            </a:r>
            <a:r>
              <a:rPr lang="en-US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that I may </a:t>
            </a:r>
            <a:r>
              <a:rPr lang="en-US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2200" b="1" i="1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days of my life, </a:t>
            </a:r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</a:t>
            </a:r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</a:t>
            </a:r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 </a:t>
            </a:r>
            <a:r>
              <a:rPr lang="en-US" sz="2200" b="1" i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</a:t>
            </a:r>
            <a:r>
              <a:rPr lang="en-US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 in his </a:t>
            </a:r>
            <a:r>
              <a:rPr lang="en-US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27:4</a:t>
            </a: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nne-frank-difficult-times-like-the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15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626"/>
            <a:ext cx="9226372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say about </a:t>
            </a:r>
            <a:r>
              <a:rPr lang="en-US" sz="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</a:t>
            </a:r>
            <a:endParaRPr lang="en-US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4823"/>
            <a:ext cx="9220200" cy="589317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3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has little to do with your </a:t>
            </a:r>
            <a:r>
              <a:rPr lang="en-US" sz="3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circumstances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/>
            <a:r>
              <a:rPr lang="en-US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-hardships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adversity, suffering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i.e. 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</a:t>
            </a:r>
            <a:r>
              <a:rPr lang="en-US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better (happier) if you don’t become bitter.</a:t>
            </a:r>
          </a:p>
          <a:p>
            <a:pPr marL="342900" indent="-342900"/>
            <a:r>
              <a:rPr lang="en-US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depends on what you choose to focus on, think about, meditate on. So…</a:t>
            </a:r>
          </a:p>
          <a:p>
            <a:pPr marL="342900" indent="-342900"/>
            <a:r>
              <a:rPr lang="en-US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…if you’re unhappy it’s on you.</a:t>
            </a:r>
          </a:p>
          <a:p>
            <a:pPr marL="342900" indent="-342900"/>
            <a:r>
              <a:rPr lang="en-US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Embrace the truth that God is sovereign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/>
            <a:r>
              <a:rPr lang="en-US" sz="4000" i="1" dirty="0" smtClean="0">
                <a:solidFill>
                  <a:srgbClr val="C00000"/>
                </a:solidFill>
              </a:rPr>
              <a:t>6</a:t>
            </a:r>
            <a:r>
              <a:rPr lang="en-US" sz="4000" i="1" dirty="0" smtClean="0">
                <a:solidFill>
                  <a:srgbClr val="FFFF00"/>
                </a:solidFill>
              </a:rPr>
              <a:t>. </a:t>
            </a:r>
            <a:r>
              <a:rPr lang="en-US" sz="3200" i="1" dirty="0" smtClean="0">
                <a:solidFill>
                  <a:srgbClr val="FFFF00"/>
                </a:solidFill>
              </a:rPr>
              <a:t>It requires </a:t>
            </a:r>
            <a:r>
              <a:rPr lang="en-US" sz="3200" i="1" dirty="0" smtClean="0">
                <a:solidFill>
                  <a:srgbClr val="FFFF00"/>
                </a:solidFill>
              </a:rPr>
              <a:t>you to surrender yourself to an alien </a:t>
            </a:r>
            <a:r>
              <a:rPr lang="en-US" sz="3200" i="1" dirty="0" smtClean="0">
                <a:solidFill>
                  <a:srgbClr val="FFFF00"/>
                </a:solidFill>
              </a:rPr>
              <a:t>will.</a:t>
            </a:r>
            <a:endParaRPr lang="en-US" sz="32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3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i="1" dirty="0" smtClean="0">
                <a:solidFill>
                  <a:srgbClr val="FFFF00"/>
                </a:solidFill>
              </a:rPr>
              <a:t>Happiness is never found by direct pursuit, but is a </a:t>
            </a:r>
            <a:r>
              <a:rPr lang="en-US" sz="3600" b="1" i="1" dirty="0" smtClean="0">
                <a:solidFill>
                  <a:srgbClr val="FFFF00"/>
                </a:solidFill>
              </a:rPr>
              <a:t>byproduct</a:t>
            </a:r>
            <a:r>
              <a:rPr lang="en-US" sz="3600" i="1" dirty="0" smtClean="0">
                <a:solidFill>
                  <a:srgbClr val="FFFF00"/>
                </a:solidFill>
              </a:rPr>
              <a:t> of pursuing something else.</a:t>
            </a:r>
            <a:endParaRPr lang="en-US" sz="36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2202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Psalm 144 point to Christ</a:t>
            </a:r>
            <a:endParaRPr lang="en-US" sz="4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220200" cy="61240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Jesus was simultaneously the saddest and happiest man who ever lived.</a:t>
            </a:r>
          </a:p>
          <a:p>
            <a:pPr marL="342900" indent="-342900"/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“training” caused excruciating suffering and sorrow [for you and I].</a:t>
            </a:r>
            <a:endParaRPr lang="en-US" sz="3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3400" i="1" dirty="0" smtClean="0">
                <a:solidFill>
                  <a:schemeClr val="bg1"/>
                </a:solidFill>
              </a:rPr>
              <a:t>	“Son though he was, he learned obedience from what he suffered” (</a:t>
            </a:r>
            <a:r>
              <a:rPr lang="en-US" sz="3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5:8</a:t>
            </a:r>
            <a:r>
              <a:rPr lang="en-US" sz="3400" i="1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/>
            <a:r>
              <a:rPr lang="en-US" sz="3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</a:t>
            </a:r>
            <a:r>
              <a:rPr lang="en-US" sz="3400" i="1" dirty="0" smtClean="0">
                <a:solidFill>
                  <a:schemeClr val="bg1"/>
                </a:solidFill>
              </a:rPr>
              <a:t>He was despised and rejected by mankind, a man of suffering, and familiar with pain” (</a:t>
            </a:r>
            <a:r>
              <a:rPr lang="en-US" sz="3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53:3</a:t>
            </a:r>
            <a:r>
              <a:rPr lang="en-US" sz="3400" i="1" dirty="0" smtClean="0">
                <a:solidFill>
                  <a:schemeClr val="bg1"/>
                </a:solidFill>
              </a:rPr>
              <a:t>).</a:t>
            </a:r>
            <a:endParaRPr lang="en-US" sz="3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 happiest man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/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4:32; 10:30; Mk 1:11; 9:7; Mt 3:17; 17:5; 11:25-30.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29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4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Stronghold</a:t>
            </a:r>
            <a:r>
              <a:rPr lang="en-US" sz="4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Deliverer</a:t>
            </a:r>
            <a:r>
              <a:rPr 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</a:t>
            </a:r>
            <a:r>
              <a:rPr lang="en-US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9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934200"/>
            <a:ext cx="381000" cy="152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endParaRPr lang="en-US" sz="8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34013"/>
            <a:ext cx="9144000" cy="332398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FFFF00"/>
                </a:solidFill>
              </a:rPr>
              <a:t>“He is my </a:t>
            </a:r>
            <a:r>
              <a:rPr lang="en-US" sz="4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God</a:t>
            </a:r>
            <a:r>
              <a:rPr lang="en-US" sz="4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i="1" dirty="0" smtClean="0">
                <a:solidFill>
                  <a:srgbClr val="FFFF00"/>
                </a:solidFill>
              </a:rPr>
              <a:t>[</a:t>
            </a:r>
            <a:r>
              <a:rPr lang="en-US" sz="4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hesed</a:t>
            </a:r>
            <a:r>
              <a:rPr lang="en-US" sz="4200" i="1" dirty="0" smtClean="0">
                <a:solidFill>
                  <a:srgbClr val="FFFF00"/>
                </a:solidFill>
              </a:rPr>
              <a:t>] and my </a:t>
            </a:r>
            <a:r>
              <a:rPr lang="en-US" sz="4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4200" i="1" dirty="0" smtClean="0">
                <a:solidFill>
                  <a:srgbClr val="FFFF00"/>
                </a:solidFill>
              </a:rPr>
              <a:t>, my </a:t>
            </a:r>
            <a:r>
              <a:rPr lang="en-US" sz="4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stronghold</a:t>
            </a:r>
            <a:r>
              <a:rPr lang="en-US" sz="4200" i="1" dirty="0" smtClean="0">
                <a:solidFill>
                  <a:srgbClr val="FFFF00"/>
                </a:solidFill>
              </a:rPr>
              <a:t> and my </a:t>
            </a:r>
            <a:r>
              <a:rPr lang="en-US" sz="4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deliverer</a:t>
            </a:r>
            <a:r>
              <a:rPr lang="en-US" sz="4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i="1" dirty="0" smtClean="0">
                <a:solidFill>
                  <a:srgbClr val="FFFF00"/>
                </a:solidFill>
              </a:rPr>
              <a:t>[</a:t>
            </a:r>
            <a:r>
              <a:rPr lang="en-US" sz="4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rescuer</a:t>
            </a:r>
            <a:r>
              <a:rPr lang="en-US" sz="4200" i="1" dirty="0" smtClean="0">
                <a:solidFill>
                  <a:srgbClr val="FFFF00"/>
                </a:solidFill>
              </a:rPr>
              <a:t>, </a:t>
            </a:r>
            <a:r>
              <a:rPr lang="en-US" sz="4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savior</a:t>
            </a:r>
            <a:r>
              <a:rPr lang="en-US" sz="4200" i="1" dirty="0" smtClean="0">
                <a:solidFill>
                  <a:srgbClr val="FFFF00"/>
                </a:solidFill>
              </a:rPr>
              <a:t>], my </a:t>
            </a:r>
            <a:r>
              <a:rPr lang="en-US" sz="4200" b="1" i="1" u="sng" dirty="0" smtClean="0">
                <a:solidFill>
                  <a:srgbClr val="FFFF00"/>
                </a:solidFill>
              </a:rPr>
              <a:t>shield</a:t>
            </a:r>
            <a:r>
              <a:rPr lang="en-US" sz="4200" i="1" dirty="0" smtClean="0">
                <a:solidFill>
                  <a:srgbClr val="FFFF00"/>
                </a:solidFill>
              </a:rPr>
              <a:t>, in whom I take </a:t>
            </a:r>
            <a:r>
              <a:rPr lang="en-US" sz="4200" b="1" i="1" u="sng" dirty="0" smtClean="0">
                <a:solidFill>
                  <a:srgbClr val="FFFF00"/>
                </a:solidFill>
              </a:rPr>
              <a:t>refuge</a:t>
            </a:r>
            <a:r>
              <a:rPr lang="en-US" sz="4200" i="1" dirty="0" smtClean="0">
                <a:solidFill>
                  <a:srgbClr val="FFFF00"/>
                </a:solidFill>
              </a:rPr>
              <a:t>, who subdues peoples under me</a:t>
            </a:r>
            <a:r>
              <a:rPr lang="en-US" sz="4200" i="1" cap="small" dirty="0" smtClean="0">
                <a:solidFill>
                  <a:srgbClr val="FFFF00"/>
                </a:solidFill>
              </a:rPr>
              <a:t>” (</a:t>
            </a:r>
            <a:r>
              <a:rPr lang="en-US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144:2</a:t>
            </a:r>
            <a:r>
              <a:rPr lang="en-US" sz="4200" i="1" dirty="0" smtClean="0">
                <a:solidFill>
                  <a:srgbClr val="FFFF00"/>
                </a:solidFill>
              </a:rPr>
              <a:t>).</a:t>
            </a:r>
            <a:r>
              <a:rPr lang="en-US" sz="2900" i="1" dirty="0" smtClean="0">
                <a:solidFill>
                  <a:srgbClr val="FFFF00"/>
                </a:solidFill>
              </a:rPr>
              <a:t> </a:t>
            </a:r>
            <a:r>
              <a:rPr lang="en-US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12/6, </a:t>
            </a:r>
            <a:r>
              <a:rPr 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2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9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9144000" cy="2246769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PROTECTOR</a:t>
            </a:r>
            <a:endParaRPr lang="en-US" sz="1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</a:rPr>
              <a:t>“…my 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God </a:t>
            </a:r>
            <a:r>
              <a:rPr lang="en-US" sz="4800" i="1" dirty="0" smtClean="0">
                <a:solidFill>
                  <a:srgbClr val="FFFF00"/>
                </a:solidFill>
              </a:rPr>
              <a:t>[</a:t>
            </a:r>
            <a:r>
              <a:rPr lang="en-US" sz="4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hesed</a:t>
            </a:r>
            <a:r>
              <a:rPr lang="en-US" sz="4800" i="1" dirty="0" smtClean="0">
                <a:solidFill>
                  <a:srgbClr val="FFFF00"/>
                </a:solidFill>
              </a:rPr>
              <a:t>], my 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r>
              <a:rPr lang="en-US" sz="4800" i="1" dirty="0" smtClean="0">
                <a:solidFill>
                  <a:srgbClr val="FFFF00"/>
                </a:solidFill>
              </a:rPr>
              <a:t>, my 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stronghold</a:t>
            </a:r>
            <a:r>
              <a:rPr lang="en-US" sz="4800" i="1" dirty="0" smtClean="0">
                <a:solidFill>
                  <a:srgbClr val="FFFF00"/>
                </a:solidFill>
              </a:rPr>
              <a:t>, my 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deliverer</a:t>
            </a:r>
            <a:r>
              <a:rPr lang="en-US" sz="4800" i="1" dirty="0" smtClean="0">
                <a:solidFill>
                  <a:srgbClr val="FFFF00"/>
                </a:solidFill>
              </a:rPr>
              <a:t>, my 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US" sz="4800" i="1" dirty="0" smtClean="0">
                <a:solidFill>
                  <a:srgbClr val="FFFF00"/>
                </a:solidFill>
              </a:rPr>
              <a:t>…”</a:t>
            </a:r>
            <a:r>
              <a:rPr lang="en-US" sz="4800" i="1" cap="small" dirty="0" smtClean="0">
                <a:solidFill>
                  <a:srgbClr val="FFFF00"/>
                </a:solidFill>
              </a:rPr>
              <a:t> </a:t>
            </a:r>
            <a:r>
              <a:rPr lang="en-US" sz="4600" i="1" dirty="0" smtClean="0">
                <a:solidFill>
                  <a:srgbClr val="FFFF00"/>
                </a:solidFill>
              </a:rPr>
              <a:t>(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144:2</a:t>
            </a:r>
            <a:r>
              <a:rPr lang="en-US" sz="4600" i="1" dirty="0" smtClean="0">
                <a:solidFill>
                  <a:srgbClr val="FFFF00"/>
                </a:solidFill>
              </a:rPr>
              <a:t>).</a:t>
            </a:r>
            <a:endParaRPr lang="en-US" sz="4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34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(</a:t>
            </a:r>
            <a:r>
              <a:rPr lang="en-U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48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deliverance</a:t>
            </a:r>
            <a:r>
              <a:rPr lang="en-US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5-11</a:t>
            </a:r>
            <a:r>
              <a:rPr lang="en-US" sz="5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prosperity (</a:t>
            </a:r>
            <a:r>
              <a:rPr lang="en-US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</a:t>
            </a:r>
            <a:r>
              <a:rPr lang="en-US" sz="6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6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Salvation</a:t>
            </a:r>
            <a:r>
              <a:rPr lang="en-US" sz="4800" b="1" i="1" dirty="0" smtClean="0">
                <a:solidFill>
                  <a:srgbClr val="0000FF"/>
                </a:solidFill>
              </a:rPr>
              <a:t> </a:t>
            </a:r>
            <a:r>
              <a:rPr lang="en-US" sz="4800" i="1" dirty="0" smtClean="0">
                <a:solidFill>
                  <a:srgbClr val="0000FF"/>
                </a:solidFill>
              </a:rPr>
              <a:t>(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144:1-4</a:t>
            </a:r>
            <a:r>
              <a:rPr lang="en-US" sz="4800" i="1" dirty="0" smtClean="0">
                <a:solidFill>
                  <a:srgbClr val="0000FF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i="1" dirty="0">
                <a:solidFill>
                  <a:srgbClr val="0000FF"/>
                </a:solidFill>
              </a:rPr>
              <a:t>Of </a:t>
            </a:r>
            <a:r>
              <a:rPr lang="en-US" sz="3600" i="1" dirty="0" smtClean="0">
                <a:solidFill>
                  <a:srgbClr val="0000FF"/>
                </a:solidFill>
              </a:rPr>
              <a:t>David. </a:t>
            </a:r>
            <a:r>
              <a:rPr lang="en-US" sz="3600" b="1" i="1" baseline="30000" dirty="0" smtClean="0">
                <a:solidFill>
                  <a:srgbClr val="C00000"/>
                </a:solidFill>
              </a:rPr>
              <a:t>1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dirty="0">
                <a:solidFill>
                  <a:srgbClr val="0000FF"/>
                </a:solidFill>
              </a:rPr>
              <a:t>Praise be to the </a:t>
            </a:r>
            <a:r>
              <a:rPr lang="en-US" sz="3600" i="1" cap="small" dirty="0">
                <a:solidFill>
                  <a:srgbClr val="0000FF"/>
                </a:solidFill>
              </a:rPr>
              <a:t>Lord</a:t>
            </a:r>
            <a:r>
              <a:rPr lang="en-US" sz="3600" i="1" dirty="0">
                <a:solidFill>
                  <a:srgbClr val="0000FF"/>
                </a:solidFill>
              </a:rPr>
              <a:t> my Rock</a:t>
            </a:r>
            <a:r>
              <a:rPr lang="en-US" sz="3600" i="1" dirty="0" smtClean="0">
                <a:solidFill>
                  <a:srgbClr val="0000FF"/>
                </a:solidFill>
              </a:rPr>
              <a:t>, who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</a:t>
            </a:r>
            <a:r>
              <a:rPr lang="en-US" sz="3600" i="1" dirty="0">
                <a:solidFill>
                  <a:srgbClr val="0000FF"/>
                </a:solidFill>
              </a:rPr>
              <a:t> my hands for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en-US" sz="3600" i="1" dirty="0" smtClean="0">
                <a:solidFill>
                  <a:srgbClr val="0000FF"/>
                </a:solidFill>
              </a:rPr>
              <a:t>, my </a:t>
            </a:r>
            <a:r>
              <a:rPr lang="en-US" sz="3600" i="1" dirty="0">
                <a:solidFill>
                  <a:srgbClr val="0000FF"/>
                </a:solidFill>
              </a:rPr>
              <a:t>fingers for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en-US" sz="36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3600" b="1" i="1" baseline="30000" dirty="0" smtClean="0">
                <a:solidFill>
                  <a:srgbClr val="C00000"/>
                </a:solidFill>
              </a:rPr>
              <a:t>2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4600" i="1" dirty="0">
                <a:solidFill>
                  <a:srgbClr val="0000FF"/>
                </a:solidFill>
              </a:rPr>
              <a:t>He is </a:t>
            </a: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4600" i="1" dirty="0">
                <a:solidFill>
                  <a:srgbClr val="0000FF"/>
                </a:solidFill>
              </a:rPr>
              <a:t> loving God and </a:t>
            </a: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4600" i="1" dirty="0">
                <a:solidFill>
                  <a:srgbClr val="0000FF"/>
                </a:solidFill>
              </a:rPr>
              <a:t> fortress,</a:t>
            </a:r>
            <a:br>
              <a:rPr lang="en-US" sz="4600" i="1" dirty="0">
                <a:solidFill>
                  <a:srgbClr val="0000FF"/>
                </a:solidFill>
              </a:rPr>
            </a:br>
            <a:r>
              <a:rPr lang="en-US" sz="4600" i="1" dirty="0">
                <a:solidFill>
                  <a:srgbClr val="0000FF"/>
                </a:solidFill>
              </a:rPr>
              <a:t>    </a:t>
            </a: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4600" i="1" dirty="0">
                <a:solidFill>
                  <a:srgbClr val="0000FF"/>
                </a:solidFill>
              </a:rPr>
              <a:t> stronghold and </a:t>
            </a: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4600" i="1" dirty="0">
                <a:solidFill>
                  <a:srgbClr val="0000FF"/>
                </a:solidFill>
              </a:rPr>
              <a:t> deliverer,</a:t>
            </a:r>
            <a:br>
              <a:rPr lang="en-US" sz="4600" i="1" dirty="0">
                <a:solidFill>
                  <a:srgbClr val="0000FF"/>
                </a:solidFill>
              </a:rPr>
            </a:b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4600" i="1" dirty="0">
                <a:solidFill>
                  <a:srgbClr val="0000FF"/>
                </a:solidFill>
              </a:rPr>
              <a:t> shield, in whom </a:t>
            </a: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600" i="1" dirty="0">
                <a:solidFill>
                  <a:srgbClr val="0000FF"/>
                </a:solidFill>
              </a:rPr>
              <a:t> take refuge,</a:t>
            </a:r>
            <a:br>
              <a:rPr lang="en-US" sz="4600" i="1" dirty="0">
                <a:solidFill>
                  <a:srgbClr val="0000FF"/>
                </a:solidFill>
              </a:rPr>
            </a:br>
            <a:r>
              <a:rPr lang="en-US" sz="4600" i="1" dirty="0">
                <a:solidFill>
                  <a:srgbClr val="0000FF"/>
                </a:solidFill>
              </a:rPr>
              <a:t>    who subdues </a:t>
            </a:r>
            <a:r>
              <a:rPr lang="en-US" sz="4600" i="1" dirty="0" smtClean="0">
                <a:solidFill>
                  <a:srgbClr val="0000FF"/>
                </a:solidFill>
              </a:rPr>
              <a:t>peoples</a:t>
            </a:r>
            <a:r>
              <a:rPr lang="en-US" sz="4600" i="1" dirty="0">
                <a:solidFill>
                  <a:srgbClr val="0000FF"/>
                </a:solidFill>
              </a:rPr>
              <a:t> under </a:t>
            </a:r>
            <a:r>
              <a:rPr lang="en-US" sz="4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600" i="1" dirty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3600" b="1" i="1" baseline="30000" dirty="0">
                <a:solidFill>
                  <a:srgbClr val="C00000"/>
                </a:solidFill>
              </a:rPr>
              <a:t>3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cap="small" dirty="0">
                <a:solidFill>
                  <a:srgbClr val="0000FF"/>
                </a:solidFill>
              </a:rPr>
              <a:t>Lord</a:t>
            </a:r>
            <a:r>
              <a:rPr lang="en-US" sz="3600" i="1" dirty="0">
                <a:solidFill>
                  <a:srgbClr val="0000FF"/>
                </a:solidFill>
              </a:rPr>
              <a:t>, what are human beings that you care for them</a:t>
            </a:r>
            <a:r>
              <a:rPr lang="en-US" sz="3600" i="1" dirty="0" smtClean="0">
                <a:solidFill>
                  <a:srgbClr val="0000FF"/>
                </a:solidFill>
              </a:rPr>
              <a:t>, mere </a:t>
            </a:r>
            <a:r>
              <a:rPr lang="en-US" sz="3600" i="1" dirty="0">
                <a:solidFill>
                  <a:srgbClr val="0000FF"/>
                </a:solidFill>
              </a:rPr>
              <a:t>mortals that you think of </a:t>
            </a:r>
            <a:r>
              <a:rPr lang="en-US" sz="3600" i="1" dirty="0" smtClean="0">
                <a:solidFill>
                  <a:srgbClr val="0000FF"/>
                </a:solidFill>
              </a:rPr>
              <a:t>them?</a:t>
            </a:r>
          </a:p>
          <a:p>
            <a:pPr>
              <a:buNone/>
            </a:pPr>
            <a:r>
              <a:rPr lang="en-US" sz="3600" b="1" i="1" baseline="30000" dirty="0" smtClean="0">
                <a:solidFill>
                  <a:srgbClr val="C00000"/>
                </a:solidFill>
              </a:rPr>
              <a:t>4</a:t>
            </a:r>
            <a:r>
              <a:rPr lang="en-US" sz="3600" b="1" i="1" baseline="30000" dirty="0">
                <a:solidFill>
                  <a:srgbClr val="0000FF"/>
                </a:solidFill>
              </a:rPr>
              <a:t> </a:t>
            </a:r>
            <a:r>
              <a:rPr lang="en-US" sz="3600" i="1" dirty="0">
                <a:solidFill>
                  <a:srgbClr val="0000FF"/>
                </a:solidFill>
              </a:rPr>
              <a:t>They are like a breath;</a:t>
            </a:r>
            <a:br>
              <a:rPr lang="en-US" sz="3600" i="1" dirty="0">
                <a:solidFill>
                  <a:srgbClr val="0000FF"/>
                </a:solidFill>
              </a:rPr>
            </a:br>
            <a:r>
              <a:rPr lang="en-US" sz="3600" i="1" dirty="0">
                <a:solidFill>
                  <a:srgbClr val="0000FF"/>
                </a:solidFill>
              </a:rPr>
              <a:t>    their days are like a fleeting shadow.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Deliverance</a:t>
            </a:r>
            <a:r>
              <a:rPr lang="en-US" sz="4800" b="1" i="1" dirty="0" smtClean="0">
                <a:solidFill>
                  <a:srgbClr val="0000FF"/>
                </a:solidFill>
              </a:rPr>
              <a:t> </a:t>
            </a:r>
            <a:r>
              <a:rPr lang="en-US" sz="4800" i="1" dirty="0" smtClean="0">
                <a:solidFill>
                  <a:srgbClr val="0000FF"/>
                </a:solidFill>
              </a:rPr>
              <a:t>(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144:5-11</a:t>
            </a:r>
            <a:r>
              <a:rPr lang="en-US" sz="4800" i="1" dirty="0" smtClean="0">
                <a:solidFill>
                  <a:srgbClr val="0000FF"/>
                </a:solidFill>
              </a:rPr>
              <a:t>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b="1" i="1" baseline="30000" dirty="0" smtClean="0">
                <a:solidFill>
                  <a:srgbClr val="C00000"/>
                </a:solidFill>
              </a:rPr>
              <a:t>5</a:t>
            </a:r>
            <a:r>
              <a:rPr lang="en-US" sz="3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5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your heavens, </a:t>
            </a:r>
            <a:r>
              <a:rPr lang="en-US" sz="3500" i="1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5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come down</a:t>
            </a:r>
            <a:r>
              <a:rPr lang="en-US" sz="3500" i="1" dirty="0" smtClean="0">
                <a:solidFill>
                  <a:srgbClr val="0000FF"/>
                </a:solidFill>
              </a:rPr>
              <a:t>; touch the mountains, so that they smoke.</a:t>
            </a:r>
          </a:p>
          <a:p>
            <a:pPr>
              <a:buNone/>
            </a:pPr>
            <a:r>
              <a:rPr lang="en-US" sz="3000" b="1" i="1" baseline="30000" dirty="0" smtClean="0">
                <a:solidFill>
                  <a:srgbClr val="C00000"/>
                </a:solidFill>
              </a:rPr>
              <a:t>6</a:t>
            </a:r>
            <a:r>
              <a:rPr lang="en-US" sz="3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forth </a:t>
            </a:r>
            <a:r>
              <a:rPr lang="en-US" sz="3000" i="1" dirty="0" smtClean="0">
                <a:solidFill>
                  <a:srgbClr val="0000FF"/>
                </a:solidFill>
              </a:rPr>
              <a:t>lightning and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</a:t>
            </a:r>
            <a:r>
              <a:rPr lang="en-US" sz="3000" i="1" dirty="0" smtClean="0">
                <a:solidFill>
                  <a:srgbClr val="0000FF"/>
                </a:solidFill>
              </a:rPr>
              <a:t> the enemy;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</a:t>
            </a:r>
            <a:r>
              <a:rPr lang="en-US" sz="3000" i="1" dirty="0" smtClean="0">
                <a:solidFill>
                  <a:srgbClr val="0000FF"/>
                </a:solidFill>
              </a:rPr>
              <a:t> your arrows and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</a:t>
            </a:r>
            <a:r>
              <a:rPr lang="en-US" sz="3000" i="1" dirty="0" smtClean="0">
                <a:solidFill>
                  <a:srgbClr val="0000FF"/>
                </a:solidFill>
              </a:rPr>
              <a:t> them.</a:t>
            </a:r>
          </a:p>
          <a:p>
            <a:pPr>
              <a:buNone/>
            </a:pPr>
            <a:r>
              <a:rPr lang="en-US" sz="3000" b="1" i="1" baseline="30000" dirty="0" smtClean="0">
                <a:solidFill>
                  <a:srgbClr val="C00000"/>
                </a:solidFill>
              </a:rPr>
              <a:t>7</a:t>
            </a:r>
            <a:r>
              <a:rPr lang="en-US" sz="3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down </a:t>
            </a:r>
            <a:r>
              <a:rPr lang="en-US" sz="3400" i="1" dirty="0" smtClean="0">
                <a:solidFill>
                  <a:srgbClr val="0000FF"/>
                </a:solidFill>
              </a:rPr>
              <a:t>your hand from on high; 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me </a:t>
            </a:r>
            <a:r>
              <a:rPr lang="en-US" sz="3400" i="1" dirty="0" smtClean="0">
                <a:solidFill>
                  <a:srgbClr val="0000FF"/>
                </a:solidFill>
              </a:rPr>
              <a:t>and </a:t>
            </a:r>
            <a:r>
              <a:rPr lang="en-US" sz="3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me </a:t>
            </a:r>
            <a:r>
              <a:rPr lang="en-US" sz="3400" i="1" dirty="0" smtClean="0">
                <a:solidFill>
                  <a:srgbClr val="0000FF"/>
                </a:solidFill>
              </a:rPr>
              <a:t>from the mighty waters, from the hands of foreigners</a:t>
            </a:r>
          </a:p>
          <a:p>
            <a:pPr>
              <a:buNone/>
            </a:pPr>
            <a:r>
              <a:rPr lang="en-US" sz="3000" b="1" i="1" baseline="30000" dirty="0" smtClean="0">
                <a:solidFill>
                  <a:srgbClr val="C00000"/>
                </a:solidFill>
              </a:rPr>
              <a:t>8</a:t>
            </a:r>
            <a:r>
              <a:rPr lang="en-US" sz="3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000" i="1" dirty="0" smtClean="0">
                <a:solidFill>
                  <a:srgbClr val="0000FF"/>
                </a:solidFill>
              </a:rPr>
              <a:t>whose mouths are full of lies, whose right hands are deceitful.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5720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i="1" baseline="30000" dirty="0" smtClean="0">
                <a:solidFill>
                  <a:srgbClr val="C00000"/>
                </a:solidFill>
              </a:rPr>
              <a:t>9</a:t>
            </a:r>
            <a:r>
              <a:rPr lang="en-US" sz="35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700" i="1" dirty="0" smtClean="0">
                <a:solidFill>
                  <a:srgbClr val="0000FF"/>
                </a:solidFill>
              </a:rPr>
              <a:t>I will </a:t>
            </a:r>
            <a:r>
              <a:rPr lang="en-US" sz="3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  <a:r>
              <a:rPr lang="en-US" sz="3700" i="1" dirty="0" smtClean="0">
                <a:solidFill>
                  <a:srgbClr val="0000FF"/>
                </a:solidFill>
              </a:rPr>
              <a:t> a </a:t>
            </a:r>
            <a:r>
              <a:rPr lang="en-US" sz="3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song</a:t>
            </a:r>
            <a:r>
              <a:rPr lang="en-US" sz="3700" i="1" dirty="0" smtClean="0">
                <a:solidFill>
                  <a:srgbClr val="0000FF"/>
                </a:solidFill>
              </a:rPr>
              <a:t> to you, my God; on the ten-stringed lyre I will make music to you,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10</a:t>
            </a:r>
            <a:r>
              <a:rPr lang="en-US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200" i="1" dirty="0" smtClean="0">
                <a:solidFill>
                  <a:srgbClr val="0000FF"/>
                </a:solidFill>
              </a:rPr>
              <a:t>to the One who gives victory to kings, who delivers his servant David.</a:t>
            </a:r>
          </a:p>
          <a:p>
            <a:pPr>
              <a:buNone/>
            </a:pPr>
            <a:r>
              <a:rPr lang="en-US" sz="3200" i="1" dirty="0" smtClean="0">
                <a:solidFill>
                  <a:srgbClr val="0000FF"/>
                </a:solidFill>
              </a:rPr>
              <a:t>From the deadly sword </a:t>
            </a:r>
            <a:r>
              <a:rPr lang="en-US" b="1" i="1" baseline="30000" dirty="0" smtClean="0">
                <a:solidFill>
                  <a:srgbClr val="C00000"/>
                </a:solidFill>
              </a:rPr>
              <a:t>11</a:t>
            </a:r>
            <a:r>
              <a:rPr lang="en-US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35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</a:t>
            </a:r>
            <a:r>
              <a:rPr lang="en-US" sz="3500" i="1" dirty="0" smtClean="0">
                <a:solidFill>
                  <a:srgbClr val="0000FF"/>
                </a:solidFill>
              </a:rPr>
              <a:t> me; </a:t>
            </a:r>
            <a:r>
              <a:rPr lang="en-US" sz="35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</a:t>
            </a:r>
            <a:r>
              <a:rPr lang="en-US" sz="3500" i="1" dirty="0" smtClean="0">
                <a:solidFill>
                  <a:srgbClr val="0000FF"/>
                </a:solidFill>
              </a:rPr>
              <a:t> me from the hands of foreigners whose mouths are full of lies, whose right hands are deceitful.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Deliverance</a:t>
            </a:r>
            <a:r>
              <a:rPr lang="en-US" sz="4800" b="1" i="1" dirty="0" smtClean="0">
                <a:solidFill>
                  <a:srgbClr val="0000FF"/>
                </a:solidFill>
              </a:rPr>
              <a:t> </a:t>
            </a:r>
            <a:r>
              <a:rPr lang="en-US" sz="4800" i="1" dirty="0" smtClean="0">
                <a:solidFill>
                  <a:srgbClr val="0000FF"/>
                </a:solidFill>
              </a:rPr>
              <a:t>(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144:5-11</a:t>
            </a:r>
            <a:r>
              <a:rPr lang="en-US" sz="4800" i="1" dirty="0" smtClean="0">
                <a:solidFill>
                  <a:srgbClr val="0000FF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baseline="30000" dirty="0">
                <a:solidFill>
                  <a:srgbClr val="C00000"/>
                </a:solidFill>
              </a:rPr>
              <a:t>5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your heavens, </a:t>
            </a:r>
            <a:r>
              <a:rPr lang="en-US" i="1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come down</a:t>
            </a:r>
            <a:r>
              <a:rPr lang="en-US" i="1" dirty="0">
                <a:solidFill>
                  <a:srgbClr val="0000FF"/>
                </a:solidFill>
              </a:rPr>
              <a:t>;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touch the mountains, so that they </a:t>
            </a:r>
            <a:r>
              <a:rPr lang="en-US" i="1" dirty="0" smtClean="0">
                <a:solidFill>
                  <a:srgbClr val="0000FF"/>
                </a:solidFill>
              </a:rPr>
              <a:t>smoke.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6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forth </a:t>
            </a:r>
            <a:r>
              <a:rPr lang="en-US" i="1" dirty="0">
                <a:solidFill>
                  <a:srgbClr val="0000FF"/>
                </a:solidFill>
              </a:rPr>
              <a:t>lightning and scatter the enemy;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shoot your arrows and rout </a:t>
            </a:r>
            <a:r>
              <a:rPr lang="en-US" i="1" dirty="0" smtClean="0">
                <a:solidFill>
                  <a:srgbClr val="0000FF"/>
                </a:solidFill>
              </a:rPr>
              <a:t>them.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7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down </a:t>
            </a:r>
            <a:r>
              <a:rPr lang="en-US" i="1" dirty="0">
                <a:solidFill>
                  <a:srgbClr val="0000FF"/>
                </a:solidFill>
              </a:rPr>
              <a:t>your hand from on high;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 me </a:t>
            </a:r>
            <a:r>
              <a:rPr lang="en-US" i="1" dirty="0">
                <a:solidFill>
                  <a:srgbClr val="0000FF"/>
                </a:solidFill>
              </a:rPr>
              <a:t>and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me</a:t>
            </a:r>
            <a:r>
              <a:rPr lang="en-US" i="1" dirty="0">
                <a:solidFill>
                  <a:srgbClr val="0000FF"/>
                </a:solidFill>
              </a:rPr>
              <a:t/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from the mighty waters,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from the hands of </a:t>
            </a:r>
            <a:r>
              <a:rPr lang="en-US" i="1" dirty="0" smtClean="0">
                <a:solidFill>
                  <a:srgbClr val="0000FF"/>
                </a:solidFill>
              </a:rPr>
              <a:t>foreigners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8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whose mouths are full of lies,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whose right hands are deceitful.</a:t>
            </a:r>
          </a:p>
          <a:p>
            <a:pPr>
              <a:buNone/>
            </a:pPr>
            <a:r>
              <a:rPr lang="en-US" b="1" i="1" baseline="30000" dirty="0">
                <a:solidFill>
                  <a:srgbClr val="C00000"/>
                </a:solidFill>
              </a:rPr>
              <a:t>9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I will sing a new song to you, my God;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on the ten-stringed lyre I will make music to </a:t>
            </a:r>
            <a:r>
              <a:rPr lang="en-US" i="1" dirty="0" smtClean="0">
                <a:solidFill>
                  <a:srgbClr val="0000FF"/>
                </a:solidFill>
              </a:rPr>
              <a:t>you,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10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to the One who gives victory to kings,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who delivers his servant David.</a:t>
            </a:r>
          </a:p>
          <a:p>
            <a:pPr>
              <a:buNone/>
            </a:pPr>
            <a:r>
              <a:rPr lang="en-US" i="1" dirty="0">
                <a:solidFill>
                  <a:srgbClr val="0000FF"/>
                </a:solidFill>
              </a:rPr>
              <a:t>From the deadly sword </a:t>
            </a:r>
            <a:r>
              <a:rPr lang="en-US" b="1" i="1" baseline="30000" dirty="0">
                <a:solidFill>
                  <a:srgbClr val="C00000"/>
                </a:solidFill>
              </a:rPr>
              <a:t>11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deliver me;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rescue me from the hands of foreigners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whose mouths are full of lies,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whose right hands are deceitful.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Prosperity</a:t>
            </a:r>
            <a:r>
              <a:rPr lang="en-US" sz="4800" b="1" i="1" dirty="0" smtClean="0">
                <a:solidFill>
                  <a:srgbClr val="0000FF"/>
                </a:solidFill>
              </a:rPr>
              <a:t> </a:t>
            </a:r>
            <a:r>
              <a:rPr lang="en-US" sz="4800" i="1" dirty="0" smtClean="0">
                <a:solidFill>
                  <a:srgbClr val="0000FF"/>
                </a:solidFill>
              </a:rPr>
              <a:t>(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144:12-15</a:t>
            </a:r>
            <a:r>
              <a:rPr lang="en-US" sz="4800" i="1" dirty="0" smtClean="0">
                <a:solidFill>
                  <a:srgbClr val="0000FF"/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baseline="30000" dirty="0">
                <a:solidFill>
                  <a:srgbClr val="C00000"/>
                </a:solidFill>
              </a:rPr>
              <a:t>12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Then our sons in their youth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will be like well-nurtured plants,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and our daughters will be like pillars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carved to adorn a </a:t>
            </a:r>
            <a:r>
              <a:rPr lang="en-US" i="1" dirty="0" smtClean="0">
                <a:solidFill>
                  <a:srgbClr val="0000FF"/>
                </a:solidFill>
              </a:rPr>
              <a:t>palace.</a:t>
            </a:r>
            <a:endParaRPr lang="en-US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13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Our barns will be filled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with every kind of provision.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Our sheep will increase by thousands,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by tens of thousands in our </a:t>
            </a:r>
            <a:r>
              <a:rPr lang="en-US" i="1" dirty="0" smtClean="0">
                <a:solidFill>
                  <a:srgbClr val="0000FF"/>
                </a:solidFill>
              </a:rPr>
              <a:t>fields;</a:t>
            </a:r>
            <a:endParaRPr lang="en-US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14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    our oxen will draw heavy loads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There will be no breaching of walls,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no going into captivity,</a:t>
            </a:r>
            <a:r>
              <a:rPr lang="en-US" i="1" dirty="0" smtClean="0">
                <a:solidFill>
                  <a:srgbClr val="0000FF"/>
                </a:solidFill>
              </a:rPr>
              <a:t/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no cry of distress in our </a:t>
            </a:r>
            <a:r>
              <a:rPr lang="en-US" i="1" dirty="0" smtClean="0">
                <a:solidFill>
                  <a:srgbClr val="0000FF"/>
                </a:solidFill>
              </a:rPr>
              <a:t>streets.</a:t>
            </a:r>
            <a:endParaRPr lang="en-US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C00000"/>
                </a:solidFill>
              </a:rPr>
              <a:t>15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4100" i="1" dirty="0" smtClean="0">
                <a:solidFill>
                  <a:srgbClr val="0000FF"/>
                </a:solidFill>
              </a:rPr>
              <a:t>Blessed is the people of whom this is true; blessed is the people whose God is the </a:t>
            </a:r>
            <a:r>
              <a:rPr lang="en-US" sz="4100" i="1" cap="small" dirty="0" smtClean="0">
                <a:solidFill>
                  <a:srgbClr val="0000FF"/>
                </a:solidFill>
              </a:rPr>
              <a:t>Lord</a:t>
            </a:r>
            <a:r>
              <a:rPr lang="en-US" sz="4100" i="1" dirty="0" smtClean="0">
                <a:solidFill>
                  <a:srgbClr val="0000FF"/>
                </a:solidFill>
              </a:rPr>
              <a:t>.</a:t>
            </a:r>
            <a:endParaRPr lang="en-US" sz="41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144.15-victor-hugo-greatest-happi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4576156" cy="6858000"/>
          </a:xfrm>
          <a:prstGeom prst="rect">
            <a:avLst/>
          </a:prstGeom>
        </p:spPr>
      </p:pic>
      <p:pic>
        <p:nvPicPr>
          <p:cNvPr id="3" name="Picture 2" descr="Ps144.15-anne-frank-whoever-is-happy-will-make-others-happy-t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35" y="-1134037"/>
            <a:ext cx="6705601" cy="8677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happiness are because of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803731"/>
            <a:ext cx="9144000" cy="606319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Life’s 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1-2,5-8,11</a:t>
            </a:r>
            <a:r>
              <a:rPr lang="en-US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9-10</a:t>
            </a:r>
            <a:r>
              <a:rPr lang="en-US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God’s </a:t>
            </a:r>
            <a:r>
              <a:rPr lang="en-US" sz="1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3-4, 11-15</a:t>
            </a:r>
            <a:r>
              <a:rPr lang="en-US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002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</a:t>
            </a:r>
            <a:r>
              <a:rPr lang="en-US" sz="3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600" i="1" dirty="0" smtClean="0">
                <a:solidFill>
                  <a:srgbClr val="FFFF00"/>
                </a:solidFill>
              </a:rPr>
              <a:t>He is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2600" i="1" dirty="0" smtClean="0">
                <a:solidFill>
                  <a:srgbClr val="FFFF00"/>
                </a:solidFill>
              </a:rPr>
              <a:t> loving God and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2600" i="1" dirty="0" smtClean="0">
                <a:solidFill>
                  <a:srgbClr val="FFFF00"/>
                </a:solidFill>
              </a:rPr>
              <a:t> fortress, my</a:t>
            </a:r>
            <a:br>
              <a:rPr lang="en-US" sz="2600" i="1" dirty="0" smtClean="0">
                <a:solidFill>
                  <a:srgbClr val="FFFF00"/>
                </a:solidFill>
              </a:rPr>
            </a:br>
            <a:r>
              <a:rPr lang="en-US" sz="2600" i="1" dirty="0" smtClean="0">
                <a:solidFill>
                  <a:srgbClr val="FFFF00"/>
                </a:solidFill>
              </a:rPr>
              <a:t>stronghold and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2600" i="1" dirty="0" smtClean="0">
                <a:solidFill>
                  <a:srgbClr val="FFFF00"/>
                </a:solidFill>
              </a:rPr>
              <a:t> deliverer,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2600" i="1" dirty="0" smtClean="0">
                <a:solidFill>
                  <a:srgbClr val="FFFF00"/>
                </a:solidFill>
              </a:rPr>
              <a:t> shield, in whom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i="1" dirty="0" smtClean="0">
                <a:solidFill>
                  <a:srgbClr val="FFFF00"/>
                </a:solidFill>
              </a:rPr>
              <a:t> take refuge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600" i="1" dirty="0" smtClean="0">
                <a:solidFill>
                  <a:srgbClr val="FFFF00"/>
                </a:solidFill>
              </a:rPr>
              <a:t>.</a:t>
            </a:r>
            <a:endParaRPr lang="en-US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1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endParaRPr lang="en-US" sz="32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362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11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Happy People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144:1-15</a:t>
            </a:r>
            <a:r>
              <a:rPr lang="en-US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934200"/>
            <a:ext cx="381000" cy="152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endParaRPr lang="en-US" sz="8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34232"/>
            <a:ext cx="9144000" cy="2523768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FFFF00"/>
                </a:solidFill>
              </a:rPr>
              <a:t>“</a:t>
            </a:r>
            <a:r>
              <a:rPr lang="en-US" sz="4200" b="1" i="1" dirty="0" smtClean="0">
                <a:solidFill>
                  <a:srgbClr val="FFFF00"/>
                </a:solidFill>
              </a:rPr>
              <a:t>Blessed</a:t>
            </a:r>
            <a:r>
              <a:rPr lang="en-US" sz="4200" i="1" dirty="0" smtClean="0">
                <a:solidFill>
                  <a:srgbClr val="FFFF00"/>
                </a:solidFill>
              </a:rPr>
              <a:t> [</a:t>
            </a:r>
            <a:r>
              <a:rPr lang="en-US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4200" i="1" dirty="0" smtClean="0">
                <a:solidFill>
                  <a:srgbClr val="FFFF00"/>
                </a:solidFill>
              </a:rPr>
              <a:t>] is the </a:t>
            </a:r>
            <a:r>
              <a:rPr lang="en-US" sz="4200" b="1" i="1" dirty="0" smtClean="0">
                <a:solidFill>
                  <a:srgbClr val="FFFF00"/>
                </a:solidFill>
              </a:rPr>
              <a:t>people</a:t>
            </a:r>
            <a:r>
              <a:rPr lang="en-US" sz="4200" i="1" dirty="0" smtClean="0">
                <a:solidFill>
                  <a:srgbClr val="FFFF00"/>
                </a:solidFill>
              </a:rPr>
              <a:t> of whom this is true; </a:t>
            </a:r>
            <a:r>
              <a:rPr lang="en-US" sz="4200" b="1" i="1" dirty="0" smtClean="0">
                <a:solidFill>
                  <a:srgbClr val="FFFF00"/>
                </a:solidFill>
              </a:rPr>
              <a:t>blessed</a:t>
            </a:r>
            <a:r>
              <a:rPr lang="en-US" sz="4200" i="1" dirty="0" smtClean="0">
                <a:solidFill>
                  <a:srgbClr val="FFFF00"/>
                </a:solidFill>
              </a:rPr>
              <a:t> [</a:t>
            </a:r>
            <a:r>
              <a:rPr lang="en-US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4200" i="1" dirty="0" smtClean="0">
                <a:solidFill>
                  <a:srgbClr val="FFFF00"/>
                </a:solidFill>
              </a:rPr>
              <a:t>] is the </a:t>
            </a:r>
            <a:r>
              <a:rPr lang="en-US" sz="4200" b="1" i="1" dirty="0" smtClean="0">
                <a:solidFill>
                  <a:srgbClr val="FFFF00"/>
                </a:solidFill>
              </a:rPr>
              <a:t>people</a:t>
            </a:r>
            <a:r>
              <a:rPr lang="en-US" sz="4200" i="1" dirty="0" smtClean="0">
                <a:solidFill>
                  <a:srgbClr val="FFFF00"/>
                </a:solidFill>
              </a:rPr>
              <a:t> whose </a:t>
            </a:r>
            <a:r>
              <a:rPr lang="en-US" sz="4200" b="1" i="1" dirty="0" smtClean="0">
                <a:solidFill>
                  <a:srgbClr val="FFFF00"/>
                </a:solidFill>
              </a:rPr>
              <a:t>God</a:t>
            </a:r>
            <a:r>
              <a:rPr lang="en-US" sz="4200" i="1" dirty="0" smtClean="0">
                <a:solidFill>
                  <a:srgbClr val="FFFF00"/>
                </a:solidFill>
              </a:rPr>
              <a:t> is the </a:t>
            </a:r>
            <a:r>
              <a:rPr lang="en-US" sz="4200" b="1" i="1" cap="small" dirty="0" smtClean="0">
                <a:solidFill>
                  <a:srgbClr val="FFFF00"/>
                </a:solidFill>
              </a:rPr>
              <a:t>Lord</a:t>
            </a:r>
            <a:r>
              <a:rPr lang="en-US" sz="4200" i="1" cap="small" dirty="0" smtClean="0">
                <a:solidFill>
                  <a:srgbClr val="FFFF00"/>
                </a:solidFill>
              </a:rPr>
              <a:t>” (</a:t>
            </a:r>
            <a:r>
              <a:rPr lang="en-US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144:15</a:t>
            </a:r>
            <a:r>
              <a:rPr lang="en-US" sz="4200" i="1" dirty="0" smtClean="0">
                <a:solidFill>
                  <a:srgbClr val="FFFF00"/>
                </a:solidFill>
              </a:rPr>
              <a:t>).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12/18,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9144000" cy="1938992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BLESSEDNESS</a:t>
            </a:r>
            <a:endParaRPr lang="en-US" sz="1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9144000" cy="838200"/>
          </a:xfrm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1-2</a:t>
            </a:r>
            <a:r>
              <a:rPr lang="en-US" sz="4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How to be </a:t>
            </a:r>
            <a:r>
              <a:rPr lang="en-US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49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4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endParaRPr lang="en-US" sz="49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3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one who does not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…, but whose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delight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pleasure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is in the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of the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who </a:t>
            </a:r>
            <a:r>
              <a:rPr lang="en-US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meditates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 (</a:t>
            </a:r>
            <a:r>
              <a:rPr lang="en-US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1:1-2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“</a:t>
            </a:r>
            <a:r>
              <a:rPr lang="en-US" sz="3700" b="1" i="1" dirty="0" smtClean="0">
                <a:solidFill>
                  <a:srgbClr val="FF0000"/>
                </a:solidFill>
              </a:rPr>
              <a:t>Blessed</a:t>
            </a:r>
            <a:r>
              <a:rPr lang="en-US" sz="3500" i="1" dirty="0" smtClean="0">
                <a:solidFill>
                  <a:srgbClr val="FFFF00"/>
                </a:solidFill>
              </a:rPr>
              <a:t> [</a:t>
            </a:r>
            <a:r>
              <a:rPr lang="en-US" sz="3700" b="1" i="1" dirty="0" smtClean="0">
                <a:solidFill>
                  <a:srgbClr val="FF0000"/>
                </a:solidFill>
              </a:rPr>
              <a:t>happy</a:t>
            </a:r>
            <a:r>
              <a:rPr lang="en-US" sz="3500" i="1" dirty="0" smtClean="0">
                <a:solidFill>
                  <a:srgbClr val="FFFF00"/>
                </a:solidFill>
              </a:rPr>
              <a:t>] are all who take refuge in him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2:12b</a:t>
            </a:r>
            <a:r>
              <a:rPr lang="en-US" sz="3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10/22/2023.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70892"/>
            <a:ext cx="9131089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</a:t>
            </a:r>
            <a:r>
              <a:rPr lang="en-US" sz="3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comes from the </a:t>
            </a:r>
            <a:r>
              <a:rPr lang="en-US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US" sz="3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endParaRPr lang="en-US" sz="3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96208" cy="2400657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5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</a:t>
            </a:r>
            <a:endParaRPr lang="en-US" sz="15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909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a happy people in the U.S.A.?</a:t>
            </a:r>
          </a:p>
          <a:p>
            <a:pPr>
              <a:buFont typeface="Arial" pitchFamily="34" charset="0"/>
              <a:buChar char="•"/>
            </a:pPr>
            <a:r>
              <a:rPr lang="en-US" sz="4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all people just want to be happy?</a:t>
            </a:r>
            <a:endParaRPr lang="en-US" sz="4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you need to be happy?</a:t>
            </a:r>
          </a:p>
          <a:p>
            <a:pPr>
              <a:buFont typeface="Arial" pitchFamily="34" charset="0"/>
              <a:buChar char="•"/>
            </a:pPr>
            <a:r>
              <a:rPr lang="en-US" sz="4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happiness a choice you make? OR…</a:t>
            </a:r>
          </a:p>
          <a:p>
            <a:pPr>
              <a:buFont typeface="Arial" pitchFamily="34" charset="0"/>
              <a:buChar char="•"/>
            </a:pPr>
            <a:r>
              <a:rPr lang="en-US" sz="4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…is happiness dependent on your situation and circumstances?</a:t>
            </a:r>
          </a:p>
          <a:p>
            <a:pPr>
              <a:buFont typeface="Arial" pitchFamily="34" charset="0"/>
              <a:buChar char="•"/>
            </a:pPr>
            <a:r>
              <a:rPr lang="en-US" sz="43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may a good and simple way to be happy and content?</a:t>
            </a:r>
          </a:p>
          <a:p>
            <a:pPr>
              <a:buFont typeface="Arial" pitchFamily="34" charset="0"/>
              <a:buChar char="•"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God a happy God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5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God want you to be happy?</a:t>
            </a:r>
            <a:endParaRPr lang="en-US" sz="5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144.25-fyodor-dostoevsky-the-greatest-happiness-is-to-know-the-source-of-unhappi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9144000" cy="4303059"/>
          </a:xfrm>
          <a:prstGeom prst="rect">
            <a:avLst/>
          </a:prstGeom>
        </p:spPr>
      </p:pic>
      <p:pic>
        <p:nvPicPr>
          <p:cNvPr id="3" name="Picture 2" descr="Ps144.15-lincoln-people-are-just-as-happy-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6100411"/>
          </a:xfrm>
          <a:prstGeom prst="rect">
            <a:avLst/>
          </a:prstGeom>
        </p:spPr>
      </p:pic>
      <p:pic>
        <p:nvPicPr>
          <p:cNvPr id="4" name="Picture 3" descr="ps144.15-mark-twain-best-way-to-cheer-yoursel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24" y="4495801"/>
            <a:ext cx="7081476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144.15-gandhi-happiness-i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6299200" cy="4724400"/>
          </a:xfrm>
          <a:prstGeom prst="rect">
            <a:avLst/>
          </a:prstGeom>
        </p:spPr>
      </p:pic>
      <p:pic>
        <p:nvPicPr>
          <p:cNvPr id="3" name="Picture 2" descr="Ps144.15-oscar-wilde-some-cause-happiness-wherever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3714750"/>
            <a:ext cx="6267450" cy="6267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0"/>
            <a:ext cx="3048001" cy="6971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What can you do when you</a:t>
            </a:r>
            <a:r>
              <a:rPr lang="en-US" sz="3200" i="1" dirty="0" smtClean="0">
                <a:solidFill>
                  <a:srgbClr val="FFFF00"/>
                </a:solidFill>
              </a:rPr>
              <a:t>’</a:t>
            </a:r>
            <a:r>
              <a:rPr lang="en-US" sz="3200" b="1" i="1" dirty="0" smtClean="0">
                <a:solidFill>
                  <a:srgbClr val="FFFF00"/>
                </a:solidFill>
              </a:rPr>
              <a:t>re </a:t>
            </a:r>
            <a:r>
              <a:rPr lang="en-US" sz="3200" b="1" i="1" dirty="0" smtClean="0">
                <a:solidFill>
                  <a:srgbClr val="FF0000"/>
                </a:solidFill>
              </a:rPr>
              <a:t>unhappy</a:t>
            </a:r>
            <a:r>
              <a:rPr lang="en-US" sz="3200" i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3200" b="1" i="1" dirty="0" smtClean="0">
                <a:solidFill>
                  <a:srgbClr val="FFFF00"/>
                </a:solidFill>
              </a:rPr>
              <a:t>“</a:t>
            </a:r>
            <a:r>
              <a:rPr lang="en-US" sz="3200" i="1" dirty="0" smtClean="0">
                <a:solidFill>
                  <a:srgbClr val="FFFF00"/>
                </a:solidFill>
              </a:rPr>
              <a:t>Why, my soul, </a:t>
            </a:r>
            <a:r>
              <a:rPr lang="en-US" sz="3100" i="1" dirty="0" smtClean="0">
                <a:solidFill>
                  <a:srgbClr val="FFFF00"/>
                </a:solidFill>
              </a:rPr>
              <a:t>are you 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downcast</a:t>
            </a:r>
            <a:r>
              <a:rPr lang="en-US" sz="31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[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unhappy</a:t>
            </a:r>
            <a:r>
              <a:rPr lang="en-US" sz="2400" i="1" dirty="0" smtClean="0">
                <a:solidFill>
                  <a:srgbClr val="FFFF00"/>
                </a:solidFill>
              </a:rPr>
              <a:t>]</a:t>
            </a:r>
            <a:r>
              <a:rPr lang="en-US" sz="3100" i="1" dirty="0" smtClean="0">
                <a:solidFill>
                  <a:srgbClr val="FFFF00"/>
                </a:solidFill>
              </a:rPr>
              <a:t>? </a:t>
            </a:r>
            <a:r>
              <a:rPr lang="en-US" sz="3200" i="1" dirty="0" smtClean="0">
                <a:solidFill>
                  <a:srgbClr val="FFFF00"/>
                </a:solidFill>
              </a:rPr>
              <a:t>Why so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disturbed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dirty="0" smtClean="0">
                <a:solidFill>
                  <a:srgbClr val="FFFF00"/>
                </a:solidFill>
              </a:rPr>
              <a:t>[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unhappy</a:t>
            </a:r>
            <a:r>
              <a:rPr lang="en-US" sz="2200" i="1" dirty="0" smtClean="0">
                <a:solidFill>
                  <a:srgbClr val="FFFF00"/>
                </a:solidFill>
              </a:rPr>
              <a:t>]</a:t>
            </a:r>
            <a:r>
              <a:rPr lang="en-US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</a:rPr>
              <a:t>within me?</a:t>
            </a:r>
          </a:p>
          <a:p>
            <a:r>
              <a:rPr lang="en-US" sz="3200" i="1" dirty="0" smtClean="0">
                <a:solidFill>
                  <a:srgbClr val="FFFF00"/>
                </a:solidFill>
              </a:rPr>
              <a:t>Put your </a:t>
            </a:r>
            <a:r>
              <a:rPr lang="en-US" sz="3200" b="1" i="1" dirty="0" smtClean="0">
                <a:solidFill>
                  <a:srgbClr val="FF0000"/>
                </a:solidFill>
              </a:rPr>
              <a:t>hope</a:t>
            </a:r>
            <a:r>
              <a:rPr lang="en-US" sz="3200" i="1" dirty="0" smtClean="0">
                <a:solidFill>
                  <a:srgbClr val="FFFF00"/>
                </a:solidFill>
              </a:rPr>
              <a:t> in God, for I will yet </a:t>
            </a:r>
            <a:r>
              <a:rPr lang="en-US" sz="3200" b="1" i="1" dirty="0" smtClean="0">
                <a:solidFill>
                  <a:srgbClr val="FF0000"/>
                </a:solidFill>
              </a:rPr>
              <a:t>praise</a:t>
            </a:r>
            <a:r>
              <a:rPr lang="en-US" sz="3200" i="1" dirty="0" smtClean="0">
                <a:solidFill>
                  <a:srgbClr val="FFFF00"/>
                </a:solidFill>
              </a:rPr>
              <a:t> him, my </a:t>
            </a:r>
            <a:r>
              <a:rPr lang="en-US" sz="3200" b="1" i="1" dirty="0" smtClean="0">
                <a:solidFill>
                  <a:srgbClr val="FFFF00"/>
                </a:solidFill>
              </a:rPr>
              <a:t>Savior</a:t>
            </a:r>
            <a:r>
              <a:rPr lang="en-US" sz="3200" i="1" dirty="0" smtClean="0">
                <a:solidFill>
                  <a:srgbClr val="FFFF00"/>
                </a:solidFill>
              </a:rPr>
              <a:t> and my </a:t>
            </a:r>
            <a:r>
              <a:rPr lang="en-US" sz="3200" b="1" i="1" dirty="0" smtClean="0">
                <a:solidFill>
                  <a:srgbClr val="FFFF00"/>
                </a:solidFill>
              </a:rPr>
              <a:t>God</a:t>
            </a:r>
            <a:r>
              <a:rPr lang="en-US" sz="3200" i="1" dirty="0" smtClean="0">
                <a:solidFill>
                  <a:srgbClr val="FFFF00"/>
                </a:solidFill>
              </a:rPr>
              <a:t>” (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42:5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43:5</a:t>
            </a:r>
            <a:r>
              <a:rPr lang="en-US" sz="3200" i="1" dirty="0" smtClean="0">
                <a:solidFill>
                  <a:srgbClr val="FFFF00"/>
                </a:solidFill>
              </a:rPr>
              <a:t>).</a:t>
            </a:r>
            <a:endParaRPr lang="en-US" sz="32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144.15-victor-hugo-greatest-happi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4576156" cy="6858000"/>
          </a:xfrm>
          <a:prstGeom prst="rect">
            <a:avLst/>
          </a:prstGeom>
        </p:spPr>
      </p:pic>
      <p:pic>
        <p:nvPicPr>
          <p:cNvPr id="4" name="Picture 3" descr="Ps144.15Anne-Frank-Happy-Quo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-228600"/>
            <a:ext cx="6096000" cy="4572000"/>
          </a:xfrm>
          <a:prstGeom prst="rect">
            <a:avLst/>
          </a:prstGeom>
        </p:spPr>
      </p:pic>
      <p:pic>
        <p:nvPicPr>
          <p:cNvPr id="5" name="Picture 4" descr="Ps144.15-anne-frank-think-of-all-the-beau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750159"/>
            <a:ext cx="2819400" cy="4184041"/>
          </a:xfrm>
          <a:prstGeom prst="rect">
            <a:avLst/>
          </a:prstGeom>
        </p:spPr>
      </p:pic>
      <p:pic>
        <p:nvPicPr>
          <p:cNvPr id="6" name="Picture 5" descr="Anne-Frank-one-day-this-terrible-war-will-be-over-The-Diary-of-a-Young-Gi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4114800"/>
            <a:ext cx="3628571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5549205"/>
            <a:ext cx="350520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“God has not forsaken me, and He never will.”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 Frank.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5645" cy="1031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need to be happy</a:t>
            </a:r>
            <a:endParaRPr lang="en-US" sz="6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311716" cy="586314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144:1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en-US" sz="7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Intervention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5-8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Renewal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9-11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/>
            <a:r>
              <a:rPr lang="en-US" sz="7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7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 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</a:t>
            </a:r>
            <a:r>
              <a:rPr lang="en-US" sz="7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590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Fortress, Stronghold, Deliverer (Ps 144)</vt:lpstr>
      <vt:lpstr>A Happy People (Psalm 144:1-15)</vt:lpstr>
      <vt:lpstr>Psalm 1-2: How to be Happy in Life</vt:lpstr>
      <vt:lpstr>Slide 5</vt:lpstr>
      <vt:lpstr>Slide 6</vt:lpstr>
      <vt:lpstr>Slide 7</vt:lpstr>
      <vt:lpstr>Slide 8</vt:lpstr>
      <vt:lpstr>Slide 9</vt:lpstr>
      <vt:lpstr>1. Training (Psalm 144:1).</vt:lpstr>
      <vt:lpstr>2. Protection (Ps 144:2-4).</vt:lpstr>
      <vt:lpstr>3. Intervention (Ps 144:5-8).</vt:lpstr>
      <vt:lpstr>4. Renewal (Ps 144:9-11).</vt:lpstr>
      <vt:lpstr>5. Prosperity (Ps 144:12-15).</vt:lpstr>
      <vt:lpstr>Slide 15</vt:lpstr>
      <vt:lpstr>Slide 16</vt:lpstr>
      <vt:lpstr>Slide 17</vt:lpstr>
      <vt:lpstr>Slide 18</vt:lpstr>
      <vt:lpstr>Slide 19</vt:lpstr>
      <vt:lpstr>Slide 20</vt:lpstr>
      <vt:lpstr>“…my loving God [hesed], my fortress, my stronghold, my deliverer, my shield…” (Ps 144:2).</vt:lpstr>
      <vt:lpstr>1. Past Salvation (144:1-4).</vt:lpstr>
      <vt:lpstr>2. Present Deliverance (144:5-11)</vt:lpstr>
      <vt:lpstr>2. Present Deliverance (144:5-11).</vt:lpstr>
      <vt:lpstr>3. Future Prosperity (144:12-15).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Fortress, Stronghold, Deliverer (Ps 144).</dc:title>
  <dc:creator>Windows User</dc:creator>
  <cp:lastModifiedBy>Windows User</cp:lastModifiedBy>
  <cp:revision>142</cp:revision>
  <dcterms:created xsi:type="dcterms:W3CDTF">2024-12-06T18:48:37Z</dcterms:created>
  <dcterms:modified xsi:type="dcterms:W3CDTF">2024-12-29T16:06:40Z</dcterms:modified>
</cp:coreProperties>
</file>