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81" r:id="rId23"/>
    <p:sldId id="279" r:id="rId24"/>
    <p:sldId id="280"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3143" autoAdjust="0"/>
  </p:normalViewPr>
  <p:slideViewPr>
    <p:cSldViewPr snapToGrid="0">
      <p:cViewPr varScale="1">
        <p:scale>
          <a:sx n="62" d="100"/>
          <a:sy n="62" d="100"/>
        </p:scale>
        <p:origin x="836"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E0A4B-FD9B-7ACC-5F09-642615C407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498D1B-197B-72C2-4878-79EFC4D4A2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46B82C-E833-DB8B-7C28-EEB5B4E6A3D1}"/>
              </a:ext>
            </a:extLst>
          </p:cNvPr>
          <p:cNvSpPr>
            <a:spLocks noGrp="1"/>
          </p:cNvSpPr>
          <p:nvPr>
            <p:ph type="dt" sz="half" idx="10"/>
          </p:nvPr>
        </p:nvSpPr>
        <p:spPr/>
        <p:txBody>
          <a:bodyPr/>
          <a:lstStyle/>
          <a:p>
            <a:fld id="{11E39A55-CE1F-44C4-A526-871730A7AE8B}" type="datetimeFigureOut">
              <a:rPr lang="en-US" smtClean="0"/>
              <a:t>3/30/2025</a:t>
            </a:fld>
            <a:endParaRPr lang="en-US"/>
          </a:p>
        </p:txBody>
      </p:sp>
      <p:sp>
        <p:nvSpPr>
          <p:cNvPr id="5" name="Footer Placeholder 4">
            <a:extLst>
              <a:ext uri="{FF2B5EF4-FFF2-40B4-BE49-F238E27FC236}">
                <a16:creationId xmlns:a16="http://schemas.microsoft.com/office/drawing/2014/main" id="{DFBD7BD8-1DB3-4A65-632D-D26E570D61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1AD4D-B4C9-D0C7-44E0-73DBCA85E059}"/>
              </a:ext>
            </a:extLst>
          </p:cNvPr>
          <p:cNvSpPr>
            <a:spLocks noGrp="1"/>
          </p:cNvSpPr>
          <p:nvPr>
            <p:ph type="sldNum" sz="quarter" idx="12"/>
          </p:nvPr>
        </p:nvSpPr>
        <p:spPr/>
        <p:txBody>
          <a:bodyPr/>
          <a:lstStyle/>
          <a:p>
            <a:fld id="{48E23857-6F47-468F-9BC3-436438F22C54}" type="slidenum">
              <a:rPr lang="en-US" smtClean="0"/>
              <a:t>‹#›</a:t>
            </a:fld>
            <a:endParaRPr lang="en-US"/>
          </a:p>
        </p:txBody>
      </p:sp>
    </p:spTree>
    <p:extLst>
      <p:ext uri="{BB962C8B-B14F-4D97-AF65-F5344CB8AC3E}">
        <p14:creationId xmlns:p14="http://schemas.microsoft.com/office/powerpoint/2010/main" val="3606755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135BA-6113-2972-A398-2B3359CF61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031674-22DE-FDAC-9986-46A9771F67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CA1B9B-9BB3-47B1-AEAF-02DC0A22F1F5}"/>
              </a:ext>
            </a:extLst>
          </p:cNvPr>
          <p:cNvSpPr>
            <a:spLocks noGrp="1"/>
          </p:cNvSpPr>
          <p:nvPr>
            <p:ph type="dt" sz="half" idx="10"/>
          </p:nvPr>
        </p:nvSpPr>
        <p:spPr/>
        <p:txBody>
          <a:bodyPr/>
          <a:lstStyle/>
          <a:p>
            <a:fld id="{11E39A55-CE1F-44C4-A526-871730A7AE8B}" type="datetimeFigureOut">
              <a:rPr lang="en-US" smtClean="0"/>
              <a:t>3/30/2025</a:t>
            </a:fld>
            <a:endParaRPr lang="en-US"/>
          </a:p>
        </p:txBody>
      </p:sp>
      <p:sp>
        <p:nvSpPr>
          <p:cNvPr id="5" name="Footer Placeholder 4">
            <a:extLst>
              <a:ext uri="{FF2B5EF4-FFF2-40B4-BE49-F238E27FC236}">
                <a16:creationId xmlns:a16="http://schemas.microsoft.com/office/drawing/2014/main" id="{74FBBDFA-900B-F570-EC7D-0FD96A87F4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8E1133-EE7C-CC9B-076C-1F1C0A58838F}"/>
              </a:ext>
            </a:extLst>
          </p:cNvPr>
          <p:cNvSpPr>
            <a:spLocks noGrp="1"/>
          </p:cNvSpPr>
          <p:nvPr>
            <p:ph type="sldNum" sz="quarter" idx="12"/>
          </p:nvPr>
        </p:nvSpPr>
        <p:spPr/>
        <p:txBody>
          <a:bodyPr/>
          <a:lstStyle/>
          <a:p>
            <a:fld id="{48E23857-6F47-468F-9BC3-436438F22C54}" type="slidenum">
              <a:rPr lang="en-US" smtClean="0"/>
              <a:t>‹#›</a:t>
            </a:fld>
            <a:endParaRPr lang="en-US"/>
          </a:p>
        </p:txBody>
      </p:sp>
    </p:spTree>
    <p:extLst>
      <p:ext uri="{BB962C8B-B14F-4D97-AF65-F5344CB8AC3E}">
        <p14:creationId xmlns:p14="http://schemas.microsoft.com/office/powerpoint/2010/main" val="3967832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30BF47-7C58-9EF3-38B6-D92FBB5D0F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AF8E8E-9908-33DF-7EBA-B1CD9CE490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2B30B-4FE2-3A83-60EA-01E08C34F2D3}"/>
              </a:ext>
            </a:extLst>
          </p:cNvPr>
          <p:cNvSpPr>
            <a:spLocks noGrp="1"/>
          </p:cNvSpPr>
          <p:nvPr>
            <p:ph type="dt" sz="half" idx="10"/>
          </p:nvPr>
        </p:nvSpPr>
        <p:spPr/>
        <p:txBody>
          <a:bodyPr/>
          <a:lstStyle/>
          <a:p>
            <a:fld id="{11E39A55-CE1F-44C4-A526-871730A7AE8B}" type="datetimeFigureOut">
              <a:rPr lang="en-US" smtClean="0"/>
              <a:t>3/30/2025</a:t>
            </a:fld>
            <a:endParaRPr lang="en-US"/>
          </a:p>
        </p:txBody>
      </p:sp>
      <p:sp>
        <p:nvSpPr>
          <p:cNvPr id="5" name="Footer Placeholder 4">
            <a:extLst>
              <a:ext uri="{FF2B5EF4-FFF2-40B4-BE49-F238E27FC236}">
                <a16:creationId xmlns:a16="http://schemas.microsoft.com/office/drawing/2014/main" id="{0752B134-6294-BB80-552D-9531704E77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E5CE33-FEA6-715C-13A3-EC6100B79D6F}"/>
              </a:ext>
            </a:extLst>
          </p:cNvPr>
          <p:cNvSpPr>
            <a:spLocks noGrp="1"/>
          </p:cNvSpPr>
          <p:nvPr>
            <p:ph type="sldNum" sz="quarter" idx="12"/>
          </p:nvPr>
        </p:nvSpPr>
        <p:spPr/>
        <p:txBody>
          <a:bodyPr/>
          <a:lstStyle/>
          <a:p>
            <a:fld id="{48E23857-6F47-468F-9BC3-436438F22C54}" type="slidenum">
              <a:rPr lang="en-US" smtClean="0"/>
              <a:t>‹#›</a:t>
            </a:fld>
            <a:endParaRPr lang="en-US"/>
          </a:p>
        </p:txBody>
      </p:sp>
    </p:spTree>
    <p:extLst>
      <p:ext uri="{BB962C8B-B14F-4D97-AF65-F5344CB8AC3E}">
        <p14:creationId xmlns:p14="http://schemas.microsoft.com/office/powerpoint/2010/main" val="333284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F5DFB-889B-2D55-6857-35E149DBA6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CC2452-E78C-0A95-441D-9C3CD9F7A5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8350E0-3E2E-ADFA-A509-3BB504BB80DB}"/>
              </a:ext>
            </a:extLst>
          </p:cNvPr>
          <p:cNvSpPr>
            <a:spLocks noGrp="1"/>
          </p:cNvSpPr>
          <p:nvPr>
            <p:ph type="dt" sz="half" idx="10"/>
          </p:nvPr>
        </p:nvSpPr>
        <p:spPr/>
        <p:txBody>
          <a:bodyPr/>
          <a:lstStyle/>
          <a:p>
            <a:fld id="{11E39A55-CE1F-44C4-A526-871730A7AE8B}" type="datetimeFigureOut">
              <a:rPr lang="en-US" smtClean="0"/>
              <a:t>3/30/2025</a:t>
            </a:fld>
            <a:endParaRPr lang="en-US"/>
          </a:p>
        </p:txBody>
      </p:sp>
      <p:sp>
        <p:nvSpPr>
          <p:cNvPr id="5" name="Footer Placeholder 4">
            <a:extLst>
              <a:ext uri="{FF2B5EF4-FFF2-40B4-BE49-F238E27FC236}">
                <a16:creationId xmlns:a16="http://schemas.microsoft.com/office/drawing/2014/main" id="{2C542CD2-5A6F-FC85-5080-FA675D41C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30583-9A47-73E3-8102-4FF9170D2B3C}"/>
              </a:ext>
            </a:extLst>
          </p:cNvPr>
          <p:cNvSpPr>
            <a:spLocks noGrp="1"/>
          </p:cNvSpPr>
          <p:nvPr>
            <p:ph type="sldNum" sz="quarter" idx="12"/>
          </p:nvPr>
        </p:nvSpPr>
        <p:spPr/>
        <p:txBody>
          <a:bodyPr/>
          <a:lstStyle/>
          <a:p>
            <a:fld id="{48E23857-6F47-468F-9BC3-436438F22C54}" type="slidenum">
              <a:rPr lang="en-US" smtClean="0"/>
              <a:t>‹#›</a:t>
            </a:fld>
            <a:endParaRPr lang="en-US"/>
          </a:p>
        </p:txBody>
      </p:sp>
    </p:spTree>
    <p:extLst>
      <p:ext uri="{BB962C8B-B14F-4D97-AF65-F5344CB8AC3E}">
        <p14:creationId xmlns:p14="http://schemas.microsoft.com/office/powerpoint/2010/main" val="1520961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C36E-952D-F468-0184-D00BB5691D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5B306E-26CC-037A-82BA-F648C8926A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DA1B78-635E-D5AB-9884-034FF1609AAC}"/>
              </a:ext>
            </a:extLst>
          </p:cNvPr>
          <p:cNvSpPr>
            <a:spLocks noGrp="1"/>
          </p:cNvSpPr>
          <p:nvPr>
            <p:ph type="dt" sz="half" idx="10"/>
          </p:nvPr>
        </p:nvSpPr>
        <p:spPr/>
        <p:txBody>
          <a:bodyPr/>
          <a:lstStyle/>
          <a:p>
            <a:fld id="{11E39A55-CE1F-44C4-A526-871730A7AE8B}" type="datetimeFigureOut">
              <a:rPr lang="en-US" smtClean="0"/>
              <a:t>3/30/2025</a:t>
            </a:fld>
            <a:endParaRPr lang="en-US"/>
          </a:p>
        </p:txBody>
      </p:sp>
      <p:sp>
        <p:nvSpPr>
          <p:cNvPr id="5" name="Footer Placeholder 4">
            <a:extLst>
              <a:ext uri="{FF2B5EF4-FFF2-40B4-BE49-F238E27FC236}">
                <a16:creationId xmlns:a16="http://schemas.microsoft.com/office/drawing/2014/main" id="{6EFE57E4-8795-E2CE-6A53-1392BDF15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87A6E9-DA3C-EB23-CBA3-C63F1E83B6D3}"/>
              </a:ext>
            </a:extLst>
          </p:cNvPr>
          <p:cNvSpPr>
            <a:spLocks noGrp="1"/>
          </p:cNvSpPr>
          <p:nvPr>
            <p:ph type="sldNum" sz="quarter" idx="12"/>
          </p:nvPr>
        </p:nvSpPr>
        <p:spPr/>
        <p:txBody>
          <a:bodyPr/>
          <a:lstStyle/>
          <a:p>
            <a:fld id="{48E23857-6F47-468F-9BC3-436438F22C54}" type="slidenum">
              <a:rPr lang="en-US" smtClean="0"/>
              <a:t>‹#›</a:t>
            </a:fld>
            <a:endParaRPr lang="en-US"/>
          </a:p>
        </p:txBody>
      </p:sp>
    </p:spTree>
    <p:extLst>
      <p:ext uri="{BB962C8B-B14F-4D97-AF65-F5344CB8AC3E}">
        <p14:creationId xmlns:p14="http://schemas.microsoft.com/office/powerpoint/2010/main" val="2966647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57804-4EF3-EB58-A01D-FAD0FBA0F6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A3E8FC-57E0-5E96-4C85-CF36D551B0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479E06-5F46-97EF-BAB6-9424A7E3F8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22C63E-C3AF-AFE3-371F-B939F87D03D3}"/>
              </a:ext>
            </a:extLst>
          </p:cNvPr>
          <p:cNvSpPr>
            <a:spLocks noGrp="1"/>
          </p:cNvSpPr>
          <p:nvPr>
            <p:ph type="dt" sz="half" idx="10"/>
          </p:nvPr>
        </p:nvSpPr>
        <p:spPr/>
        <p:txBody>
          <a:bodyPr/>
          <a:lstStyle/>
          <a:p>
            <a:fld id="{11E39A55-CE1F-44C4-A526-871730A7AE8B}" type="datetimeFigureOut">
              <a:rPr lang="en-US" smtClean="0"/>
              <a:t>3/30/2025</a:t>
            </a:fld>
            <a:endParaRPr lang="en-US"/>
          </a:p>
        </p:txBody>
      </p:sp>
      <p:sp>
        <p:nvSpPr>
          <p:cNvPr id="6" name="Footer Placeholder 5">
            <a:extLst>
              <a:ext uri="{FF2B5EF4-FFF2-40B4-BE49-F238E27FC236}">
                <a16:creationId xmlns:a16="http://schemas.microsoft.com/office/drawing/2014/main" id="{F1E3692C-FC66-7A7B-856A-F69EF70808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8BA63A-BB2F-E679-A67C-317AB3D13183}"/>
              </a:ext>
            </a:extLst>
          </p:cNvPr>
          <p:cNvSpPr>
            <a:spLocks noGrp="1"/>
          </p:cNvSpPr>
          <p:nvPr>
            <p:ph type="sldNum" sz="quarter" idx="12"/>
          </p:nvPr>
        </p:nvSpPr>
        <p:spPr/>
        <p:txBody>
          <a:bodyPr/>
          <a:lstStyle/>
          <a:p>
            <a:fld id="{48E23857-6F47-468F-9BC3-436438F22C54}" type="slidenum">
              <a:rPr lang="en-US" smtClean="0"/>
              <a:t>‹#›</a:t>
            </a:fld>
            <a:endParaRPr lang="en-US"/>
          </a:p>
        </p:txBody>
      </p:sp>
    </p:spTree>
    <p:extLst>
      <p:ext uri="{BB962C8B-B14F-4D97-AF65-F5344CB8AC3E}">
        <p14:creationId xmlns:p14="http://schemas.microsoft.com/office/powerpoint/2010/main" val="380793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866A9-4B80-1230-59F8-0799A37AB4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2783B4-55EE-B8B3-0546-8BB913C468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7857D0-F4F1-C795-4CD4-F86F74F03B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24BCE5-326C-2321-92F7-52C33DCE41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527E91-F3EE-04ED-BFD0-863BE4B589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12CC64-9667-9CE1-F50D-AC55E78D18F6}"/>
              </a:ext>
            </a:extLst>
          </p:cNvPr>
          <p:cNvSpPr>
            <a:spLocks noGrp="1"/>
          </p:cNvSpPr>
          <p:nvPr>
            <p:ph type="dt" sz="half" idx="10"/>
          </p:nvPr>
        </p:nvSpPr>
        <p:spPr/>
        <p:txBody>
          <a:bodyPr/>
          <a:lstStyle/>
          <a:p>
            <a:fld id="{11E39A55-CE1F-44C4-A526-871730A7AE8B}" type="datetimeFigureOut">
              <a:rPr lang="en-US" smtClean="0"/>
              <a:t>3/30/2025</a:t>
            </a:fld>
            <a:endParaRPr lang="en-US"/>
          </a:p>
        </p:txBody>
      </p:sp>
      <p:sp>
        <p:nvSpPr>
          <p:cNvPr id="8" name="Footer Placeholder 7">
            <a:extLst>
              <a:ext uri="{FF2B5EF4-FFF2-40B4-BE49-F238E27FC236}">
                <a16:creationId xmlns:a16="http://schemas.microsoft.com/office/drawing/2014/main" id="{7AF6FA67-9136-9ADB-8BF4-85BA4CFB1E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D55E9C-0C6A-7156-6886-59E2444F9E3E}"/>
              </a:ext>
            </a:extLst>
          </p:cNvPr>
          <p:cNvSpPr>
            <a:spLocks noGrp="1"/>
          </p:cNvSpPr>
          <p:nvPr>
            <p:ph type="sldNum" sz="quarter" idx="12"/>
          </p:nvPr>
        </p:nvSpPr>
        <p:spPr/>
        <p:txBody>
          <a:bodyPr/>
          <a:lstStyle/>
          <a:p>
            <a:fld id="{48E23857-6F47-468F-9BC3-436438F22C54}" type="slidenum">
              <a:rPr lang="en-US" smtClean="0"/>
              <a:t>‹#›</a:t>
            </a:fld>
            <a:endParaRPr lang="en-US"/>
          </a:p>
        </p:txBody>
      </p:sp>
    </p:spTree>
    <p:extLst>
      <p:ext uri="{BB962C8B-B14F-4D97-AF65-F5344CB8AC3E}">
        <p14:creationId xmlns:p14="http://schemas.microsoft.com/office/powerpoint/2010/main" val="67834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1FBC8-557C-5214-1F49-653D93F4DB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842237-666E-62E0-753F-5A57B2521828}"/>
              </a:ext>
            </a:extLst>
          </p:cNvPr>
          <p:cNvSpPr>
            <a:spLocks noGrp="1"/>
          </p:cNvSpPr>
          <p:nvPr>
            <p:ph type="dt" sz="half" idx="10"/>
          </p:nvPr>
        </p:nvSpPr>
        <p:spPr/>
        <p:txBody>
          <a:bodyPr/>
          <a:lstStyle/>
          <a:p>
            <a:fld id="{11E39A55-CE1F-44C4-A526-871730A7AE8B}" type="datetimeFigureOut">
              <a:rPr lang="en-US" smtClean="0"/>
              <a:t>3/30/2025</a:t>
            </a:fld>
            <a:endParaRPr lang="en-US"/>
          </a:p>
        </p:txBody>
      </p:sp>
      <p:sp>
        <p:nvSpPr>
          <p:cNvPr id="4" name="Footer Placeholder 3">
            <a:extLst>
              <a:ext uri="{FF2B5EF4-FFF2-40B4-BE49-F238E27FC236}">
                <a16:creationId xmlns:a16="http://schemas.microsoft.com/office/drawing/2014/main" id="{04A27DA2-5DEE-C6AE-09A9-E2EBBB3852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C6655D-BA53-7F88-B4AF-2CE0AB85DAF8}"/>
              </a:ext>
            </a:extLst>
          </p:cNvPr>
          <p:cNvSpPr>
            <a:spLocks noGrp="1"/>
          </p:cNvSpPr>
          <p:nvPr>
            <p:ph type="sldNum" sz="quarter" idx="12"/>
          </p:nvPr>
        </p:nvSpPr>
        <p:spPr/>
        <p:txBody>
          <a:bodyPr/>
          <a:lstStyle/>
          <a:p>
            <a:fld id="{48E23857-6F47-468F-9BC3-436438F22C54}" type="slidenum">
              <a:rPr lang="en-US" smtClean="0"/>
              <a:t>‹#›</a:t>
            </a:fld>
            <a:endParaRPr lang="en-US"/>
          </a:p>
        </p:txBody>
      </p:sp>
    </p:spTree>
    <p:extLst>
      <p:ext uri="{BB962C8B-B14F-4D97-AF65-F5344CB8AC3E}">
        <p14:creationId xmlns:p14="http://schemas.microsoft.com/office/powerpoint/2010/main" val="3856781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BB38E5-D9BF-8D94-2B7E-27440F3E08B9}"/>
              </a:ext>
            </a:extLst>
          </p:cNvPr>
          <p:cNvSpPr>
            <a:spLocks noGrp="1"/>
          </p:cNvSpPr>
          <p:nvPr>
            <p:ph type="dt" sz="half" idx="10"/>
          </p:nvPr>
        </p:nvSpPr>
        <p:spPr/>
        <p:txBody>
          <a:bodyPr/>
          <a:lstStyle/>
          <a:p>
            <a:fld id="{11E39A55-CE1F-44C4-A526-871730A7AE8B}" type="datetimeFigureOut">
              <a:rPr lang="en-US" smtClean="0"/>
              <a:t>3/30/2025</a:t>
            </a:fld>
            <a:endParaRPr lang="en-US"/>
          </a:p>
        </p:txBody>
      </p:sp>
      <p:sp>
        <p:nvSpPr>
          <p:cNvPr id="3" name="Footer Placeholder 2">
            <a:extLst>
              <a:ext uri="{FF2B5EF4-FFF2-40B4-BE49-F238E27FC236}">
                <a16:creationId xmlns:a16="http://schemas.microsoft.com/office/drawing/2014/main" id="{AC5E8BB0-2AD4-FE55-59A8-F162FA60A2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0B04E8-0A3C-9CE1-230C-FA86DB73351C}"/>
              </a:ext>
            </a:extLst>
          </p:cNvPr>
          <p:cNvSpPr>
            <a:spLocks noGrp="1"/>
          </p:cNvSpPr>
          <p:nvPr>
            <p:ph type="sldNum" sz="quarter" idx="12"/>
          </p:nvPr>
        </p:nvSpPr>
        <p:spPr/>
        <p:txBody>
          <a:bodyPr/>
          <a:lstStyle/>
          <a:p>
            <a:fld id="{48E23857-6F47-468F-9BC3-436438F22C54}" type="slidenum">
              <a:rPr lang="en-US" smtClean="0"/>
              <a:t>‹#›</a:t>
            </a:fld>
            <a:endParaRPr lang="en-US"/>
          </a:p>
        </p:txBody>
      </p:sp>
    </p:spTree>
    <p:extLst>
      <p:ext uri="{BB962C8B-B14F-4D97-AF65-F5344CB8AC3E}">
        <p14:creationId xmlns:p14="http://schemas.microsoft.com/office/powerpoint/2010/main" val="844091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D229E-222C-43C7-6A96-6027A984E9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2DA630-2B26-7A00-5A9B-0A0C0B4E96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D13AE2-B492-7859-AA9C-F478EC2CE2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4F23E1-F48F-8892-1A35-41FEBE3D3984}"/>
              </a:ext>
            </a:extLst>
          </p:cNvPr>
          <p:cNvSpPr>
            <a:spLocks noGrp="1"/>
          </p:cNvSpPr>
          <p:nvPr>
            <p:ph type="dt" sz="half" idx="10"/>
          </p:nvPr>
        </p:nvSpPr>
        <p:spPr/>
        <p:txBody>
          <a:bodyPr/>
          <a:lstStyle/>
          <a:p>
            <a:fld id="{11E39A55-CE1F-44C4-A526-871730A7AE8B}" type="datetimeFigureOut">
              <a:rPr lang="en-US" smtClean="0"/>
              <a:t>3/30/2025</a:t>
            </a:fld>
            <a:endParaRPr lang="en-US"/>
          </a:p>
        </p:txBody>
      </p:sp>
      <p:sp>
        <p:nvSpPr>
          <p:cNvPr id="6" name="Footer Placeholder 5">
            <a:extLst>
              <a:ext uri="{FF2B5EF4-FFF2-40B4-BE49-F238E27FC236}">
                <a16:creationId xmlns:a16="http://schemas.microsoft.com/office/drawing/2014/main" id="{95524FB4-6265-5F03-08AF-1A065CD644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557E70-578C-2D4A-CE3B-9BE88FA054AE}"/>
              </a:ext>
            </a:extLst>
          </p:cNvPr>
          <p:cNvSpPr>
            <a:spLocks noGrp="1"/>
          </p:cNvSpPr>
          <p:nvPr>
            <p:ph type="sldNum" sz="quarter" idx="12"/>
          </p:nvPr>
        </p:nvSpPr>
        <p:spPr/>
        <p:txBody>
          <a:bodyPr/>
          <a:lstStyle/>
          <a:p>
            <a:fld id="{48E23857-6F47-468F-9BC3-436438F22C54}" type="slidenum">
              <a:rPr lang="en-US" smtClean="0"/>
              <a:t>‹#›</a:t>
            </a:fld>
            <a:endParaRPr lang="en-US"/>
          </a:p>
        </p:txBody>
      </p:sp>
    </p:spTree>
    <p:extLst>
      <p:ext uri="{BB962C8B-B14F-4D97-AF65-F5344CB8AC3E}">
        <p14:creationId xmlns:p14="http://schemas.microsoft.com/office/powerpoint/2010/main" val="2949450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CD41F-685F-CD4B-64D2-3C4BA42A5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054F7A-A153-F36B-CEFA-6472A53A06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A0C9A1-862B-E952-CEEA-1535621288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E7088A-853A-64EA-6A35-4B3E02832387}"/>
              </a:ext>
            </a:extLst>
          </p:cNvPr>
          <p:cNvSpPr>
            <a:spLocks noGrp="1"/>
          </p:cNvSpPr>
          <p:nvPr>
            <p:ph type="dt" sz="half" idx="10"/>
          </p:nvPr>
        </p:nvSpPr>
        <p:spPr/>
        <p:txBody>
          <a:bodyPr/>
          <a:lstStyle/>
          <a:p>
            <a:fld id="{11E39A55-CE1F-44C4-A526-871730A7AE8B}" type="datetimeFigureOut">
              <a:rPr lang="en-US" smtClean="0"/>
              <a:t>3/30/2025</a:t>
            </a:fld>
            <a:endParaRPr lang="en-US"/>
          </a:p>
        </p:txBody>
      </p:sp>
      <p:sp>
        <p:nvSpPr>
          <p:cNvPr id="6" name="Footer Placeholder 5">
            <a:extLst>
              <a:ext uri="{FF2B5EF4-FFF2-40B4-BE49-F238E27FC236}">
                <a16:creationId xmlns:a16="http://schemas.microsoft.com/office/drawing/2014/main" id="{7C612D1B-2611-A225-B82C-863DD3485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9994F7-28C0-3134-B172-8484EE26E9D5}"/>
              </a:ext>
            </a:extLst>
          </p:cNvPr>
          <p:cNvSpPr>
            <a:spLocks noGrp="1"/>
          </p:cNvSpPr>
          <p:nvPr>
            <p:ph type="sldNum" sz="quarter" idx="12"/>
          </p:nvPr>
        </p:nvSpPr>
        <p:spPr/>
        <p:txBody>
          <a:bodyPr/>
          <a:lstStyle/>
          <a:p>
            <a:fld id="{48E23857-6F47-468F-9BC3-436438F22C54}" type="slidenum">
              <a:rPr lang="en-US" smtClean="0"/>
              <a:t>‹#›</a:t>
            </a:fld>
            <a:endParaRPr lang="en-US"/>
          </a:p>
        </p:txBody>
      </p:sp>
    </p:spTree>
    <p:extLst>
      <p:ext uri="{BB962C8B-B14F-4D97-AF65-F5344CB8AC3E}">
        <p14:creationId xmlns:p14="http://schemas.microsoft.com/office/powerpoint/2010/main" val="3803479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B8DDC1-7B19-AA7C-69AD-7058B3A577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25D7BE-F373-2504-9876-5F56A36CF8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7120B0-833F-09FE-6672-CE35A9E101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39A55-CE1F-44C4-A526-871730A7AE8B}" type="datetimeFigureOut">
              <a:rPr lang="en-US" smtClean="0"/>
              <a:t>3/30/2025</a:t>
            </a:fld>
            <a:endParaRPr lang="en-US"/>
          </a:p>
        </p:txBody>
      </p:sp>
      <p:sp>
        <p:nvSpPr>
          <p:cNvPr id="5" name="Footer Placeholder 4">
            <a:extLst>
              <a:ext uri="{FF2B5EF4-FFF2-40B4-BE49-F238E27FC236}">
                <a16:creationId xmlns:a16="http://schemas.microsoft.com/office/drawing/2014/main" id="{BAE939D9-4919-8EDC-0D59-DED4913D00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973917-00A2-00B0-4246-220E69BD7F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23857-6F47-468F-9BC3-436438F22C54}" type="slidenum">
              <a:rPr lang="en-US" smtClean="0"/>
              <a:t>‹#›</a:t>
            </a:fld>
            <a:endParaRPr lang="en-US"/>
          </a:p>
        </p:txBody>
      </p:sp>
    </p:spTree>
    <p:extLst>
      <p:ext uri="{BB962C8B-B14F-4D97-AF65-F5344CB8AC3E}">
        <p14:creationId xmlns:p14="http://schemas.microsoft.com/office/powerpoint/2010/main" val="3306169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AFE1B-A603-5317-4608-DA3E26144C05}"/>
              </a:ext>
            </a:extLst>
          </p:cNvPr>
          <p:cNvSpPr>
            <a:spLocks noGrp="1"/>
          </p:cNvSpPr>
          <p:nvPr>
            <p:ph type="title"/>
          </p:nvPr>
        </p:nvSpPr>
        <p:spPr>
          <a:xfrm>
            <a:off x="838200" y="365125"/>
            <a:ext cx="10515600" cy="5727507"/>
          </a:xfrm>
        </p:spPr>
        <p:txBody>
          <a:bodyPr>
            <a:normAutofit/>
          </a:bodyPr>
          <a:lstStyle/>
          <a:p>
            <a:r>
              <a:rPr lang="en-US" sz="2800" dirty="0"/>
              <a:t>1 Thessalonians 5:12-28</a:t>
            </a:r>
            <a:br>
              <a:rPr lang="en-US" sz="2800" dirty="0"/>
            </a:br>
            <a:br>
              <a:rPr lang="en-US" sz="2800" dirty="0"/>
            </a:br>
            <a:r>
              <a:rPr lang="en-US" sz="2800" dirty="0"/>
              <a:t>12 Now we ask you, brothers and sisters, to acknowledge those who work hard among you, who care for you in the Lord and who admonish you. </a:t>
            </a:r>
            <a:br>
              <a:rPr lang="en-US" sz="2800" dirty="0"/>
            </a:br>
            <a:r>
              <a:rPr lang="en-US" sz="2800" dirty="0"/>
              <a:t>13 Hold them in the highest regard in love because of their work. Live in peace with each other. </a:t>
            </a:r>
            <a:br>
              <a:rPr lang="en-US" sz="2800" dirty="0"/>
            </a:br>
            <a:r>
              <a:rPr lang="en-US" sz="2800" dirty="0"/>
              <a:t>14 And we urge you, brothers and sisters, warn those who are idle and disruptive, encourage the disheartened, help the weak, be patient with everyone. </a:t>
            </a:r>
            <a:br>
              <a:rPr lang="en-US" sz="2800" dirty="0"/>
            </a:br>
            <a:r>
              <a:rPr lang="en-US" sz="2800" dirty="0"/>
              <a:t>15 Make sure that nobody pays back wrong for wrong, but always strive to do what is good for each other and for everyone else.</a:t>
            </a:r>
          </a:p>
        </p:txBody>
      </p:sp>
      <p:sp>
        <p:nvSpPr>
          <p:cNvPr id="3" name="Content Placeholder 2">
            <a:extLst>
              <a:ext uri="{FF2B5EF4-FFF2-40B4-BE49-F238E27FC236}">
                <a16:creationId xmlns:a16="http://schemas.microsoft.com/office/drawing/2014/main" id="{094B0088-7E0E-F03B-D358-929118A2CBF7}"/>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530945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60B8-9375-A8AC-81C5-2B7975186B79}"/>
              </a:ext>
            </a:extLst>
          </p:cNvPr>
          <p:cNvSpPr>
            <a:spLocks noGrp="1"/>
          </p:cNvSpPr>
          <p:nvPr>
            <p:ph type="title"/>
          </p:nvPr>
        </p:nvSpPr>
        <p:spPr>
          <a:xfrm>
            <a:off x="838200" y="365125"/>
            <a:ext cx="10515600" cy="5717176"/>
          </a:xfrm>
        </p:spPr>
        <p:txBody>
          <a:bodyPr/>
          <a:lstStyle/>
          <a:p>
            <a:r>
              <a:rPr lang="en-US" dirty="0"/>
              <a:t>Look at verses 14-15. “And we urge you, brothers and sisters, warn those who are idle and disruptive, encourage the disheartened, help the weak, be patient with everyone. 15 Make sure that nobody pays back wrong for wrong, but always strive to do what is good for each other and for everyone else.” </a:t>
            </a:r>
          </a:p>
        </p:txBody>
      </p:sp>
      <p:sp>
        <p:nvSpPr>
          <p:cNvPr id="3" name="Content Placeholder 2">
            <a:extLst>
              <a:ext uri="{FF2B5EF4-FFF2-40B4-BE49-F238E27FC236}">
                <a16:creationId xmlns:a16="http://schemas.microsoft.com/office/drawing/2014/main" id="{6642EC2B-B354-610D-308C-DEC08EE25949}"/>
              </a:ext>
            </a:extLst>
          </p:cNvPr>
          <p:cNvSpPr>
            <a:spLocks noGrp="1"/>
          </p:cNvSpPr>
          <p:nvPr>
            <p:ph idx="1"/>
          </p:nvPr>
        </p:nvSpPr>
        <p:spPr>
          <a:xfrm>
            <a:off x="838200" y="5938463"/>
            <a:ext cx="10515600" cy="238500"/>
          </a:xfrm>
        </p:spPr>
        <p:txBody>
          <a:bodyPr>
            <a:normAutofit fontScale="40000" lnSpcReduction="20000"/>
          </a:bodyPr>
          <a:lstStyle/>
          <a:p>
            <a:endParaRPr lang="en-US" dirty="0"/>
          </a:p>
        </p:txBody>
      </p:sp>
    </p:spTree>
    <p:extLst>
      <p:ext uri="{BB962C8B-B14F-4D97-AF65-F5344CB8AC3E}">
        <p14:creationId xmlns:p14="http://schemas.microsoft.com/office/powerpoint/2010/main" val="4177595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988F-FB69-06F2-FF37-15FE268DB6DA}"/>
              </a:ext>
            </a:extLst>
          </p:cNvPr>
          <p:cNvSpPr>
            <a:spLocks noGrp="1"/>
          </p:cNvSpPr>
          <p:nvPr>
            <p:ph type="title"/>
          </p:nvPr>
        </p:nvSpPr>
        <p:spPr>
          <a:xfrm>
            <a:off x="838200" y="365125"/>
            <a:ext cx="10515600" cy="5712039"/>
          </a:xfrm>
        </p:spPr>
        <p:txBody>
          <a:bodyPr/>
          <a:lstStyle/>
          <a:p>
            <a:r>
              <a:rPr lang="en-US" dirty="0"/>
              <a:t>First Peter 2:9a reads, “But you are a chosen people, a royal priesthood, a holy nation, a people belonging to God…” </a:t>
            </a:r>
          </a:p>
        </p:txBody>
      </p:sp>
      <p:sp>
        <p:nvSpPr>
          <p:cNvPr id="3" name="Content Placeholder 2">
            <a:extLst>
              <a:ext uri="{FF2B5EF4-FFF2-40B4-BE49-F238E27FC236}">
                <a16:creationId xmlns:a16="http://schemas.microsoft.com/office/drawing/2014/main" id="{E5C5F82D-1D8A-9363-44EF-A9A5C9BAE235}"/>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616794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7F85-2F5E-8820-1B80-ED21217B0069}"/>
              </a:ext>
            </a:extLst>
          </p:cNvPr>
          <p:cNvSpPr>
            <a:spLocks noGrp="1"/>
          </p:cNvSpPr>
          <p:nvPr>
            <p:ph type="title"/>
          </p:nvPr>
        </p:nvSpPr>
        <p:spPr>
          <a:xfrm>
            <a:off x="838200" y="365125"/>
            <a:ext cx="10515600" cy="5737724"/>
          </a:xfrm>
        </p:spPr>
        <p:txBody>
          <a:bodyPr/>
          <a:lstStyle/>
          <a:p>
            <a:endParaRPr lang="en-US" dirty="0"/>
          </a:p>
        </p:txBody>
      </p:sp>
      <p:sp>
        <p:nvSpPr>
          <p:cNvPr id="3" name="Content Placeholder 2">
            <a:extLst>
              <a:ext uri="{FF2B5EF4-FFF2-40B4-BE49-F238E27FC236}">
                <a16:creationId xmlns:a16="http://schemas.microsoft.com/office/drawing/2014/main" id="{3AEBE0F2-B620-9102-7316-24F552FAD466}"/>
              </a:ext>
            </a:extLst>
          </p:cNvPr>
          <p:cNvSpPr>
            <a:spLocks noGrp="1"/>
          </p:cNvSpPr>
          <p:nvPr>
            <p:ph idx="1"/>
          </p:nvPr>
        </p:nvSpPr>
        <p:spPr>
          <a:xfrm>
            <a:off x="838200" y="6102849"/>
            <a:ext cx="10515600" cy="74114"/>
          </a:xfrm>
        </p:spPr>
        <p:txBody>
          <a:bodyPr>
            <a:normAutofit fontScale="25000" lnSpcReduction="20000"/>
          </a:bodyPr>
          <a:lstStyle/>
          <a:p>
            <a:endParaRPr lang="en-US" dirty="0"/>
          </a:p>
        </p:txBody>
      </p:sp>
      <p:pic>
        <p:nvPicPr>
          <p:cNvPr id="5" name="Picture 4">
            <a:extLst>
              <a:ext uri="{FF2B5EF4-FFF2-40B4-BE49-F238E27FC236}">
                <a16:creationId xmlns:a16="http://schemas.microsoft.com/office/drawing/2014/main" id="{6A69EF04-E1D2-04DA-2A48-3843BBB72BE7}"/>
              </a:ext>
            </a:extLst>
          </p:cNvPr>
          <p:cNvPicPr>
            <a:picLocks noChangeAspect="1"/>
          </p:cNvPicPr>
          <p:nvPr/>
        </p:nvPicPr>
        <p:blipFill>
          <a:blip r:embed="rId2"/>
          <a:stretch>
            <a:fillRect/>
          </a:stretch>
        </p:blipFill>
        <p:spPr>
          <a:xfrm>
            <a:off x="3524250" y="365124"/>
            <a:ext cx="5143500" cy="5767101"/>
          </a:xfrm>
          <a:prstGeom prst="rect">
            <a:avLst/>
          </a:prstGeom>
        </p:spPr>
      </p:pic>
    </p:spTree>
    <p:extLst>
      <p:ext uri="{BB962C8B-B14F-4D97-AF65-F5344CB8AC3E}">
        <p14:creationId xmlns:p14="http://schemas.microsoft.com/office/powerpoint/2010/main" val="418778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ADFD-259D-CED0-B0F8-193AFC9A007D}"/>
              </a:ext>
            </a:extLst>
          </p:cNvPr>
          <p:cNvSpPr>
            <a:spLocks noGrp="1"/>
          </p:cNvSpPr>
          <p:nvPr>
            <p:ph type="title"/>
          </p:nvPr>
        </p:nvSpPr>
        <p:spPr>
          <a:xfrm>
            <a:off x="838200" y="365125"/>
            <a:ext cx="10515600" cy="5811837"/>
          </a:xfrm>
        </p:spPr>
        <p:txBody>
          <a:bodyPr/>
          <a:lstStyle/>
          <a:p>
            <a:r>
              <a:rPr lang="en-US" dirty="0"/>
              <a:t>Look at verses 16-18. “Rejoice always, 17 pray continually, 18 give thanks in all circumstances; for this is God’s will for you in Christ Jesus.” </a:t>
            </a:r>
          </a:p>
        </p:txBody>
      </p:sp>
      <p:sp>
        <p:nvSpPr>
          <p:cNvPr id="3" name="Content Placeholder 2">
            <a:extLst>
              <a:ext uri="{FF2B5EF4-FFF2-40B4-BE49-F238E27FC236}">
                <a16:creationId xmlns:a16="http://schemas.microsoft.com/office/drawing/2014/main" id="{6C86D762-D406-BF77-E852-0A153764C50F}"/>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432340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4839A-8020-701C-F919-FFE4B6528F5E}"/>
              </a:ext>
            </a:extLst>
          </p:cNvPr>
          <p:cNvSpPr>
            <a:spLocks noGrp="1"/>
          </p:cNvSpPr>
          <p:nvPr>
            <p:ph type="title"/>
          </p:nvPr>
        </p:nvSpPr>
        <p:spPr>
          <a:xfrm>
            <a:off x="838200" y="365125"/>
            <a:ext cx="10515600" cy="5811838"/>
          </a:xfrm>
        </p:spPr>
        <p:txBody>
          <a:bodyPr/>
          <a:lstStyle/>
          <a:p>
            <a:r>
              <a:rPr lang="en-US" dirty="0"/>
              <a:t>John 16:24 reads, “Until now you have not asked for anything in my name. Ask and you will receive, and your joy will be complete.” </a:t>
            </a:r>
          </a:p>
        </p:txBody>
      </p:sp>
      <p:sp>
        <p:nvSpPr>
          <p:cNvPr id="3" name="Content Placeholder 2">
            <a:extLst>
              <a:ext uri="{FF2B5EF4-FFF2-40B4-BE49-F238E27FC236}">
                <a16:creationId xmlns:a16="http://schemas.microsoft.com/office/drawing/2014/main" id="{478B79D0-FD3A-E0ED-EEA1-0413E390CAA2}"/>
              </a:ext>
            </a:extLst>
          </p:cNvPr>
          <p:cNvSpPr>
            <a:spLocks noGrp="1"/>
          </p:cNvSpPr>
          <p:nvPr>
            <p:ph idx="1"/>
          </p:nvPr>
        </p:nvSpPr>
        <p:spPr>
          <a:xfrm>
            <a:off x="838200" y="6128535"/>
            <a:ext cx="10515600" cy="48428"/>
          </a:xfrm>
        </p:spPr>
        <p:txBody>
          <a:bodyPr>
            <a:normAutofit fontScale="25000" lnSpcReduction="20000"/>
          </a:bodyPr>
          <a:lstStyle/>
          <a:p>
            <a:endParaRPr lang="en-US" dirty="0"/>
          </a:p>
        </p:txBody>
      </p:sp>
    </p:spTree>
    <p:extLst>
      <p:ext uri="{BB962C8B-B14F-4D97-AF65-F5344CB8AC3E}">
        <p14:creationId xmlns:p14="http://schemas.microsoft.com/office/powerpoint/2010/main" val="281751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53770-015F-7634-D684-4298110319DD}"/>
              </a:ext>
            </a:extLst>
          </p:cNvPr>
          <p:cNvSpPr>
            <a:spLocks noGrp="1"/>
          </p:cNvSpPr>
          <p:nvPr>
            <p:ph type="title"/>
          </p:nvPr>
        </p:nvSpPr>
        <p:spPr>
          <a:xfrm>
            <a:off x="838200" y="365125"/>
            <a:ext cx="10515600" cy="5766118"/>
          </a:xfrm>
        </p:spPr>
        <p:txBody>
          <a:bodyPr/>
          <a:lstStyle/>
          <a:p>
            <a:r>
              <a:rPr lang="en-US" dirty="0"/>
              <a:t>Hebrews 12:11, “All discipline for the moment seems not to be joyful, but sorrowful; yet to those who have been trained by it, afterwards it yields the peaceful fruit of righteousness.” </a:t>
            </a:r>
          </a:p>
        </p:txBody>
      </p:sp>
      <p:sp>
        <p:nvSpPr>
          <p:cNvPr id="3" name="Content Placeholder 2">
            <a:extLst>
              <a:ext uri="{FF2B5EF4-FFF2-40B4-BE49-F238E27FC236}">
                <a16:creationId xmlns:a16="http://schemas.microsoft.com/office/drawing/2014/main" id="{F9C0ACE0-A527-C222-D167-D45CCC3046A0}"/>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293831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79423-26B9-032E-5E13-29D8776225D7}"/>
              </a:ext>
            </a:extLst>
          </p:cNvPr>
          <p:cNvSpPr>
            <a:spLocks noGrp="1"/>
          </p:cNvSpPr>
          <p:nvPr>
            <p:ph type="title"/>
          </p:nvPr>
        </p:nvSpPr>
        <p:spPr>
          <a:xfrm>
            <a:off x="838200" y="365125"/>
            <a:ext cx="10515600" cy="5811837"/>
          </a:xfrm>
        </p:spPr>
        <p:txBody>
          <a:bodyPr>
            <a:normAutofit/>
          </a:bodyPr>
          <a:lstStyle/>
          <a:p>
            <a:r>
              <a:rPr lang="en-US" sz="3600" dirty="0"/>
              <a:t>What do I do with the darkness? How do I deal with its starkness? </a:t>
            </a:r>
            <a:br>
              <a:rPr lang="en-US" sz="3600" dirty="0"/>
            </a:br>
            <a:r>
              <a:rPr lang="en-US" sz="3600" dirty="0"/>
              <a:t>Guard my heart and my eyes; pray with tears and cries. Darkness in life will not last, but expect another when you fast. </a:t>
            </a:r>
            <a:br>
              <a:rPr lang="en-US" sz="3600" dirty="0"/>
            </a:br>
            <a:r>
              <a:rPr lang="en-US" sz="3600" dirty="0"/>
              <a:t>If you're not prepared, you'll be depressed. </a:t>
            </a:r>
            <a:br>
              <a:rPr lang="en-US" sz="3600" dirty="0"/>
            </a:br>
            <a:r>
              <a:rPr lang="en-US" sz="3600" dirty="0"/>
              <a:t>Darkness is the name of the game; it's not for the tame and lame. </a:t>
            </a:r>
            <a:br>
              <a:rPr lang="en-US" sz="3600" dirty="0"/>
            </a:br>
            <a:r>
              <a:rPr lang="en-US" sz="3600" dirty="0"/>
              <a:t>You need a Strong Man to deliver you; without Him, you won't have a clue.</a:t>
            </a:r>
          </a:p>
        </p:txBody>
      </p:sp>
      <p:sp>
        <p:nvSpPr>
          <p:cNvPr id="3" name="Content Placeholder 2">
            <a:extLst>
              <a:ext uri="{FF2B5EF4-FFF2-40B4-BE49-F238E27FC236}">
                <a16:creationId xmlns:a16="http://schemas.microsoft.com/office/drawing/2014/main" id="{F0D7101E-BB4D-117F-8C1E-F61554211EA6}"/>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759917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88F52-3088-738D-8FE3-F1B0DDDDED54}"/>
              </a:ext>
            </a:extLst>
          </p:cNvPr>
          <p:cNvSpPr>
            <a:spLocks noGrp="1"/>
          </p:cNvSpPr>
          <p:nvPr>
            <p:ph type="title"/>
          </p:nvPr>
        </p:nvSpPr>
        <p:spPr>
          <a:xfrm>
            <a:off x="838200" y="365125"/>
            <a:ext cx="10515600" cy="5811838"/>
          </a:xfrm>
        </p:spPr>
        <p:txBody>
          <a:bodyPr/>
          <a:lstStyle/>
          <a:p>
            <a:r>
              <a:rPr lang="en-US" dirty="0"/>
              <a:t>Look at 19-22. “Do not quench the Spirit. </a:t>
            </a:r>
            <a:r>
              <a:rPr lang="en-US"/>
              <a:t>20 Do not treat prophecies with contempt 21 but test them all; hold on to what is good, 22 reject every kind of evil.” </a:t>
            </a:r>
            <a:endParaRPr lang="en-US" dirty="0"/>
          </a:p>
        </p:txBody>
      </p:sp>
      <p:sp>
        <p:nvSpPr>
          <p:cNvPr id="3" name="Content Placeholder 2">
            <a:extLst>
              <a:ext uri="{FF2B5EF4-FFF2-40B4-BE49-F238E27FC236}">
                <a16:creationId xmlns:a16="http://schemas.microsoft.com/office/drawing/2014/main" id="{8250880C-2C5C-422E-D717-72A984869A34}"/>
              </a:ext>
            </a:extLst>
          </p:cNvPr>
          <p:cNvSpPr>
            <a:spLocks noGrp="1"/>
          </p:cNvSpPr>
          <p:nvPr>
            <p:ph idx="1"/>
          </p:nvPr>
        </p:nvSpPr>
        <p:spPr>
          <a:xfrm>
            <a:off x="838200" y="6118261"/>
            <a:ext cx="10515600" cy="58702"/>
          </a:xfrm>
        </p:spPr>
        <p:txBody>
          <a:bodyPr>
            <a:normAutofit fontScale="25000" lnSpcReduction="20000"/>
          </a:bodyPr>
          <a:lstStyle/>
          <a:p>
            <a:endParaRPr lang="en-US" dirty="0"/>
          </a:p>
        </p:txBody>
      </p:sp>
    </p:spTree>
    <p:extLst>
      <p:ext uri="{BB962C8B-B14F-4D97-AF65-F5344CB8AC3E}">
        <p14:creationId xmlns:p14="http://schemas.microsoft.com/office/powerpoint/2010/main" val="3173735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D0BA8-EDC7-729A-AC56-C9F74F787046}"/>
              </a:ext>
            </a:extLst>
          </p:cNvPr>
          <p:cNvSpPr>
            <a:spLocks noGrp="1"/>
          </p:cNvSpPr>
          <p:nvPr>
            <p:ph type="title"/>
          </p:nvPr>
        </p:nvSpPr>
        <p:spPr>
          <a:xfrm>
            <a:off x="838200" y="365125"/>
            <a:ext cx="10515600" cy="5712039"/>
          </a:xfrm>
        </p:spPr>
        <p:txBody>
          <a:bodyPr/>
          <a:lstStyle/>
          <a:p>
            <a:r>
              <a:rPr lang="en-US" dirty="0"/>
              <a:t>Ephesians 4:29-31 reads, “Do not let any unwholesome talk come out of your mouths, but only what is helpful for building others up according to their needs, that it may benefit those who listen. 30 And do not grieve the Holy Spirit of God, with whom you were sealed for the day of redemption. 31 Get rid of all bitterness, rage and anger, brawling and slander, along with every form of malice.” </a:t>
            </a:r>
          </a:p>
        </p:txBody>
      </p:sp>
      <p:sp>
        <p:nvSpPr>
          <p:cNvPr id="3" name="Content Placeholder 2">
            <a:extLst>
              <a:ext uri="{FF2B5EF4-FFF2-40B4-BE49-F238E27FC236}">
                <a16:creationId xmlns:a16="http://schemas.microsoft.com/office/drawing/2014/main" id="{7763DC53-7302-A919-3526-78777596773B}"/>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268073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022BA-B56C-6955-BFEC-4ADF4CF934F1}"/>
              </a:ext>
            </a:extLst>
          </p:cNvPr>
          <p:cNvSpPr>
            <a:spLocks noGrp="1"/>
          </p:cNvSpPr>
          <p:nvPr>
            <p:ph type="title"/>
          </p:nvPr>
        </p:nvSpPr>
        <p:spPr>
          <a:xfrm>
            <a:off x="838200" y="365125"/>
            <a:ext cx="10515600" cy="5737724"/>
          </a:xfrm>
        </p:spPr>
        <p:txBody>
          <a:bodyPr/>
          <a:lstStyle/>
          <a:p>
            <a:r>
              <a:rPr lang="en-US" dirty="0"/>
              <a:t>Look at verses 23-24. “May God himself, the God of peace, sanctify you through and through. May your whole spirit, soul and body be kept blameless at the coming of our Lord Jesus Christ. 24 The one who calls you is faithful, and he will do it.”</a:t>
            </a:r>
          </a:p>
        </p:txBody>
      </p:sp>
      <p:sp>
        <p:nvSpPr>
          <p:cNvPr id="3" name="Content Placeholder 2">
            <a:extLst>
              <a:ext uri="{FF2B5EF4-FFF2-40B4-BE49-F238E27FC236}">
                <a16:creationId xmlns:a16="http://schemas.microsoft.com/office/drawing/2014/main" id="{A5D2249C-F543-A6AF-E15B-D60DAE6DDF47}"/>
              </a:ext>
            </a:extLst>
          </p:cNvPr>
          <p:cNvSpPr>
            <a:spLocks noGrp="1"/>
          </p:cNvSpPr>
          <p:nvPr>
            <p:ph idx="1"/>
          </p:nvPr>
        </p:nvSpPr>
        <p:spPr>
          <a:xfrm>
            <a:off x="838200" y="6102849"/>
            <a:ext cx="10515600" cy="74114"/>
          </a:xfrm>
        </p:spPr>
        <p:txBody>
          <a:bodyPr>
            <a:normAutofit fontScale="25000" lnSpcReduction="20000"/>
          </a:bodyPr>
          <a:lstStyle/>
          <a:p>
            <a:endParaRPr lang="en-US" dirty="0"/>
          </a:p>
        </p:txBody>
      </p:sp>
    </p:spTree>
    <p:extLst>
      <p:ext uri="{BB962C8B-B14F-4D97-AF65-F5344CB8AC3E}">
        <p14:creationId xmlns:p14="http://schemas.microsoft.com/office/powerpoint/2010/main" val="265353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523F3-820F-B9B1-37F6-6BA0E5019A68}"/>
              </a:ext>
            </a:extLst>
          </p:cNvPr>
          <p:cNvSpPr>
            <a:spLocks noGrp="1"/>
          </p:cNvSpPr>
          <p:nvPr>
            <p:ph type="title"/>
          </p:nvPr>
        </p:nvSpPr>
        <p:spPr>
          <a:xfrm>
            <a:off x="838200" y="365125"/>
            <a:ext cx="10515600" cy="5811837"/>
          </a:xfrm>
        </p:spPr>
        <p:txBody>
          <a:bodyPr/>
          <a:lstStyle/>
          <a:p>
            <a:r>
              <a:rPr lang="en-US" sz="4000" dirty="0"/>
              <a:t>16 Rejoice always, </a:t>
            </a:r>
            <a:br>
              <a:rPr lang="en-US" sz="4000" dirty="0"/>
            </a:br>
            <a:r>
              <a:rPr lang="en-US" sz="4000" dirty="0"/>
              <a:t>17 pray continually, </a:t>
            </a:r>
            <a:br>
              <a:rPr lang="en-US" sz="4000" dirty="0"/>
            </a:br>
            <a:r>
              <a:rPr lang="en-US" sz="4000" dirty="0"/>
              <a:t>18 give thanks in all circumstances; for this is God’s will for you in Christ Jesus.</a:t>
            </a:r>
            <a:br>
              <a:rPr lang="en-US" sz="4000" dirty="0"/>
            </a:br>
            <a:r>
              <a:rPr lang="en-US" sz="4000" dirty="0"/>
              <a:t>19 Do not quench the Spirit. </a:t>
            </a:r>
            <a:br>
              <a:rPr lang="en-US" sz="4000" dirty="0"/>
            </a:br>
            <a:r>
              <a:rPr lang="en-US" sz="4000" dirty="0"/>
              <a:t>20 Do not treat prophecies with contempt </a:t>
            </a:r>
            <a:br>
              <a:rPr lang="en-US" sz="4000" dirty="0"/>
            </a:br>
            <a:r>
              <a:rPr lang="en-US" sz="4000" dirty="0"/>
              <a:t>21 but test them all; hold on to what is good, </a:t>
            </a:r>
            <a:br>
              <a:rPr lang="en-US" sz="4000" dirty="0"/>
            </a:br>
            <a:r>
              <a:rPr lang="en-US" sz="4000" dirty="0"/>
              <a:t>22 reject every kind of evil.</a:t>
            </a:r>
            <a:br>
              <a:rPr lang="en-US" dirty="0"/>
            </a:br>
            <a:endParaRPr lang="en-US" dirty="0"/>
          </a:p>
        </p:txBody>
      </p:sp>
      <p:sp>
        <p:nvSpPr>
          <p:cNvPr id="3" name="Content Placeholder 2">
            <a:extLst>
              <a:ext uri="{FF2B5EF4-FFF2-40B4-BE49-F238E27FC236}">
                <a16:creationId xmlns:a16="http://schemas.microsoft.com/office/drawing/2014/main" id="{0DDB92D7-7B97-6917-6159-11E70566268E}"/>
              </a:ext>
            </a:extLst>
          </p:cNvPr>
          <p:cNvSpPr>
            <a:spLocks noGrp="1"/>
          </p:cNvSpPr>
          <p:nvPr>
            <p:ph idx="1"/>
          </p:nvPr>
        </p:nvSpPr>
        <p:spPr>
          <a:xfrm flipV="1">
            <a:off x="838200" y="6176962"/>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672139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86CFC-9991-6AC0-9102-7CE93E63E2B7}"/>
              </a:ext>
            </a:extLst>
          </p:cNvPr>
          <p:cNvSpPr>
            <a:spLocks noGrp="1"/>
          </p:cNvSpPr>
          <p:nvPr>
            <p:ph type="title"/>
          </p:nvPr>
        </p:nvSpPr>
        <p:spPr>
          <a:xfrm>
            <a:off x="325942" y="743000"/>
            <a:ext cx="11790074" cy="5137929"/>
          </a:xfrm>
        </p:spPr>
        <p:txBody>
          <a:bodyPr/>
          <a:lstStyle/>
          <a:p>
            <a:endParaRPr lang="en-US" dirty="0"/>
          </a:p>
        </p:txBody>
      </p:sp>
      <p:sp>
        <p:nvSpPr>
          <p:cNvPr id="3" name="Content Placeholder 2">
            <a:extLst>
              <a:ext uri="{FF2B5EF4-FFF2-40B4-BE49-F238E27FC236}">
                <a16:creationId xmlns:a16="http://schemas.microsoft.com/office/drawing/2014/main" id="{A187256B-617E-0408-5B84-8501C212465C}"/>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pic>
        <p:nvPicPr>
          <p:cNvPr id="1026" name="Picture 2" descr="Wedding Dresses | Kleinfeld Bridal">
            <a:extLst>
              <a:ext uri="{FF2B5EF4-FFF2-40B4-BE49-F238E27FC236}">
                <a16:creationId xmlns:a16="http://schemas.microsoft.com/office/drawing/2014/main" id="{F1BB6E99-E1F9-4CE5-2F4F-F8B33719C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148" y="445894"/>
            <a:ext cx="9611474" cy="6062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047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9A395-0D62-87CF-108C-A2C7C87F2FC6}"/>
              </a:ext>
            </a:extLst>
          </p:cNvPr>
          <p:cNvSpPr>
            <a:spLocks noGrp="1"/>
          </p:cNvSpPr>
          <p:nvPr>
            <p:ph type="title"/>
          </p:nvPr>
        </p:nvSpPr>
        <p:spPr>
          <a:xfrm>
            <a:off x="838200" y="365125"/>
            <a:ext cx="10515600" cy="5681216"/>
          </a:xfrm>
        </p:spPr>
        <p:txBody>
          <a:bodyPr/>
          <a:lstStyle/>
          <a:p>
            <a:r>
              <a:rPr lang="en-US" dirty="0"/>
              <a:t>Colossians 3:2, “Set your minds on things above, not on earthly things.”</a:t>
            </a:r>
          </a:p>
        </p:txBody>
      </p:sp>
      <p:sp>
        <p:nvSpPr>
          <p:cNvPr id="3" name="Content Placeholder 2">
            <a:extLst>
              <a:ext uri="{FF2B5EF4-FFF2-40B4-BE49-F238E27FC236}">
                <a16:creationId xmlns:a16="http://schemas.microsoft.com/office/drawing/2014/main" id="{941BCA99-1378-AA39-A61B-69E243C66CB0}"/>
              </a:ext>
            </a:extLst>
          </p:cNvPr>
          <p:cNvSpPr>
            <a:spLocks noGrp="1"/>
          </p:cNvSpPr>
          <p:nvPr>
            <p:ph idx="1"/>
          </p:nvPr>
        </p:nvSpPr>
        <p:spPr>
          <a:xfrm>
            <a:off x="838200" y="6046341"/>
            <a:ext cx="10515600" cy="130621"/>
          </a:xfrm>
        </p:spPr>
        <p:txBody>
          <a:bodyPr>
            <a:normAutofit fontScale="25000" lnSpcReduction="20000"/>
          </a:bodyPr>
          <a:lstStyle/>
          <a:p>
            <a:endParaRPr lang="en-US" dirty="0"/>
          </a:p>
        </p:txBody>
      </p:sp>
    </p:spTree>
    <p:extLst>
      <p:ext uri="{BB962C8B-B14F-4D97-AF65-F5344CB8AC3E}">
        <p14:creationId xmlns:p14="http://schemas.microsoft.com/office/powerpoint/2010/main" val="2098586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D59FF-AA0E-FB8E-C750-08425E9F3D77}"/>
              </a:ext>
            </a:extLst>
          </p:cNvPr>
          <p:cNvSpPr>
            <a:spLocks noGrp="1"/>
          </p:cNvSpPr>
          <p:nvPr>
            <p:ph type="title"/>
          </p:nvPr>
        </p:nvSpPr>
        <p:spPr>
          <a:xfrm>
            <a:off x="838200" y="365125"/>
            <a:ext cx="10515600" cy="5758272"/>
          </a:xfrm>
        </p:spPr>
        <p:txBody>
          <a:bodyPr/>
          <a:lstStyle/>
          <a:p>
            <a:r>
              <a:rPr lang="en-US" dirty="0"/>
              <a:t>Verse 24, “The one who calls you is faithful, and he will do it.”</a:t>
            </a:r>
          </a:p>
        </p:txBody>
      </p:sp>
      <p:sp>
        <p:nvSpPr>
          <p:cNvPr id="3" name="Content Placeholder 2">
            <a:extLst>
              <a:ext uri="{FF2B5EF4-FFF2-40B4-BE49-F238E27FC236}">
                <a16:creationId xmlns:a16="http://schemas.microsoft.com/office/drawing/2014/main" id="{591EDF28-57A7-CCB8-7871-17536C294DD3}"/>
              </a:ext>
            </a:extLst>
          </p:cNvPr>
          <p:cNvSpPr>
            <a:spLocks noGrp="1"/>
          </p:cNvSpPr>
          <p:nvPr>
            <p:ph idx="1"/>
          </p:nvPr>
        </p:nvSpPr>
        <p:spPr>
          <a:xfrm>
            <a:off x="838200" y="6123397"/>
            <a:ext cx="10515600" cy="53565"/>
          </a:xfrm>
        </p:spPr>
        <p:txBody>
          <a:bodyPr>
            <a:normAutofit fontScale="25000" lnSpcReduction="20000"/>
          </a:bodyPr>
          <a:lstStyle/>
          <a:p>
            <a:endParaRPr lang="en-US" dirty="0"/>
          </a:p>
        </p:txBody>
      </p:sp>
    </p:spTree>
    <p:extLst>
      <p:ext uri="{BB962C8B-B14F-4D97-AF65-F5344CB8AC3E}">
        <p14:creationId xmlns:p14="http://schemas.microsoft.com/office/powerpoint/2010/main" val="3100599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B2EC6-59EA-6737-70FF-AC3119891F65}"/>
              </a:ext>
            </a:extLst>
          </p:cNvPr>
          <p:cNvSpPr>
            <a:spLocks noGrp="1"/>
          </p:cNvSpPr>
          <p:nvPr>
            <p:ph type="title"/>
          </p:nvPr>
        </p:nvSpPr>
        <p:spPr>
          <a:xfrm>
            <a:off x="838200" y="365125"/>
            <a:ext cx="10515600" cy="5766118"/>
          </a:xfrm>
        </p:spPr>
        <p:txBody>
          <a:bodyPr/>
          <a:lstStyle/>
          <a:p>
            <a:r>
              <a:rPr lang="en-US" dirty="0"/>
              <a:t>Hebrews 4:12 reads, “For the word of God is alive and active. Sharper than any double-edged sword, it penetrates even to dividing soul and spirit, joints and marrow; it judges the thoughts and attitudes of the heart.” </a:t>
            </a:r>
          </a:p>
        </p:txBody>
      </p:sp>
      <p:sp>
        <p:nvSpPr>
          <p:cNvPr id="3" name="Content Placeholder 2">
            <a:extLst>
              <a:ext uri="{FF2B5EF4-FFF2-40B4-BE49-F238E27FC236}">
                <a16:creationId xmlns:a16="http://schemas.microsoft.com/office/drawing/2014/main" id="{1FD455B9-440D-9A45-CD04-2AB0F4AE6AE7}"/>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58910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41E33-FF51-D451-7EA6-7D4A9BC950A0}"/>
              </a:ext>
            </a:extLst>
          </p:cNvPr>
          <p:cNvSpPr>
            <a:spLocks noGrp="1"/>
          </p:cNvSpPr>
          <p:nvPr>
            <p:ph type="title"/>
          </p:nvPr>
        </p:nvSpPr>
        <p:spPr>
          <a:xfrm>
            <a:off x="838200" y="365125"/>
            <a:ext cx="10515600" cy="5753136"/>
          </a:xfrm>
        </p:spPr>
        <p:txBody>
          <a:bodyPr/>
          <a:lstStyle/>
          <a:p>
            <a:r>
              <a:rPr lang="en-US" dirty="0"/>
              <a:t>Look at verses 25-28. “25 Brothers and sisters, pray for us. 26 Greet all God’s people with a holy kiss. </a:t>
            </a:r>
            <a:r>
              <a:rPr lang="en-US"/>
              <a:t>27 I charge you before the Lord to have this letter read to all the brothers and sisters.28 The grace of our Lord Jesus Christ be with you.” </a:t>
            </a:r>
            <a:endParaRPr lang="en-US" dirty="0"/>
          </a:p>
        </p:txBody>
      </p:sp>
      <p:sp>
        <p:nvSpPr>
          <p:cNvPr id="3" name="Content Placeholder 2">
            <a:extLst>
              <a:ext uri="{FF2B5EF4-FFF2-40B4-BE49-F238E27FC236}">
                <a16:creationId xmlns:a16="http://schemas.microsoft.com/office/drawing/2014/main" id="{E1269A78-AA18-2730-2131-6F93A93F151B}"/>
              </a:ext>
            </a:extLst>
          </p:cNvPr>
          <p:cNvSpPr>
            <a:spLocks noGrp="1"/>
          </p:cNvSpPr>
          <p:nvPr>
            <p:ph idx="1"/>
          </p:nvPr>
        </p:nvSpPr>
        <p:spPr>
          <a:xfrm>
            <a:off x="838200" y="6118261"/>
            <a:ext cx="10515600" cy="58702"/>
          </a:xfrm>
        </p:spPr>
        <p:txBody>
          <a:bodyPr>
            <a:normAutofit fontScale="25000" lnSpcReduction="20000"/>
          </a:bodyPr>
          <a:lstStyle/>
          <a:p>
            <a:endParaRPr lang="en-US" dirty="0"/>
          </a:p>
        </p:txBody>
      </p:sp>
    </p:spTree>
    <p:extLst>
      <p:ext uri="{BB962C8B-B14F-4D97-AF65-F5344CB8AC3E}">
        <p14:creationId xmlns:p14="http://schemas.microsoft.com/office/powerpoint/2010/main" val="464392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11C8B-1D80-5978-1953-060DADD176A0}"/>
              </a:ext>
            </a:extLst>
          </p:cNvPr>
          <p:cNvSpPr>
            <a:spLocks noGrp="1"/>
          </p:cNvSpPr>
          <p:nvPr>
            <p:ph type="title"/>
          </p:nvPr>
        </p:nvSpPr>
        <p:spPr>
          <a:xfrm>
            <a:off x="838200" y="365125"/>
            <a:ext cx="10515600" cy="5811837"/>
          </a:xfrm>
        </p:spPr>
        <p:txBody>
          <a:bodyPr>
            <a:normAutofit fontScale="90000"/>
          </a:bodyPr>
          <a:lstStyle/>
          <a:p>
            <a:r>
              <a:rPr lang="en-US" dirty="0"/>
              <a:t>Admonish means to warn from harmful things:</a:t>
            </a:r>
            <a:br>
              <a:rPr lang="en-US" dirty="0"/>
            </a:br>
            <a:r>
              <a:rPr lang="en-US" dirty="0"/>
              <a:t>A—</a:t>
            </a:r>
            <a:br>
              <a:rPr lang="en-US" dirty="0"/>
            </a:br>
            <a:r>
              <a:rPr lang="en-US" dirty="0"/>
              <a:t>D—</a:t>
            </a:r>
            <a:br>
              <a:rPr lang="en-US" dirty="0"/>
            </a:br>
            <a:r>
              <a:rPr lang="en-US" dirty="0"/>
              <a:t>M—</a:t>
            </a:r>
            <a:br>
              <a:rPr lang="en-US" dirty="0"/>
            </a:br>
            <a:r>
              <a:rPr lang="en-US" dirty="0"/>
              <a:t>O—</a:t>
            </a:r>
            <a:br>
              <a:rPr lang="en-US" dirty="0"/>
            </a:br>
            <a:r>
              <a:rPr lang="en-US" dirty="0"/>
              <a:t>N—</a:t>
            </a:r>
            <a:br>
              <a:rPr lang="en-US" dirty="0"/>
            </a:br>
            <a:r>
              <a:rPr lang="en-US" dirty="0"/>
              <a:t>I—</a:t>
            </a:r>
            <a:br>
              <a:rPr lang="en-US" dirty="0"/>
            </a:br>
            <a:r>
              <a:rPr lang="en-US" dirty="0"/>
              <a:t>S—</a:t>
            </a:r>
            <a:br>
              <a:rPr lang="en-US" dirty="0"/>
            </a:br>
            <a:r>
              <a:rPr lang="en-US" dirty="0"/>
              <a:t>H—</a:t>
            </a:r>
            <a:br>
              <a:rPr lang="en-US" dirty="0"/>
            </a:br>
            <a:endParaRPr lang="en-US" dirty="0"/>
          </a:p>
        </p:txBody>
      </p:sp>
      <p:sp>
        <p:nvSpPr>
          <p:cNvPr id="3" name="Content Placeholder 2">
            <a:extLst>
              <a:ext uri="{FF2B5EF4-FFF2-40B4-BE49-F238E27FC236}">
                <a16:creationId xmlns:a16="http://schemas.microsoft.com/office/drawing/2014/main" id="{3697C70E-A615-7130-84DB-54F29109EF45}"/>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786373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CF37E-0960-E807-2127-7C0C5103A57C}"/>
              </a:ext>
            </a:extLst>
          </p:cNvPr>
          <p:cNvSpPr>
            <a:spLocks noGrp="1"/>
          </p:cNvSpPr>
          <p:nvPr>
            <p:ph type="title"/>
          </p:nvPr>
        </p:nvSpPr>
        <p:spPr>
          <a:xfrm>
            <a:off x="838200" y="365125"/>
            <a:ext cx="10515600" cy="5752766"/>
          </a:xfrm>
        </p:spPr>
        <p:txBody>
          <a:bodyPr>
            <a:normAutofit/>
          </a:bodyPr>
          <a:lstStyle/>
          <a:p>
            <a:r>
              <a:rPr lang="en-US" sz="3600" dirty="0"/>
              <a:t>23 May God himself, the God of peace, sanctify you through and through. May your whole spirit, soul and body be kept blameless at the coming of our Lord Jesus Christ. </a:t>
            </a:r>
            <a:br>
              <a:rPr lang="en-US" sz="3600" dirty="0"/>
            </a:br>
            <a:r>
              <a:rPr lang="en-US" sz="3600" dirty="0"/>
              <a:t>24 The one who calls you is faithful, and he will do it.</a:t>
            </a:r>
            <a:br>
              <a:rPr lang="en-US" sz="3600" dirty="0"/>
            </a:br>
            <a:r>
              <a:rPr lang="en-US" sz="3600" dirty="0"/>
              <a:t>25 Brothers and sisters, pray for us. </a:t>
            </a:r>
            <a:br>
              <a:rPr lang="en-US" sz="3600" dirty="0"/>
            </a:br>
            <a:r>
              <a:rPr lang="en-US" sz="3600" dirty="0"/>
              <a:t>26 Greet all God’s people with a holy kiss. </a:t>
            </a:r>
            <a:br>
              <a:rPr lang="en-US" sz="3600" dirty="0"/>
            </a:br>
            <a:r>
              <a:rPr lang="en-US" sz="3600" dirty="0"/>
              <a:t>27 I charge you before the Lord to have this letter read to all the brothers and sisters.</a:t>
            </a:r>
            <a:br>
              <a:rPr lang="en-US" sz="3600" dirty="0"/>
            </a:br>
            <a:r>
              <a:rPr lang="en-US" sz="3600" dirty="0"/>
              <a:t>28 The grace of our Lord Jesus Christ be with you.</a:t>
            </a:r>
            <a:br>
              <a:rPr lang="en-US" dirty="0"/>
            </a:br>
            <a:endParaRPr lang="en-US" dirty="0"/>
          </a:p>
        </p:txBody>
      </p:sp>
      <p:sp>
        <p:nvSpPr>
          <p:cNvPr id="3" name="Content Placeholder 2">
            <a:extLst>
              <a:ext uri="{FF2B5EF4-FFF2-40B4-BE49-F238E27FC236}">
                <a16:creationId xmlns:a16="http://schemas.microsoft.com/office/drawing/2014/main" id="{1608F77B-0046-275D-079D-32889077C249}"/>
              </a:ext>
            </a:extLst>
          </p:cNvPr>
          <p:cNvSpPr>
            <a:spLocks noGrp="1"/>
          </p:cNvSpPr>
          <p:nvPr>
            <p:ph idx="1"/>
          </p:nvPr>
        </p:nvSpPr>
        <p:spPr>
          <a:xfrm>
            <a:off x="838200" y="6117891"/>
            <a:ext cx="10515600" cy="59071"/>
          </a:xfrm>
        </p:spPr>
        <p:txBody>
          <a:bodyPr>
            <a:normAutofit fontScale="25000" lnSpcReduction="20000"/>
          </a:bodyPr>
          <a:lstStyle/>
          <a:p>
            <a:endParaRPr lang="en-US" dirty="0"/>
          </a:p>
        </p:txBody>
      </p:sp>
    </p:spTree>
    <p:extLst>
      <p:ext uri="{BB962C8B-B14F-4D97-AF65-F5344CB8AC3E}">
        <p14:creationId xmlns:p14="http://schemas.microsoft.com/office/powerpoint/2010/main" val="1965674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F682D-537B-8C33-4D57-6504FC20738E}"/>
              </a:ext>
            </a:extLst>
          </p:cNvPr>
          <p:cNvSpPr>
            <a:spLocks noGrp="1"/>
          </p:cNvSpPr>
          <p:nvPr>
            <p:ph type="title"/>
          </p:nvPr>
        </p:nvSpPr>
        <p:spPr>
          <a:xfrm>
            <a:off x="838200" y="365125"/>
            <a:ext cx="10515600" cy="5713903"/>
          </a:xfrm>
        </p:spPr>
        <p:txBody>
          <a:bodyPr/>
          <a:lstStyle/>
          <a:p>
            <a:r>
              <a:rPr lang="en-US" dirty="0"/>
              <a:t>        Be Sanctified Through and Through</a:t>
            </a:r>
            <a:br>
              <a:rPr lang="en-US" dirty="0"/>
            </a:br>
            <a:r>
              <a:rPr lang="en-US" dirty="0"/>
              <a:t>            </a:t>
            </a:r>
            <a:r>
              <a:rPr lang="en-US" sz="3200" dirty="0"/>
              <a:t>(Subtitle: Be Joyful, Prayerful, and Thankful)</a:t>
            </a:r>
            <a:br>
              <a:rPr lang="en-US" dirty="0"/>
            </a:br>
            <a:r>
              <a:rPr lang="en-US" dirty="0"/>
              <a:t>1 Thessalonians 5:12-28</a:t>
            </a:r>
            <a:br>
              <a:rPr lang="en-US" dirty="0"/>
            </a:br>
            <a:r>
              <a:rPr lang="en-US" dirty="0"/>
              <a:t>Key Verse: 23:</a:t>
            </a:r>
            <a:br>
              <a:rPr lang="en-US" dirty="0"/>
            </a:br>
            <a:r>
              <a:rPr lang="en-US" dirty="0"/>
              <a:t>“May God himself, the God of peace, sanctify you through and through. May your whole spirit, soul and body be kept blameless at the coming of our Lord Jesus Christ.”</a:t>
            </a:r>
            <a:br>
              <a:rPr lang="en-US" dirty="0"/>
            </a:br>
            <a:endParaRPr lang="en-US" dirty="0"/>
          </a:p>
        </p:txBody>
      </p:sp>
      <p:sp>
        <p:nvSpPr>
          <p:cNvPr id="3" name="Content Placeholder 2">
            <a:extLst>
              <a:ext uri="{FF2B5EF4-FFF2-40B4-BE49-F238E27FC236}">
                <a16:creationId xmlns:a16="http://schemas.microsoft.com/office/drawing/2014/main" id="{C35EAFAD-9D5F-90AE-0DDA-BB421580DCF3}"/>
              </a:ext>
            </a:extLst>
          </p:cNvPr>
          <p:cNvSpPr>
            <a:spLocks noGrp="1"/>
          </p:cNvSpPr>
          <p:nvPr>
            <p:ph idx="1"/>
          </p:nvPr>
        </p:nvSpPr>
        <p:spPr>
          <a:xfrm>
            <a:off x="838200" y="6127995"/>
            <a:ext cx="10515600" cy="48967"/>
          </a:xfrm>
        </p:spPr>
        <p:txBody>
          <a:bodyPr>
            <a:normAutofit fontScale="25000" lnSpcReduction="20000"/>
          </a:bodyPr>
          <a:lstStyle/>
          <a:p>
            <a:endParaRPr lang="en-US" dirty="0"/>
          </a:p>
        </p:txBody>
      </p:sp>
    </p:spTree>
    <p:extLst>
      <p:ext uri="{BB962C8B-B14F-4D97-AF65-F5344CB8AC3E}">
        <p14:creationId xmlns:p14="http://schemas.microsoft.com/office/powerpoint/2010/main" val="1898441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6C489-331B-CCA4-B2E4-FA7DDEF4A3FD}"/>
              </a:ext>
            </a:extLst>
          </p:cNvPr>
          <p:cNvSpPr>
            <a:spLocks noGrp="1"/>
          </p:cNvSpPr>
          <p:nvPr>
            <p:ph type="title"/>
          </p:nvPr>
        </p:nvSpPr>
        <p:spPr>
          <a:xfrm>
            <a:off x="838200" y="365125"/>
            <a:ext cx="10515600" cy="5742662"/>
          </a:xfrm>
        </p:spPr>
        <p:txBody>
          <a:bodyPr/>
          <a:lstStyle/>
          <a:p>
            <a:r>
              <a:rPr lang="en-US" dirty="0"/>
              <a:t>Look at verses 12-13. “Now we ask you, brothers and sisters, to acknowledge those who work hard among you, who care for you in the Lord and who admonish you. 13 Hold them in the highest regard in love because of their work. Live in peace with each other.” </a:t>
            </a:r>
          </a:p>
        </p:txBody>
      </p:sp>
      <p:sp>
        <p:nvSpPr>
          <p:cNvPr id="3" name="Content Placeholder 2">
            <a:extLst>
              <a:ext uri="{FF2B5EF4-FFF2-40B4-BE49-F238E27FC236}">
                <a16:creationId xmlns:a16="http://schemas.microsoft.com/office/drawing/2014/main" id="{359A0939-86E9-663F-E9AA-6C70B51515E6}"/>
              </a:ext>
            </a:extLst>
          </p:cNvPr>
          <p:cNvSpPr>
            <a:spLocks noGrp="1"/>
          </p:cNvSpPr>
          <p:nvPr>
            <p:ph idx="1"/>
          </p:nvPr>
        </p:nvSpPr>
        <p:spPr>
          <a:xfrm>
            <a:off x="838200" y="6107787"/>
            <a:ext cx="10515600" cy="69175"/>
          </a:xfrm>
        </p:spPr>
        <p:txBody>
          <a:bodyPr>
            <a:normAutofit fontScale="25000" lnSpcReduction="20000"/>
          </a:bodyPr>
          <a:lstStyle/>
          <a:p>
            <a:endParaRPr lang="en-US" dirty="0"/>
          </a:p>
        </p:txBody>
      </p:sp>
    </p:spTree>
    <p:extLst>
      <p:ext uri="{BB962C8B-B14F-4D97-AF65-F5344CB8AC3E}">
        <p14:creationId xmlns:p14="http://schemas.microsoft.com/office/powerpoint/2010/main" val="102041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AF2FC-DFDD-FB8F-625E-A0359AAA0E26}"/>
              </a:ext>
            </a:extLst>
          </p:cNvPr>
          <p:cNvSpPr>
            <a:spLocks noGrp="1"/>
          </p:cNvSpPr>
          <p:nvPr>
            <p:ph type="title"/>
          </p:nvPr>
        </p:nvSpPr>
        <p:spPr>
          <a:xfrm>
            <a:off x="838200" y="365125"/>
            <a:ext cx="10515600" cy="5757818"/>
          </a:xfrm>
        </p:spPr>
        <p:txBody>
          <a:bodyPr/>
          <a:lstStyle/>
          <a:p>
            <a:r>
              <a:rPr lang="en-US" dirty="0"/>
              <a:t>Acts 14:23 reads, “Paul and Barnabas appointed elders for them in each church and, with prayer and fasting, committed them to the Lord, in whom they had put their trust.” </a:t>
            </a:r>
          </a:p>
        </p:txBody>
      </p:sp>
      <p:sp>
        <p:nvSpPr>
          <p:cNvPr id="3" name="Content Placeholder 2">
            <a:extLst>
              <a:ext uri="{FF2B5EF4-FFF2-40B4-BE49-F238E27FC236}">
                <a16:creationId xmlns:a16="http://schemas.microsoft.com/office/drawing/2014/main" id="{122938D4-1B59-AFB7-F26F-E5B4C6B974C4}"/>
              </a:ext>
            </a:extLst>
          </p:cNvPr>
          <p:cNvSpPr>
            <a:spLocks noGrp="1"/>
          </p:cNvSpPr>
          <p:nvPr>
            <p:ph idx="1"/>
          </p:nvPr>
        </p:nvSpPr>
        <p:spPr>
          <a:xfrm>
            <a:off x="838200" y="6122943"/>
            <a:ext cx="10515600" cy="54019"/>
          </a:xfrm>
        </p:spPr>
        <p:txBody>
          <a:bodyPr>
            <a:normAutofit fontScale="25000" lnSpcReduction="20000"/>
          </a:bodyPr>
          <a:lstStyle/>
          <a:p>
            <a:endParaRPr lang="en-US" dirty="0"/>
          </a:p>
        </p:txBody>
      </p:sp>
    </p:spTree>
    <p:extLst>
      <p:ext uri="{BB962C8B-B14F-4D97-AF65-F5344CB8AC3E}">
        <p14:creationId xmlns:p14="http://schemas.microsoft.com/office/powerpoint/2010/main" val="830677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C1C1B-A887-9843-5032-9DD404919A75}"/>
              </a:ext>
            </a:extLst>
          </p:cNvPr>
          <p:cNvSpPr>
            <a:spLocks noGrp="1"/>
          </p:cNvSpPr>
          <p:nvPr>
            <p:ph type="title"/>
          </p:nvPr>
        </p:nvSpPr>
        <p:spPr>
          <a:xfrm>
            <a:off x="838200" y="365125"/>
            <a:ext cx="10515600" cy="5732558"/>
          </a:xfrm>
        </p:spPr>
        <p:txBody>
          <a:bodyPr/>
          <a:lstStyle/>
          <a:p>
            <a:endParaRPr lang="en-US" dirty="0"/>
          </a:p>
        </p:txBody>
      </p:sp>
      <p:sp>
        <p:nvSpPr>
          <p:cNvPr id="3" name="Content Placeholder 2">
            <a:extLst>
              <a:ext uri="{FF2B5EF4-FFF2-40B4-BE49-F238E27FC236}">
                <a16:creationId xmlns:a16="http://schemas.microsoft.com/office/drawing/2014/main" id="{1E5DE878-3A50-A5F2-ED67-EBB80ACADFAE}"/>
              </a:ext>
            </a:extLst>
          </p:cNvPr>
          <p:cNvSpPr>
            <a:spLocks noGrp="1"/>
          </p:cNvSpPr>
          <p:nvPr>
            <p:ph idx="1"/>
          </p:nvPr>
        </p:nvSpPr>
        <p:spPr>
          <a:xfrm>
            <a:off x="838200" y="6097683"/>
            <a:ext cx="10515600" cy="79279"/>
          </a:xfrm>
        </p:spPr>
        <p:txBody>
          <a:bodyPr>
            <a:normAutofit fontScale="25000" lnSpcReduction="20000"/>
          </a:bodyPr>
          <a:lstStyle/>
          <a:p>
            <a:endParaRPr lang="en-US" dirty="0"/>
          </a:p>
        </p:txBody>
      </p:sp>
      <p:pic>
        <p:nvPicPr>
          <p:cNvPr id="4" name="Content Placeholder 4">
            <a:extLst>
              <a:ext uri="{FF2B5EF4-FFF2-40B4-BE49-F238E27FC236}">
                <a16:creationId xmlns:a16="http://schemas.microsoft.com/office/drawing/2014/main" id="{0A0DDE72-A864-2200-8E63-5C95086D7C41}"/>
              </a:ext>
            </a:extLst>
          </p:cNvPr>
          <p:cNvPicPr>
            <a:picLocks noGrp="1" noChangeAspect="1"/>
          </p:cNvPicPr>
          <p:nvPr>
            <p:ph idx="1"/>
          </p:nvPr>
        </p:nvPicPr>
        <p:blipFill>
          <a:blip r:embed="rId2"/>
          <a:stretch>
            <a:fillRect/>
          </a:stretch>
        </p:blipFill>
        <p:spPr>
          <a:xfrm>
            <a:off x="924504" y="44626"/>
            <a:ext cx="10429296" cy="6903465"/>
          </a:xfrm>
        </p:spPr>
      </p:pic>
    </p:spTree>
    <p:extLst>
      <p:ext uri="{BB962C8B-B14F-4D97-AF65-F5344CB8AC3E}">
        <p14:creationId xmlns:p14="http://schemas.microsoft.com/office/powerpoint/2010/main" val="4209553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E96A-EBFB-7D17-DBED-AA9B2ECF7E47}"/>
              </a:ext>
            </a:extLst>
          </p:cNvPr>
          <p:cNvSpPr>
            <a:spLocks noGrp="1"/>
          </p:cNvSpPr>
          <p:nvPr>
            <p:ph type="title"/>
          </p:nvPr>
        </p:nvSpPr>
        <p:spPr>
          <a:xfrm>
            <a:off x="838200" y="365125"/>
            <a:ext cx="10515600" cy="5773684"/>
          </a:xfrm>
        </p:spPr>
        <p:txBody>
          <a:bodyPr/>
          <a:lstStyle/>
          <a:p>
            <a:r>
              <a:rPr lang="en-US" dirty="0"/>
              <a:t>John 10:11 reads, “I am the good shepherd. The good shepherd lays down his life for the sheep.” </a:t>
            </a:r>
          </a:p>
        </p:txBody>
      </p:sp>
      <p:sp>
        <p:nvSpPr>
          <p:cNvPr id="3" name="Content Placeholder 2">
            <a:extLst>
              <a:ext uri="{FF2B5EF4-FFF2-40B4-BE49-F238E27FC236}">
                <a16:creationId xmlns:a16="http://schemas.microsoft.com/office/drawing/2014/main" id="{9AE81831-3DFC-42CA-812C-327894A17F61}"/>
              </a:ext>
            </a:extLst>
          </p:cNvPr>
          <p:cNvSpPr>
            <a:spLocks noGrp="1"/>
          </p:cNvSpPr>
          <p:nvPr>
            <p:ph idx="1"/>
          </p:nvPr>
        </p:nvSpPr>
        <p:spPr>
          <a:xfrm>
            <a:off x="838200" y="6092575"/>
            <a:ext cx="10515600" cy="84388"/>
          </a:xfrm>
        </p:spPr>
        <p:txBody>
          <a:bodyPr>
            <a:normAutofit fontScale="25000" lnSpcReduction="20000"/>
          </a:bodyPr>
          <a:lstStyle/>
          <a:p>
            <a:endParaRPr lang="en-US" dirty="0"/>
          </a:p>
        </p:txBody>
      </p:sp>
    </p:spTree>
    <p:extLst>
      <p:ext uri="{BB962C8B-B14F-4D97-AF65-F5344CB8AC3E}">
        <p14:creationId xmlns:p14="http://schemas.microsoft.com/office/powerpoint/2010/main" val="4225404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59591-F437-589C-8555-1C6C0FE6EB36}"/>
              </a:ext>
            </a:extLst>
          </p:cNvPr>
          <p:cNvSpPr>
            <a:spLocks noGrp="1"/>
          </p:cNvSpPr>
          <p:nvPr>
            <p:ph type="title"/>
          </p:nvPr>
        </p:nvSpPr>
        <p:spPr>
          <a:xfrm>
            <a:off x="838200" y="365125"/>
            <a:ext cx="10515600" cy="5766118"/>
          </a:xfrm>
        </p:spPr>
        <p:txBody>
          <a:bodyPr/>
          <a:lstStyle/>
          <a:p>
            <a:r>
              <a:rPr lang="en-US" dirty="0"/>
              <a:t>Hebrews 13:17 reads, “Have confidence in your leaders and submit to their authority, because they keep watch over you as those who must give an account. Do this so that their work will be a joy, not a burden, for that would be of no benefit to you.” </a:t>
            </a:r>
          </a:p>
        </p:txBody>
      </p:sp>
      <p:sp>
        <p:nvSpPr>
          <p:cNvPr id="3" name="Content Placeholder 2">
            <a:extLst>
              <a:ext uri="{FF2B5EF4-FFF2-40B4-BE49-F238E27FC236}">
                <a16:creationId xmlns:a16="http://schemas.microsoft.com/office/drawing/2014/main" id="{11E836B9-EB05-7F9A-362E-BC3DAE4ED47B}"/>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974025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TotalTime>
  <Words>1151</Words>
  <Application>Microsoft Office PowerPoint</Application>
  <PresentationFormat>Widescreen</PresentationFormat>
  <Paragraphs>22</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1 Thessalonians 5:12-28  12 Now we ask you, brothers and sisters, to acknowledge those who work hard among you, who care for you in the Lord and who admonish you.  13 Hold them in the highest regard in love because of their work. Live in peace with each other.  14 And we urge you, brothers and sisters, warn those who are idle and disruptive, encourage the disheartened, help the weak, be patient with everyone.  15 Make sure that nobody pays back wrong for wrong, but always strive to do what is good for each other and for everyone else.</vt:lpstr>
      <vt:lpstr>16 Rejoice always,  17 pray continually,  18 give thanks in all circumstances; for this is God’s will for you in Christ Jesus. 19 Do not quench the Spirit.  20 Do not treat prophecies with contempt  21 but test them all; hold on to what is good,  22 reject every kind of evil. </vt:lpstr>
      <vt:lpstr>23 May God himself, the God of peace, sanctify you through and through. May your whole spirit, soul and body be kept blameless at the coming of our Lord Jesus Christ.  24 The one who calls you is faithful, and he will do it. 25 Brothers and sisters, pray for us.  26 Greet all God’s people with a holy kiss.  27 I charge you before the Lord to have this letter read to all the brothers and sisters. 28 The grace of our Lord Jesus Christ be with you. </vt:lpstr>
      <vt:lpstr>        Be Sanctified Through and Through             (Subtitle: Be Joyful, Prayerful, and Thankful) 1 Thessalonians 5:12-28 Key Verse: 23: “May God himself, the God of peace, sanctify you through and through. May your whole spirit, soul and body be kept blameless at the coming of our Lord Jesus Christ.” </vt:lpstr>
      <vt:lpstr>Look at verses 12-13. “Now we ask you, brothers and sisters, to acknowledge those who work hard among you, who care for you in the Lord and who admonish you. 13 Hold them in the highest regard in love because of their work. Live in peace with each other.” </vt:lpstr>
      <vt:lpstr>Acts 14:23 reads, “Paul and Barnabas appointed elders for them in each church and, with prayer and fasting, committed them to the Lord, in whom they had put their trust.” </vt:lpstr>
      <vt:lpstr>PowerPoint Presentation</vt:lpstr>
      <vt:lpstr>John 10:11 reads, “I am the good shepherd. The good shepherd lays down his life for the sheep.” </vt:lpstr>
      <vt:lpstr>Hebrews 13:17 reads, “Have confidence in your leaders and submit to their authority, because they keep watch over you as those who must give an account. Do this so that their work will be a joy, not a burden, for that would be of no benefit to you.” </vt:lpstr>
      <vt:lpstr>Look at verses 14-15. “And we urge you, brothers and sisters, warn those who are idle and disruptive, encourage the disheartened, help the weak, be patient with everyone. 15 Make sure that nobody pays back wrong for wrong, but always strive to do what is good for each other and for everyone else.” </vt:lpstr>
      <vt:lpstr>First Peter 2:9a reads, “But you are a chosen people, a royal priesthood, a holy nation, a people belonging to God…” </vt:lpstr>
      <vt:lpstr>PowerPoint Presentation</vt:lpstr>
      <vt:lpstr>Look at verses 16-18. “Rejoice always, 17 pray continually, 18 give thanks in all circumstances; for this is God’s will for you in Christ Jesus.” </vt:lpstr>
      <vt:lpstr>John 16:24 reads, “Until now you have not asked for anything in my name. Ask and you will receive, and your joy will be complete.” </vt:lpstr>
      <vt:lpstr>Hebrews 12:11, “All discipline for the moment seems not to be joyful, but sorrowful; yet to those who have been trained by it, afterwards it yields the peaceful fruit of righteousness.” </vt:lpstr>
      <vt:lpstr>What do I do with the darkness? How do I deal with its starkness?  Guard my heart and my eyes; pray with tears and cries. Darkness in life will not last, but expect another when you fast.  If you're not prepared, you'll be depressed.  Darkness is the name of the game; it's not for the tame and lame.  You need a Strong Man to deliver you; without Him, you won't have a clue.</vt:lpstr>
      <vt:lpstr>Look at 19-22. “Do not quench the Spirit. 20 Do not treat prophecies with contempt 21 but test them all; hold on to what is good, 22 reject every kind of evil.” </vt:lpstr>
      <vt:lpstr>Ephesians 4:29-31 reads, “Do not let any unwholesome talk come out of your mouths, but only what is helpful for building others up according to their needs, that it may benefit those who listen. 30 And do not grieve the Holy Spirit of God, with whom you were sealed for the day of redemption. 31 Get rid of all bitterness, rage and anger, brawling and slander, along with every form of malice.” </vt:lpstr>
      <vt:lpstr>Look at verses 23-24. “May God himself, the God of peace, sanctify you through and through. May your whole spirit, soul and body be kept blameless at the coming of our Lord Jesus Christ. 24 The one who calls you is faithful, and he will do it.”</vt:lpstr>
      <vt:lpstr>PowerPoint Presentation</vt:lpstr>
      <vt:lpstr>Colossians 3:2, “Set your minds on things above, not on earthly things.”</vt:lpstr>
      <vt:lpstr>Verse 24, “The one who calls you is faithful, and he will do it.”</vt:lpstr>
      <vt:lpstr>Hebrews 4:12 reads, “For the word of God is alive and active. Sharper than any double-edged sword, it penetrates even to dividing soul and spirit, joints and marrow; it judges the thoughts and attitudes of the heart.” </vt:lpstr>
      <vt:lpstr>Look at verses 25-28. “25 Brothers and sisters, pray for us. 26 Greet all God’s people with a holy kiss. 27 I charge you before the Lord to have this letter read to all the brothers and sisters.28 The grace of our Lord Jesus Christ be with you.” </vt:lpstr>
      <vt:lpstr>Admonish means to warn from harmful things: A— D— M— O— N— I— S— 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10</cp:revision>
  <dcterms:created xsi:type="dcterms:W3CDTF">2025-03-29T01:46:48Z</dcterms:created>
  <dcterms:modified xsi:type="dcterms:W3CDTF">2025-03-30T11:01:23Z</dcterms:modified>
</cp:coreProperties>
</file>