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8" r:id="rId16"/>
    <p:sldId id="271" r:id="rId17"/>
    <p:sldId id="272" r:id="rId18"/>
    <p:sldId id="279" r:id="rId19"/>
    <p:sldId id="273" r:id="rId20"/>
    <p:sldId id="274" r:id="rId21"/>
    <p:sldId id="275" r:id="rId22"/>
    <p:sldId id="276" r:id="rId23"/>
    <p:sldId id="280"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63" d="100"/>
          <a:sy n="63" d="100"/>
        </p:scale>
        <p:origin x="796"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3902-2E77-A874-53B3-50EE7DB668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E7A74B-9385-7DF9-E069-D9341C3A2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A01F72-F3C0-A7B1-D5A9-DC590FB09678}"/>
              </a:ext>
            </a:extLst>
          </p:cNvPr>
          <p:cNvSpPr>
            <a:spLocks noGrp="1"/>
          </p:cNvSpPr>
          <p:nvPr>
            <p:ph type="dt" sz="half" idx="10"/>
          </p:nvPr>
        </p:nvSpPr>
        <p:spPr/>
        <p:txBody>
          <a:bodyPr/>
          <a:lstStyle/>
          <a:p>
            <a:fld id="{61CD1025-4F5D-4CC3-A005-883860D9180D}" type="datetimeFigureOut">
              <a:rPr lang="en-US" smtClean="0"/>
              <a:t>5/4/2025</a:t>
            </a:fld>
            <a:endParaRPr lang="en-US"/>
          </a:p>
        </p:txBody>
      </p:sp>
      <p:sp>
        <p:nvSpPr>
          <p:cNvPr id="5" name="Footer Placeholder 4">
            <a:extLst>
              <a:ext uri="{FF2B5EF4-FFF2-40B4-BE49-F238E27FC236}">
                <a16:creationId xmlns:a16="http://schemas.microsoft.com/office/drawing/2014/main" id="{B4EDB884-04EE-EBB5-BBCF-F41C312FE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2DAED-EFA5-E2DA-C4D2-C5A907272053}"/>
              </a:ext>
            </a:extLst>
          </p:cNvPr>
          <p:cNvSpPr>
            <a:spLocks noGrp="1"/>
          </p:cNvSpPr>
          <p:nvPr>
            <p:ph type="sldNum" sz="quarter" idx="12"/>
          </p:nvPr>
        </p:nvSpPr>
        <p:spPr/>
        <p:txBody>
          <a:bodyPr/>
          <a:lstStyle/>
          <a:p>
            <a:fld id="{4413F139-3D51-4197-BFFC-3F38B42208EB}" type="slidenum">
              <a:rPr lang="en-US" smtClean="0"/>
              <a:t>‹#›</a:t>
            </a:fld>
            <a:endParaRPr lang="en-US"/>
          </a:p>
        </p:txBody>
      </p:sp>
    </p:spTree>
    <p:extLst>
      <p:ext uri="{BB962C8B-B14F-4D97-AF65-F5344CB8AC3E}">
        <p14:creationId xmlns:p14="http://schemas.microsoft.com/office/powerpoint/2010/main" val="219311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42C8-1436-32B5-18A5-CF5FAE8C59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0D823C-C1E8-D078-FF4E-E4D093C549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8A969-C097-6882-E698-9F077EA17FCB}"/>
              </a:ext>
            </a:extLst>
          </p:cNvPr>
          <p:cNvSpPr>
            <a:spLocks noGrp="1"/>
          </p:cNvSpPr>
          <p:nvPr>
            <p:ph type="dt" sz="half" idx="10"/>
          </p:nvPr>
        </p:nvSpPr>
        <p:spPr/>
        <p:txBody>
          <a:bodyPr/>
          <a:lstStyle/>
          <a:p>
            <a:fld id="{61CD1025-4F5D-4CC3-A005-883860D9180D}" type="datetimeFigureOut">
              <a:rPr lang="en-US" smtClean="0"/>
              <a:t>5/4/2025</a:t>
            </a:fld>
            <a:endParaRPr lang="en-US"/>
          </a:p>
        </p:txBody>
      </p:sp>
      <p:sp>
        <p:nvSpPr>
          <p:cNvPr id="5" name="Footer Placeholder 4">
            <a:extLst>
              <a:ext uri="{FF2B5EF4-FFF2-40B4-BE49-F238E27FC236}">
                <a16:creationId xmlns:a16="http://schemas.microsoft.com/office/drawing/2014/main" id="{2604E60E-7614-1DC0-6C61-2C7C34B4C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ED9D0-5E3A-EC4B-9176-3D2E6F7D806F}"/>
              </a:ext>
            </a:extLst>
          </p:cNvPr>
          <p:cNvSpPr>
            <a:spLocks noGrp="1"/>
          </p:cNvSpPr>
          <p:nvPr>
            <p:ph type="sldNum" sz="quarter" idx="12"/>
          </p:nvPr>
        </p:nvSpPr>
        <p:spPr/>
        <p:txBody>
          <a:bodyPr/>
          <a:lstStyle/>
          <a:p>
            <a:fld id="{4413F139-3D51-4197-BFFC-3F38B42208EB}" type="slidenum">
              <a:rPr lang="en-US" smtClean="0"/>
              <a:t>‹#›</a:t>
            </a:fld>
            <a:endParaRPr lang="en-US"/>
          </a:p>
        </p:txBody>
      </p:sp>
    </p:spTree>
    <p:extLst>
      <p:ext uri="{BB962C8B-B14F-4D97-AF65-F5344CB8AC3E}">
        <p14:creationId xmlns:p14="http://schemas.microsoft.com/office/powerpoint/2010/main" val="46907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384DDF-E0FB-6590-F50F-5C9838A642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B5BF5A-E637-D752-23D8-B39ACA544C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038B2-DBA3-031F-7811-43B921C29363}"/>
              </a:ext>
            </a:extLst>
          </p:cNvPr>
          <p:cNvSpPr>
            <a:spLocks noGrp="1"/>
          </p:cNvSpPr>
          <p:nvPr>
            <p:ph type="dt" sz="half" idx="10"/>
          </p:nvPr>
        </p:nvSpPr>
        <p:spPr/>
        <p:txBody>
          <a:bodyPr/>
          <a:lstStyle/>
          <a:p>
            <a:fld id="{61CD1025-4F5D-4CC3-A005-883860D9180D}" type="datetimeFigureOut">
              <a:rPr lang="en-US" smtClean="0"/>
              <a:t>5/4/2025</a:t>
            </a:fld>
            <a:endParaRPr lang="en-US"/>
          </a:p>
        </p:txBody>
      </p:sp>
      <p:sp>
        <p:nvSpPr>
          <p:cNvPr id="5" name="Footer Placeholder 4">
            <a:extLst>
              <a:ext uri="{FF2B5EF4-FFF2-40B4-BE49-F238E27FC236}">
                <a16:creationId xmlns:a16="http://schemas.microsoft.com/office/drawing/2014/main" id="{58BB47AF-4A0D-F8FB-82A7-A123D5A3A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42F5A-36F5-18AD-2768-DF02DBE21417}"/>
              </a:ext>
            </a:extLst>
          </p:cNvPr>
          <p:cNvSpPr>
            <a:spLocks noGrp="1"/>
          </p:cNvSpPr>
          <p:nvPr>
            <p:ph type="sldNum" sz="quarter" idx="12"/>
          </p:nvPr>
        </p:nvSpPr>
        <p:spPr/>
        <p:txBody>
          <a:bodyPr/>
          <a:lstStyle/>
          <a:p>
            <a:fld id="{4413F139-3D51-4197-BFFC-3F38B42208EB}" type="slidenum">
              <a:rPr lang="en-US" smtClean="0"/>
              <a:t>‹#›</a:t>
            </a:fld>
            <a:endParaRPr lang="en-US"/>
          </a:p>
        </p:txBody>
      </p:sp>
    </p:spTree>
    <p:extLst>
      <p:ext uri="{BB962C8B-B14F-4D97-AF65-F5344CB8AC3E}">
        <p14:creationId xmlns:p14="http://schemas.microsoft.com/office/powerpoint/2010/main" val="276045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C10C-BDB0-E0CB-9733-2355C8FBF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A2358-B452-434F-82C6-5D62344676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9451D-EC6C-70D2-3EBD-83E4BD089E81}"/>
              </a:ext>
            </a:extLst>
          </p:cNvPr>
          <p:cNvSpPr>
            <a:spLocks noGrp="1"/>
          </p:cNvSpPr>
          <p:nvPr>
            <p:ph type="dt" sz="half" idx="10"/>
          </p:nvPr>
        </p:nvSpPr>
        <p:spPr/>
        <p:txBody>
          <a:bodyPr/>
          <a:lstStyle/>
          <a:p>
            <a:fld id="{61CD1025-4F5D-4CC3-A005-883860D9180D}" type="datetimeFigureOut">
              <a:rPr lang="en-US" smtClean="0"/>
              <a:t>5/4/2025</a:t>
            </a:fld>
            <a:endParaRPr lang="en-US"/>
          </a:p>
        </p:txBody>
      </p:sp>
      <p:sp>
        <p:nvSpPr>
          <p:cNvPr id="5" name="Footer Placeholder 4">
            <a:extLst>
              <a:ext uri="{FF2B5EF4-FFF2-40B4-BE49-F238E27FC236}">
                <a16:creationId xmlns:a16="http://schemas.microsoft.com/office/drawing/2014/main" id="{0C4715CB-264F-6555-98BF-0DF435621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3CEDA-1E10-6AB2-4844-85E69BE9950B}"/>
              </a:ext>
            </a:extLst>
          </p:cNvPr>
          <p:cNvSpPr>
            <a:spLocks noGrp="1"/>
          </p:cNvSpPr>
          <p:nvPr>
            <p:ph type="sldNum" sz="quarter" idx="12"/>
          </p:nvPr>
        </p:nvSpPr>
        <p:spPr/>
        <p:txBody>
          <a:bodyPr/>
          <a:lstStyle/>
          <a:p>
            <a:fld id="{4413F139-3D51-4197-BFFC-3F38B42208EB}" type="slidenum">
              <a:rPr lang="en-US" smtClean="0"/>
              <a:t>‹#›</a:t>
            </a:fld>
            <a:endParaRPr lang="en-US"/>
          </a:p>
        </p:txBody>
      </p:sp>
    </p:spTree>
    <p:extLst>
      <p:ext uri="{BB962C8B-B14F-4D97-AF65-F5344CB8AC3E}">
        <p14:creationId xmlns:p14="http://schemas.microsoft.com/office/powerpoint/2010/main" val="221430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7261-B128-9F74-20F3-E394D74199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475DA1-81F7-3D8D-E9AC-5294C3F628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2ADF4C-8B75-BE17-2C7F-FDCCFC529693}"/>
              </a:ext>
            </a:extLst>
          </p:cNvPr>
          <p:cNvSpPr>
            <a:spLocks noGrp="1"/>
          </p:cNvSpPr>
          <p:nvPr>
            <p:ph type="dt" sz="half" idx="10"/>
          </p:nvPr>
        </p:nvSpPr>
        <p:spPr/>
        <p:txBody>
          <a:bodyPr/>
          <a:lstStyle/>
          <a:p>
            <a:fld id="{61CD1025-4F5D-4CC3-A005-883860D9180D}" type="datetimeFigureOut">
              <a:rPr lang="en-US" smtClean="0"/>
              <a:t>5/4/2025</a:t>
            </a:fld>
            <a:endParaRPr lang="en-US"/>
          </a:p>
        </p:txBody>
      </p:sp>
      <p:sp>
        <p:nvSpPr>
          <p:cNvPr id="5" name="Footer Placeholder 4">
            <a:extLst>
              <a:ext uri="{FF2B5EF4-FFF2-40B4-BE49-F238E27FC236}">
                <a16:creationId xmlns:a16="http://schemas.microsoft.com/office/drawing/2014/main" id="{DAD9D5AE-9DE3-C955-EBED-3583CDE2A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5287F-AABD-C396-C037-EBFE7D65CA4C}"/>
              </a:ext>
            </a:extLst>
          </p:cNvPr>
          <p:cNvSpPr>
            <a:spLocks noGrp="1"/>
          </p:cNvSpPr>
          <p:nvPr>
            <p:ph type="sldNum" sz="quarter" idx="12"/>
          </p:nvPr>
        </p:nvSpPr>
        <p:spPr/>
        <p:txBody>
          <a:bodyPr/>
          <a:lstStyle/>
          <a:p>
            <a:fld id="{4413F139-3D51-4197-BFFC-3F38B42208EB}" type="slidenum">
              <a:rPr lang="en-US" smtClean="0"/>
              <a:t>‹#›</a:t>
            </a:fld>
            <a:endParaRPr lang="en-US"/>
          </a:p>
        </p:txBody>
      </p:sp>
    </p:spTree>
    <p:extLst>
      <p:ext uri="{BB962C8B-B14F-4D97-AF65-F5344CB8AC3E}">
        <p14:creationId xmlns:p14="http://schemas.microsoft.com/office/powerpoint/2010/main" val="328022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2F5DE-E98D-9C6C-157D-B15F06E57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D72ABC-A129-9A2A-5A6E-74D558CB14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69C64-BC3D-7416-C831-5F20FEFC4B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7FDA2C-0EB3-F823-8F5C-F4912E59397D}"/>
              </a:ext>
            </a:extLst>
          </p:cNvPr>
          <p:cNvSpPr>
            <a:spLocks noGrp="1"/>
          </p:cNvSpPr>
          <p:nvPr>
            <p:ph type="dt" sz="half" idx="10"/>
          </p:nvPr>
        </p:nvSpPr>
        <p:spPr/>
        <p:txBody>
          <a:bodyPr/>
          <a:lstStyle/>
          <a:p>
            <a:fld id="{61CD1025-4F5D-4CC3-A005-883860D9180D}" type="datetimeFigureOut">
              <a:rPr lang="en-US" smtClean="0"/>
              <a:t>5/4/2025</a:t>
            </a:fld>
            <a:endParaRPr lang="en-US"/>
          </a:p>
        </p:txBody>
      </p:sp>
      <p:sp>
        <p:nvSpPr>
          <p:cNvPr id="6" name="Footer Placeholder 5">
            <a:extLst>
              <a:ext uri="{FF2B5EF4-FFF2-40B4-BE49-F238E27FC236}">
                <a16:creationId xmlns:a16="http://schemas.microsoft.com/office/drawing/2014/main" id="{4AF6E223-7F21-9FFC-531C-F9BB7D8A5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A758F-0C48-78F3-13FC-594DE2617ABB}"/>
              </a:ext>
            </a:extLst>
          </p:cNvPr>
          <p:cNvSpPr>
            <a:spLocks noGrp="1"/>
          </p:cNvSpPr>
          <p:nvPr>
            <p:ph type="sldNum" sz="quarter" idx="12"/>
          </p:nvPr>
        </p:nvSpPr>
        <p:spPr/>
        <p:txBody>
          <a:bodyPr/>
          <a:lstStyle/>
          <a:p>
            <a:fld id="{4413F139-3D51-4197-BFFC-3F38B42208EB}" type="slidenum">
              <a:rPr lang="en-US" smtClean="0"/>
              <a:t>‹#›</a:t>
            </a:fld>
            <a:endParaRPr lang="en-US"/>
          </a:p>
        </p:txBody>
      </p:sp>
    </p:spTree>
    <p:extLst>
      <p:ext uri="{BB962C8B-B14F-4D97-AF65-F5344CB8AC3E}">
        <p14:creationId xmlns:p14="http://schemas.microsoft.com/office/powerpoint/2010/main" val="363649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0EF4-D010-DD0B-4D61-FED2900641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A8AB40-99C3-B20A-947A-E3C98EAE00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2B1725-E810-0373-C589-877164D71C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F3784A-FF19-0B75-367E-D94BE532DF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A5ACFB-A63F-06AB-67EE-6397977951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30D776-2D56-3A90-30E7-EADC4273FF9A}"/>
              </a:ext>
            </a:extLst>
          </p:cNvPr>
          <p:cNvSpPr>
            <a:spLocks noGrp="1"/>
          </p:cNvSpPr>
          <p:nvPr>
            <p:ph type="dt" sz="half" idx="10"/>
          </p:nvPr>
        </p:nvSpPr>
        <p:spPr/>
        <p:txBody>
          <a:bodyPr/>
          <a:lstStyle/>
          <a:p>
            <a:fld id="{61CD1025-4F5D-4CC3-A005-883860D9180D}" type="datetimeFigureOut">
              <a:rPr lang="en-US" smtClean="0"/>
              <a:t>5/4/2025</a:t>
            </a:fld>
            <a:endParaRPr lang="en-US"/>
          </a:p>
        </p:txBody>
      </p:sp>
      <p:sp>
        <p:nvSpPr>
          <p:cNvPr id="8" name="Footer Placeholder 7">
            <a:extLst>
              <a:ext uri="{FF2B5EF4-FFF2-40B4-BE49-F238E27FC236}">
                <a16:creationId xmlns:a16="http://schemas.microsoft.com/office/drawing/2014/main" id="{C35200DF-1626-0681-DCB3-8D36FE883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14EEE4-D612-95B1-2B38-041D1FAA6276}"/>
              </a:ext>
            </a:extLst>
          </p:cNvPr>
          <p:cNvSpPr>
            <a:spLocks noGrp="1"/>
          </p:cNvSpPr>
          <p:nvPr>
            <p:ph type="sldNum" sz="quarter" idx="12"/>
          </p:nvPr>
        </p:nvSpPr>
        <p:spPr/>
        <p:txBody>
          <a:bodyPr/>
          <a:lstStyle/>
          <a:p>
            <a:fld id="{4413F139-3D51-4197-BFFC-3F38B42208EB}" type="slidenum">
              <a:rPr lang="en-US" smtClean="0"/>
              <a:t>‹#›</a:t>
            </a:fld>
            <a:endParaRPr lang="en-US"/>
          </a:p>
        </p:txBody>
      </p:sp>
    </p:spTree>
    <p:extLst>
      <p:ext uri="{BB962C8B-B14F-4D97-AF65-F5344CB8AC3E}">
        <p14:creationId xmlns:p14="http://schemas.microsoft.com/office/powerpoint/2010/main" val="351019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D0DF-665E-DC9E-EC97-CD376ABECC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0227EE-2428-230A-3700-A27C809B386C}"/>
              </a:ext>
            </a:extLst>
          </p:cNvPr>
          <p:cNvSpPr>
            <a:spLocks noGrp="1"/>
          </p:cNvSpPr>
          <p:nvPr>
            <p:ph type="dt" sz="half" idx="10"/>
          </p:nvPr>
        </p:nvSpPr>
        <p:spPr/>
        <p:txBody>
          <a:bodyPr/>
          <a:lstStyle/>
          <a:p>
            <a:fld id="{61CD1025-4F5D-4CC3-A005-883860D9180D}" type="datetimeFigureOut">
              <a:rPr lang="en-US" smtClean="0"/>
              <a:t>5/4/2025</a:t>
            </a:fld>
            <a:endParaRPr lang="en-US"/>
          </a:p>
        </p:txBody>
      </p:sp>
      <p:sp>
        <p:nvSpPr>
          <p:cNvPr id="4" name="Footer Placeholder 3">
            <a:extLst>
              <a:ext uri="{FF2B5EF4-FFF2-40B4-BE49-F238E27FC236}">
                <a16:creationId xmlns:a16="http://schemas.microsoft.com/office/drawing/2014/main" id="{EB4BEF50-4435-02CA-B739-B0BEE96C97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44FE33-754C-B60A-952A-C1A2A460340F}"/>
              </a:ext>
            </a:extLst>
          </p:cNvPr>
          <p:cNvSpPr>
            <a:spLocks noGrp="1"/>
          </p:cNvSpPr>
          <p:nvPr>
            <p:ph type="sldNum" sz="quarter" idx="12"/>
          </p:nvPr>
        </p:nvSpPr>
        <p:spPr/>
        <p:txBody>
          <a:bodyPr/>
          <a:lstStyle/>
          <a:p>
            <a:fld id="{4413F139-3D51-4197-BFFC-3F38B42208EB}" type="slidenum">
              <a:rPr lang="en-US" smtClean="0"/>
              <a:t>‹#›</a:t>
            </a:fld>
            <a:endParaRPr lang="en-US"/>
          </a:p>
        </p:txBody>
      </p:sp>
    </p:spTree>
    <p:extLst>
      <p:ext uri="{BB962C8B-B14F-4D97-AF65-F5344CB8AC3E}">
        <p14:creationId xmlns:p14="http://schemas.microsoft.com/office/powerpoint/2010/main" val="193104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219B28-886B-BF67-AD35-C243BB3A004B}"/>
              </a:ext>
            </a:extLst>
          </p:cNvPr>
          <p:cNvSpPr>
            <a:spLocks noGrp="1"/>
          </p:cNvSpPr>
          <p:nvPr>
            <p:ph type="dt" sz="half" idx="10"/>
          </p:nvPr>
        </p:nvSpPr>
        <p:spPr/>
        <p:txBody>
          <a:bodyPr/>
          <a:lstStyle/>
          <a:p>
            <a:fld id="{61CD1025-4F5D-4CC3-A005-883860D9180D}" type="datetimeFigureOut">
              <a:rPr lang="en-US" smtClean="0"/>
              <a:t>5/4/2025</a:t>
            </a:fld>
            <a:endParaRPr lang="en-US"/>
          </a:p>
        </p:txBody>
      </p:sp>
      <p:sp>
        <p:nvSpPr>
          <p:cNvPr id="3" name="Footer Placeholder 2">
            <a:extLst>
              <a:ext uri="{FF2B5EF4-FFF2-40B4-BE49-F238E27FC236}">
                <a16:creationId xmlns:a16="http://schemas.microsoft.com/office/drawing/2014/main" id="{17AD3049-2BE7-7CA3-B30C-382A4D422C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35F98C-EEB7-920D-FEE8-92871439F540}"/>
              </a:ext>
            </a:extLst>
          </p:cNvPr>
          <p:cNvSpPr>
            <a:spLocks noGrp="1"/>
          </p:cNvSpPr>
          <p:nvPr>
            <p:ph type="sldNum" sz="quarter" idx="12"/>
          </p:nvPr>
        </p:nvSpPr>
        <p:spPr/>
        <p:txBody>
          <a:bodyPr/>
          <a:lstStyle/>
          <a:p>
            <a:fld id="{4413F139-3D51-4197-BFFC-3F38B42208EB}" type="slidenum">
              <a:rPr lang="en-US" smtClean="0"/>
              <a:t>‹#›</a:t>
            </a:fld>
            <a:endParaRPr lang="en-US"/>
          </a:p>
        </p:txBody>
      </p:sp>
    </p:spTree>
    <p:extLst>
      <p:ext uri="{BB962C8B-B14F-4D97-AF65-F5344CB8AC3E}">
        <p14:creationId xmlns:p14="http://schemas.microsoft.com/office/powerpoint/2010/main" val="428827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489C-FA70-4D62-944F-1D8ED53D3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C1104-95AD-B4A1-056D-D7E587AECD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E83C4-2353-B565-9BC3-D82C9E65D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B764E-472F-8EE4-2C4F-F8DE365ACD02}"/>
              </a:ext>
            </a:extLst>
          </p:cNvPr>
          <p:cNvSpPr>
            <a:spLocks noGrp="1"/>
          </p:cNvSpPr>
          <p:nvPr>
            <p:ph type="dt" sz="half" idx="10"/>
          </p:nvPr>
        </p:nvSpPr>
        <p:spPr/>
        <p:txBody>
          <a:bodyPr/>
          <a:lstStyle/>
          <a:p>
            <a:fld id="{61CD1025-4F5D-4CC3-A005-883860D9180D}" type="datetimeFigureOut">
              <a:rPr lang="en-US" smtClean="0"/>
              <a:t>5/4/2025</a:t>
            </a:fld>
            <a:endParaRPr lang="en-US"/>
          </a:p>
        </p:txBody>
      </p:sp>
      <p:sp>
        <p:nvSpPr>
          <p:cNvPr id="6" name="Footer Placeholder 5">
            <a:extLst>
              <a:ext uri="{FF2B5EF4-FFF2-40B4-BE49-F238E27FC236}">
                <a16:creationId xmlns:a16="http://schemas.microsoft.com/office/drawing/2014/main" id="{0E97E00D-7899-0337-17F1-0832535EEA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7B332F-7D3A-59B8-2441-23C0CFC919F3}"/>
              </a:ext>
            </a:extLst>
          </p:cNvPr>
          <p:cNvSpPr>
            <a:spLocks noGrp="1"/>
          </p:cNvSpPr>
          <p:nvPr>
            <p:ph type="sldNum" sz="quarter" idx="12"/>
          </p:nvPr>
        </p:nvSpPr>
        <p:spPr/>
        <p:txBody>
          <a:bodyPr/>
          <a:lstStyle/>
          <a:p>
            <a:fld id="{4413F139-3D51-4197-BFFC-3F38B42208EB}" type="slidenum">
              <a:rPr lang="en-US" smtClean="0"/>
              <a:t>‹#›</a:t>
            </a:fld>
            <a:endParaRPr lang="en-US"/>
          </a:p>
        </p:txBody>
      </p:sp>
    </p:spTree>
    <p:extLst>
      <p:ext uri="{BB962C8B-B14F-4D97-AF65-F5344CB8AC3E}">
        <p14:creationId xmlns:p14="http://schemas.microsoft.com/office/powerpoint/2010/main" val="307054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CAE5-CA10-AB9D-D091-1F8F023F7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65E25A-1735-054B-5931-ABB9A62CE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009D71-27F4-8993-BD66-9B3604077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3E8601-06FC-0359-7061-600A7A40DFAF}"/>
              </a:ext>
            </a:extLst>
          </p:cNvPr>
          <p:cNvSpPr>
            <a:spLocks noGrp="1"/>
          </p:cNvSpPr>
          <p:nvPr>
            <p:ph type="dt" sz="half" idx="10"/>
          </p:nvPr>
        </p:nvSpPr>
        <p:spPr/>
        <p:txBody>
          <a:bodyPr/>
          <a:lstStyle/>
          <a:p>
            <a:fld id="{61CD1025-4F5D-4CC3-A005-883860D9180D}" type="datetimeFigureOut">
              <a:rPr lang="en-US" smtClean="0"/>
              <a:t>5/4/2025</a:t>
            </a:fld>
            <a:endParaRPr lang="en-US"/>
          </a:p>
        </p:txBody>
      </p:sp>
      <p:sp>
        <p:nvSpPr>
          <p:cNvPr id="6" name="Footer Placeholder 5">
            <a:extLst>
              <a:ext uri="{FF2B5EF4-FFF2-40B4-BE49-F238E27FC236}">
                <a16:creationId xmlns:a16="http://schemas.microsoft.com/office/drawing/2014/main" id="{9D0F8A51-6761-2F96-2924-3401A6D5D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B57C3-64EC-3CD7-9EBD-B41B402E4121}"/>
              </a:ext>
            </a:extLst>
          </p:cNvPr>
          <p:cNvSpPr>
            <a:spLocks noGrp="1"/>
          </p:cNvSpPr>
          <p:nvPr>
            <p:ph type="sldNum" sz="quarter" idx="12"/>
          </p:nvPr>
        </p:nvSpPr>
        <p:spPr/>
        <p:txBody>
          <a:bodyPr/>
          <a:lstStyle/>
          <a:p>
            <a:fld id="{4413F139-3D51-4197-BFFC-3F38B42208EB}" type="slidenum">
              <a:rPr lang="en-US" smtClean="0"/>
              <a:t>‹#›</a:t>
            </a:fld>
            <a:endParaRPr lang="en-US"/>
          </a:p>
        </p:txBody>
      </p:sp>
    </p:spTree>
    <p:extLst>
      <p:ext uri="{BB962C8B-B14F-4D97-AF65-F5344CB8AC3E}">
        <p14:creationId xmlns:p14="http://schemas.microsoft.com/office/powerpoint/2010/main" val="176253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30D04D-792D-DD1F-980D-5C1EAC66EB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A87399-9B3E-77DC-3961-F77539372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95750-CF90-29A6-A6E3-EF621C66CB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1025-4F5D-4CC3-A005-883860D9180D}" type="datetimeFigureOut">
              <a:rPr lang="en-US" smtClean="0"/>
              <a:t>5/4/2025</a:t>
            </a:fld>
            <a:endParaRPr lang="en-US"/>
          </a:p>
        </p:txBody>
      </p:sp>
      <p:sp>
        <p:nvSpPr>
          <p:cNvPr id="5" name="Footer Placeholder 4">
            <a:extLst>
              <a:ext uri="{FF2B5EF4-FFF2-40B4-BE49-F238E27FC236}">
                <a16:creationId xmlns:a16="http://schemas.microsoft.com/office/drawing/2014/main" id="{5EDB3E31-A2C5-C341-B015-B02B844267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7291FA-FD12-3DC9-B254-6E1851D0CC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F139-3D51-4197-BFFC-3F38B42208EB}" type="slidenum">
              <a:rPr lang="en-US" smtClean="0"/>
              <a:t>‹#›</a:t>
            </a:fld>
            <a:endParaRPr lang="en-US"/>
          </a:p>
        </p:txBody>
      </p:sp>
    </p:spTree>
    <p:extLst>
      <p:ext uri="{BB962C8B-B14F-4D97-AF65-F5344CB8AC3E}">
        <p14:creationId xmlns:p14="http://schemas.microsoft.com/office/powerpoint/2010/main" val="1708892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2F5F9-45D4-6ECE-82AC-B1820BE8AFC2}"/>
              </a:ext>
            </a:extLst>
          </p:cNvPr>
          <p:cNvSpPr>
            <a:spLocks noGrp="1"/>
          </p:cNvSpPr>
          <p:nvPr>
            <p:ph type="title"/>
          </p:nvPr>
        </p:nvSpPr>
        <p:spPr>
          <a:xfrm>
            <a:off x="838200" y="365125"/>
            <a:ext cx="10515600" cy="5713903"/>
          </a:xfrm>
        </p:spPr>
        <p:txBody>
          <a:bodyPr>
            <a:normAutofit fontScale="90000"/>
          </a:bodyPr>
          <a:lstStyle/>
          <a:p>
            <a:r>
              <a:rPr lang="en-US" sz="2800" b="1" dirty="0"/>
              <a:t>Acts 9:1-19a</a:t>
            </a:r>
            <a:br>
              <a:rPr lang="en-US" sz="2800" dirty="0"/>
            </a:br>
            <a:br>
              <a:rPr lang="en-US" sz="2800" dirty="0"/>
            </a:br>
            <a:r>
              <a:rPr lang="en-US" sz="2800" kern="0" dirty="0">
                <a:solidFill>
                  <a:srgbClr val="000000"/>
                </a:solidFill>
                <a:effectLst/>
                <a:latin typeface="Times New Roman" panose="02020603050405020304" pitchFamily="18" charset="0"/>
                <a:ea typeface="Times New Roman" panose="02020603050405020304" pitchFamily="18" charset="0"/>
              </a:rPr>
              <a:t>Meanwhile, Saul was still breathing out murderous threats against the Lord’s disciples. He went to the high priest </a:t>
            </a:r>
            <a:br>
              <a:rPr lang="en-US" sz="2800" kern="0" dirty="0">
                <a:solidFill>
                  <a:srgbClr val="000000"/>
                </a:solidFill>
                <a:effectLst/>
                <a:latin typeface="Times New Roman" panose="02020603050405020304" pitchFamily="18" charset="0"/>
                <a:ea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rPr>
              <a:t>2 </a:t>
            </a:r>
            <a:r>
              <a:rPr lang="en-US" sz="2800" kern="0" dirty="0">
                <a:solidFill>
                  <a:srgbClr val="000000"/>
                </a:solidFill>
                <a:effectLst/>
                <a:latin typeface="Times New Roman" panose="02020603050405020304" pitchFamily="18" charset="0"/>
                <a:ea typeface="Times New Roman" panose="02020603050405020304" pitchFamily="18" charset="0"/>
              </a:rPr>
              <a:t>and asked him for letters to the synagogues in Damascus, so that if he found any there who belonged to the Way, whether men or women, he might take them as prisoners to Jerusalem. </a:t>
            </a:r>
            <a:br>
              <a:rPr lang="en-US" sz="2800" kern="0" dirty="0">
                <a:solidFill>
                  <a:srgbClr val="000000"/>
                </a:solidFill>
                <a:effectLst/>
                <a:latin typeface="Times New Roman" panose="02020603050405020304" pitchFamily="18" charset="0"/>
                <a:ea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rPr>
              <a:t>3 </a:t>
            </a:r>
            <a:r>
              <a:rPr lang="en-US" sz="2800" kern="0" dirty="0">
                <a:solidFill>
                  <a:srgbClr val="000000"/>
                </a:solidFill>
                <a:effectLst/>
                <a:latin typeface="Times New Roman" panose="02020603050405020304" pitchFamily="18" charset="0"/>
                <a:ea typeface="Times New Roman" panose="02020603050405020304" pitchFamily="18" charset="0"/>
              </a:rPr>
              <a:t>As he neared Damascus on his journey, suddenly a light from heaven flashed around him. </a:t>
            </a:r>
            <a:br>
              <a:rPr lang="en-US" sz="2800" kern="0" dirty="0">
                <a:solidFill>
                  <a:srgbClr val="000000"/>
                </a:solidFill>
                <a:effectLst/>
                <a:latin typeface="Times New Roman" panose="02020603050405020304" pitchFamily="18" charset="0"/>
                <a:ea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rPr>
              <a:t>4 </a:t>
            </a:r>
            <a:r>
              <a:rPr lang="en-US" sz="2800" kern="0" dirty="0">
                <a:solidFill>
                  <a:srgbClr val="000000"/>
                </a:solidFill>
                <a:effectLst/>
                <a:latin typeface="Times New Roman" panose="02020603050405020304" pitchFamily="18" charset="0"/>
                <a:ea typeface="Times New Roman" panose="02020603050405020304" pitchFamily="18" charset="0"/>
              </a:rPr>
              <a:t>He fell to the ground and heard a voice say to him, “Saul, Saul, why do you persecute me? </a:t>
            </a:r>
            <a:br>
              <a:rPr lang="en-US" sz="2800" kern="0" dirty="0">
                <a:solidFill>
                  <a:srgbClr val="000000"/>
                </a:solidFill>
                <a:effectLst/>
                <a:latin typeface="Times New Roman" panose="02020603050405020304" pitchFamily="18" charset="0"/>
                <a:ea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rPr>
              <a:t>5 </a:t>
            </a:r>
            <a:r>
              <a:rPr lang="en-US" sz="2800" kern="0" dirty="0">
                <a:solidFill>
                  <a:srgbClr val="000000"/>
                </a:solidFill>
                <a:effectLst/>
                <a:latin typeface="Times New Roman" panose="02020603050405020304" pitchFamily="18" charset="0"/>
                <a:ea typeface="Times New Roman" panose="02020603050405020304" pitchFamily="18" charset="0"/>
              </a:rPr>
              <a:t>“Who are you, Lord?” Saul asked. “I am Jesus, whom you are persecuting,” he replied. </a:t>
            </a:r>
            <a:br>
              <a:rPr lang="en-US" sz="2800" kern="0" dirty="0">
                <a:solidFill>
                  <a:srgbClr val="000000"/>
                </a:solidFill>
                <a:effectLst/>
                <a:latin typeface="Times New Roman" panose="02020603050405020304" pitchFamily="18" charset="0"/>
                <a:ea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rPr>
              <a:t>6 </a:t>
            </a:r>
            <a:r>
              <a:rPr lang="en-US" sz="2800" kern="0" dirty="0">
                <a:solidFill>
                  <a:srgbClr val="000000"/>
                </a:solidFill>
                <a:effectLst/>
                <a:latin typeface="Times New Roman" panose="02020603050405020304" pitchFamily="18" charset="0"/>
                <a:ea typeface="Times New Roman" panose="02020603050405020304" pitchFamily="18" charset="0"/>
              </a:rPr>
              <a:t>“Now get up and go into the city, and you will be told what you must do.”</a:t>
            </a:r>
            <a:endParaRPr lang="en-US" sz="2800" dirty="0"/>
          </a:p>
        </p:txBody>
      </p:sp>
      <p:sp>
        <p:nvSpPr>
          <p:cNvPr id="3" name="Content Placeholder 2">
            <a:extLst>
              <a:ext uri="{FF2B5EF4-FFF2-40B4-BE49-F238E27FC236}">
                <a16:creationId xmlns:a16="http://schemas.microsoft.com/office/drawing/2014/main" id="{9EE9A2FF-16E5-4B03-62DE-F8E3E3D43545}"/>
              </a:ext>
            </a:extLst>
          </p:cNvPr>
          <p:cNvSpPr>
            <a:spLocks noGrp="1"/>
          </p:cNvSpPr>
          <p:nvPr>
            <p:ph idx="1"/>
          </p:nvPr>
        </p:nvSpPr>
        <p:spPr>
          <a:xfrm>
            <a:off x="838200" y="6127995"/>
            <a:ext cx="10515600" cy="48967"/>
          </a:xfrm>
        </p:spPr>
        <p:txBody>
          <a:bodyPr>
            <a:normAutofit fontScale="25000" lnSpcReduction="20000"/>
          </a:bodyPr>
          <a:lstStyle/>
          <a:p>
            <a:endParaRPr lang="en-US" dirty="0"/>
          </a:p>
        </p:txBody>
      </p:sp>
    </p:spTree>
    <p:extLst>
      <p:ext uri="{BB962C8B-B14F-4D97-AF65-F5344CB8AC3E}">
        <p14:creationId xmlns:p14="http://schemas.microsoft.com/office/powerpoint/2010/main" val="40483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8B44-0366-A105-05AE-E527C14317F6}"/>
              </a:ext>
            </a:extLst>
          </p:cNvPr>
          <p:cNvSpPr>
            <a:spLocks noGrp="1"/>
          </p:cNvSpPr>
          <p:nvPr>
            <p:ph type="title"/>
          </p:nvPr>
        </p:nvSpPr>
        <p:spPr>
          <a:xfrm>
            <a:off x="838200" y="365125"/>
            <a:ext cx="10515600" cy="5811837"/>
          </a:xfrm>
        </p:spPr>
        <p:txBody>
          <a:bodyPr>
            <a:normAutofit/>
          </a:bodyPr>
          <a:lstStyle/>
          <a:p>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Look at verses 3-4.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3 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As he neared Damascus on his journey, suddenly a light from heaven flashed around him.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4 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He fell to the ground and heard a voice say to him, “’Saul, Saul, why do you persecute me?’”</a:t>
            </a:r>
            <a:r>
              <a:rPr lang="en-US" sz="4000" kern="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10C9A0A7-F328-70B6-1617-221EDE8E0E97}"/>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48751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1F93-CCBA-68C9-638D-8AE6DFE2E03A}"/>
              </a:ext>
            </a:extLst>
          </p:cNvPr>
          <p:cNvSpPr>
            <a:spLocks noGrp="1"/>
          </p:cNvSpPr>
          <p:nvPr>
            <p:ph type="title"/>
          </p:nvPr>
        </p:nvSpPr>
        <p:spPr>
          <a:xfrm>
            <a:off x="838200" y="365125"/>
            <a:ext cx="10515600" cy="5853805"/>
          </a:xfrm>
        </p:spPr>
        <p:txBody>
          <a:bodyPr>
            <a:normAutofit/>
          </a:bodyPr>
          <a:lstStyle/>
          <a:p>
            <a:r>
              <a:rPr lang="en-US" sz="4800" kern="0" dirty="0">
                <a:solidFill>
                  <a:srgbClr val="000000"/>
                </a:solidFill>
                <a:effectLst/>
                <a:highlight>
                  <a:srgbClr val="00FF00"/>
                </a:highlight>
                <a:latin typeface="Times New Roman" panose="02020603050405020304" pitchFamily="18" charset="0"/>
                <a:ea typeface="Times New Roman" panose="02020603050405020304" pitchFamily="18" charset="0"/>
              </a:rPr>
              <a:t>Revelation 1:16b, “His face was like the sun shining in all its brilliance.”</a:t>
            </a:r>
            <a:r>
              <a:rPr lang="en-US" sz="4800" kern="0" dirty="0">
                <a:solidFill>
                  <a:srgbClr val="000000"/>
                </a:solidFill>
                <a:effectLst/>
                <a:latin typeface="Times New Roman" panose="02020603050405020304" pitchFamily="18" charset="0"/>
                <a:ea typeface="Times New Roman" panose="02020603050405020304" pitchFamily="18" charset="0"/>
              </a:rPr>
              <a:t> </a:t>
            </a:r>
            <a:endParaRPr lang="en-US" sz="4800" dirty="0"/>
          </a:p>
        </p:txBody>
      </p:sp>
      <p:sp>
        <p:nvSpPr>
          <p:cNvPr id="3" name="Content Placeholder 2">
            <a:extLst>
              <a:ext uri="{FF2B5EF4-FFF2-40B4-BE49-F238E27FC236}">
                <a16:creationId xmlns:a16="http://schemas.microsoft.com/office/drawing/2014/main" id="{B7170983-E137-CE3B-B3EB-FC379603FBD6}"/>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26767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9A62-0A56-EDA3-7803-B14572BEAA6D}"/>
              </a:ext>
            </a:extLst>
          </p:cNvPr>
          <p:cNvSpPr>
            <a:spLocks noGrp="1"/>
          </p:cNvSpPr>
          <p:nvPr>
            <p:ph type="title"/>
          </p:nvPr>
        </p:nvSpPr>
        <p:spPr>
          <a:xfrm>
            <a:off x="838200" y="365125"/>
            <a:ext cx="10515600" cy="5687092"/>
          </a:xfrm>
        </p:spPr>
        <p:txBody>
          <a:bodyPr>
            <a:normAutofit/>
          </a:bodyPr>
          <a:lstStyle/>
          <a:p>
            <a:r>
              <a:rPr lang="en-US" sz="4000" kern="0" dirty="0">
                <a:solidFill>
                  <a:srgbClr val="1D3A58"/>
                </a:solidFill>
                <a:effectLst/>
                <a:highlight>
                  <a:srgbClr val="FFFF00"/>
                </a:highlight>
                <a:latin typeface="Times New Roman" panose="02020603050405020304" pitchFamily="18" charset="0"/>
                <a:ea typeface="Times New Roman" panose="02020603050405020304" pitchFamily="18" charset="0"/>
              </a:rPr>
              <a:t>Look at verses 5-6.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5 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‘Who are you, Lord?’ Saul asked. ‘I am Jesus, whom you are persecuting,’ he replied.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6 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‘Now get up and go into the city, and you will be told what you must do.’”</a:t>
            </a:r>
            <a:r>
              <a:rPr lang="en-US" sz="4000" kern="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38C617AF-3EE4-25FF-E9D8-0031ACA0A199}"/>
              </a:ext>
            </a:extLst>
          </p:cNvPr>
          <p:cNvSpPr>
            <a:spLocks noGrp="1"/>
          </p:cNvSpPr>
          <p:nvPr>
            <p:ph idx="1"/>
          </p:nvPr>
        </p:nvSpPr>
        <p:spPr>
          <a:xfrm>
            <a:off x="838200" y="6097683"/>
            <a:ext cx="10515600" cy="79279"/>
          </a:xfrm>
        </p:spPr>
        <p:txBody>
          <a:bodyPr>
            <a:normAutofit fontScale="25000" lnSpcReduction="20000"/>
          </a:bodyPr>
          <a:lstStyle/>
          <a:p>
            <a:endParaRPr lang="en-US" dirty="0"/>
          </a:p>
        </p:txBody>
      </p:sp>
    </p:spTree>
    <p:extLst>
      <p:ext uri="{BB962C8B-B14F-4D97-AF65-F5344CB8AC3E}">
        <p14:creationId xmlns:p14="http://schemas.microsoft.com/office/powerpoint/2010/main" val="306498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CFDC-0A92-2B0B-C556-1151F7D7A66A}"/>
              </a:ext>
            </a:extLst>
          </p:cNvPr>
          <p:cNvSpPr>
            <a:spLocks noGrp="1"/>
          </p:cNvSpPr>
          <p:nvPr>
            <p:ph type="title"/>
          </p:nvPr>
        </p:nvSpPr>
        <p:spPr>
          <a:xfrm>
            <a:off x="838200" y="365125"/>
            <a:ext cx="10515600" cy="5766118"/>
          </a:xfrm>
        </p:spPr>
        <p:txBody>
          <a:bodyPr>
            <a:normAutofit/>
          </a:bodyPr>
          <a:lstStyle/>
          <a:p>
            <a:r>
              <a:rPr lang="en-US" sz="4000" kern="0" dirty="0">
                <a:solidFill>
                  <a:srgbClr val="000000"/>
                </a:solidFill>
                <a:effectLst/>
                <a:highlight>
                  <a:srgbClr val="00FF00"/>
                </a:highlight>
                <a:latin typeface="Times New Roman" panose="02020603050405020304" pitchFamily="18" charset="0"/>
                <a:ea typeface="Times New Roman" panose="02020603050405020304" pitchFamily="18" charset="0"/>
              </a:rPr>
              <a:t>Acts 26:14 reads, “We all fell to the ground, and I heard a voice saying to me in Aramaic ‘Saul, why do you persecute me? It is hard for you to kick against the goads.”</a:t>
            </a:r>
            <a:r>
              <a:rPr lang="en-US" sz="4000" kern="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944D79F4-12B9-8A72-7132-70C4F89DA70A}"/>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08764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AEF3-9415-0610-54C9-6E8B548D5499}"/>
              </a:ext>
            </a:extLst>
          </p:cNvPr>
          <p:cNvSpPr>
            <a:spLocks noGrp="1"/>
          </p:cNvSpPr>
          <p:nvPr>
            <p:ph type="title"/>
          </p:nvPr>
        </p:nvSpPr>
        <p:spPr>
          <a:xfrm>
            <a:off x="-1622519" y="-705968"/>
            <a:ext cx="14751090" cy="7641445"/>
          </a:xfrm>
        </p:spPr>
        <p:txBody>
          <a:bodyPr/>
          <a:lstStyle/>
          <a:p>
            <a:endParaRPr lang="en-US" dirty="0"/>
          </a:p>
        </p:txBody>
      </p:sp>
      <p:sp>
        <p:nvSpPr>
          <p:cNvPr id="3" name="Content Placeholder 2">
            <a:extLst>
              <a:ext uri="{FF2B5EF4-FFF2-40B4-BE49-F238E27FC236}">
                <a16:creationId xmlns:a16="http://schemas.microsoft.com/office/drawing/2014/main" id="{E5DDE033-4E62-7657-A89C-8590B21A5CB5}"/>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1026" name="Picture 2" descr="Goaded by Jesus – 50 Days">
            <a:extLst>
              <a:ext uri="{FF2B5EF4-FFF2-40B4-BE49-F238E27FC236}">
                <a16:creationId xmlns:a16="http://schemas.microsoft.com/office/drawing/2014/main" id="{D0F9E292-7D7D-A507-A77A-1DBE7C3B1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981" y="1071010"/>
            <a:ext cx="7749667" cy="455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57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E2CD-7B98-D70B-8F96-BBAA9954ACCA}"/>
              </a:ext>
            </a:extLst>
          </p:cNvPr>
          <p:cNvSpPr>
            <a:spLocks noGrp="1"/>
          </p:cNvSpPr>
          <p:nvPr>
            <p:ph type="title"/>
          </p:nvPr>
        </p:nvSpPr>
        <p:spPr>
          <a:xfrm>
            <a:off x="838200" y="365125"/>
            <a:ext cx="10515600" cy="5857556"/>
          </a:xfrm>
        </p:spPr>
        <p:txBody>
          <a:bodyPr/>
          <a:lstStyle/>
          <a:p>
            <a:endParaRPr lang="en-US" dirty="0"/>
          </a:p>
        </p:txBody>
      </p:sp>
      <p:sp>
        <p:nvSpPr>
          <p:cNvPr id="3" name="Content Placeholder 2">
            <a:extLst>
              <a:ext uri="{FF2B5EF4-FFF2-40B4-BE49-F238E27FC236}">
                <a16:creationId xmlns:a16="http://schemas.microsoft.com/office/drawing/2014/main" id="{F581DEF2-1C5E-B61C-B7AA-2BE55B043B7C}"/>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pic>
        <p:nvPicPr>
          <p:cNvPr id="1026" name="Picture 2" descr="God didn't save Jonah from the whale… He used the whale to save… | RJ “BAM”  Boatman">
            <a:extLst>
              <a:ext uri="{FF2B5EF4-FFF2-40B4-BE49-F238E27FC236}">
                <a16:creationId xmlns:a16="http://schemas.microsoft.com/office/drawing/2014/main" id="{5CEB76E4-A316-DED9-FA37-00640B993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4838"/>
            <a:ext cx="76200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10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2E54-2CC9-58ED-100E-82088FC8C0C7}"/>
              </a:ext>
            </a:extLst>
          </p:cNvPr>
          <p:cNvSpPr>
            <a:spLocks noGrp="1"/>
          </p:cNvSpPr>
          <p:nvPr>
            <p:ph type="title"/>
          </p:nvPr>
        </p:nvSpPr>
        <p:spPr>
          <a:xfrm>
            <a:off x="838200" y="365125"/>
            <a:ext cx="10515600" cy="5766118"/>
          </a:xfrm>
        </p:spPr>
        <p:txBody>
          <a:bodyPr>
            <a:normAutofit/>
          </a:bodyPr>
          <a:lstStyle/>
          <a:p>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Look at verses 7-9.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7 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The men traveling with Saul stood there speechless; they heard the sound but did not see anyone.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8 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Saul got up from the ground, but when he opened his eyes he could see nothing. So they led him by the hand into Damascus.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9 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For three days he was blind, and did not eat or drink anything.”</a:t>
            </a:r>
            <a:r>
              <a:rPr lang="en-US" sz="4000" kern="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12F73ED0-F746-9BBD-47CB-2C2E89A126A1}"/>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605004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C4AD-991F-20FA-EAD5-E015D72340A6}"/>
              </a:ext>
            </a:extLst>
          </p:cNvPr>
          <p:cNvSpPr>
            <a:spLocks noGrp="1"/>
          </p:cNvSpPr>
          <p:nvPr>
            <p:ph type="title"/>
          </p:nvPr>
        </p:nvSpPr>
        <p:spPr>
          <a:xfrm>
            <a:off x="838200" y="365125"/>
            <a:ext cx="10515600" cy="5757818"/>
          </a:xfrm>
        </p:spPr>
        <p:txBody>
          <a:bodyPr>
            <a:normAutofit/>
          </a:bodyPr>
          <a:lstStyle/>
          <a:p>
            <a:r>
              <a:rPr lang="en-US" sz="3600" kern="0" dirty="0">
                <a:solidFill>
                  <a:srgbClr val="000000"/>
                </a:solidFill>
                <a:effectLst/>
                <a:highlight>
                  <a:srgbClr val="FFFF00"/>
                </a:highlight>
                <a:latin typeface="Times New Roman" panose="02020603050405020304" pitchFamily="18" charset="0"/>
                <a:ea typeface="Times New Roman" panose="02020603050405020304" pitchFamily="18" charset="0"/>
              </a:rPr>
              <a:t>Look at verses 10-12. “</a:t>
            </a:r>
            <a:r>
              <a:rPr lang="en-US" sz="3600" b="1" baseline="30000" dirty="0">
                <a:solidFill>
                  <a:srgbClr val="000000"/>
                </a:solidFill>
                <a:effectLst/>
                <a:highlight>
                  <a:srgbClr val="FFFF00"/>
                </a:highlight>
                <a:latin typeface="Times New Roman" panose="02020603050405020304" pitchFamily="18" charset="0"/>
                <a:ea typeface="Calibri" panose="020F0502020204030204" pitchFamily="34" charset="0"/>
              </a:rPr>
              <a:t>10 </a:t>
            </a:r>
            <a:r>
              <a:rPr lang="en-US" sz="3600" dirty="0">
                <a:solidFill>
                  <a:srgbClr val="000000"/>
                </a:solidFill>
                <a:effectLst/>
                <a:highlight>
                  <a:srgbClr val="FFFF00"/>
                </a:highlight>
                <a:latin typeface="Times New Roman" panose="02020603050405020304" pitchFamily="18" charset="0"/>
                <a:ea typeface="Calibri" panose="020F0502020204030204" pitchFamily="34" charset="0"/>
              </a:rPr>
              <a:t>In Damascus there was a disciple named Ananias. The Lord called to him in a vision, ‘Ananias!’ </a:t>
            </a:r>
            <a:r>
              <a:rPr lang="en-US" sz="3600" dirty="0">
                <a:solidFill>
                  <a:srgbClr val="000000"/>
                </a:solidFill>
                <a:effectLst/>
                <a:highlight>
                  <a:srgbClr val="FFFF00"/>
                </a:highlight>
                <a:latin typeface="Times New Roman" panose="02020603050405020304" pitchFamily="18" charset="0"/>
                <a:ea typeface="Times New Roman" panose="02020603050405020304" pitchFamily="18" charset="0"/>
              </a:rPr>
              <a:t>‘Yes, Lord,’ he answered.</a:t>
            </a:r>
            <a:r>
              <a:rPr lang="en-US" sz="36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11 </a:t>
            </a:r>
            <a:r>
              <a:rPr lang="en-US" sz="3600" dirty="0">
                <a:solidFill>
                  <a:srgbClr val="000000"/>
                </a:solidFill>
                <a:effectLst/>
                <a:highlight>
                  <a:srgbClr val="FFFF00"/>
                </a:highlight>
                <a:latin typeface="Times New Roman" panose="02020603050405020304" pitchFamily="18" charset="0"/>
                <a:ea typeface="Times New Roman" panose="02020603050405020304" pitchFamily="18" charset="0"/>
              </a:rPr>
              <a:t>The Lord told him, ‘Go to the house of Judas on Straight Street and ask for a man from Tarsus named Saul, for he is praying.</a:t>
            </a:r>
            <a:r>
              <a:rPr lang="en-US" sz="3600" dirty="0">
                <a:solidFill>
                  <a:srgbClr val="000000"/>
                </a:solidFill>
                <a:effectLst/>
                <a:highlight>
                  <a:srgbClr val="FFFF00"/>
                </a:highlight>
                <a:latin typeface="Times New Roman" panose="02020603050405020304" pitchFamily="18" charset="0"/>
                <a:ea typeface="Calibri" panose="020F0502020204030204" pitchFamily="34" charset="0"/>
              </a:rPr>
              <a:t> </a:t>
            </a:r>
            <a:r>
              <a:rPr lang="en-US" sz="36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12 </a:t>
            </a:r>
            <a:r>
              <a:rPr lang="en-US" sz="3600" dirty="0">
                <a:solidFill>
                  <a:srgbClr val="000000"/>
                </a:solidFill>
                <a:effectLst/>
                <a:highlight>
                  <a:srgbClr val="FFFF00"/>
                </a:highlight>
                <a:latin typeface="Times New Roman" panose="02020603050405020304" pitchFamily="18" charset="0"/>
                <a:ea typeface="Times New Roman" panose="02020603050405020304" pitchFamily="18" charset="0"/>
              </a:rPr>
              <a:t>In a vision he has seen a man named Ananias come and place his hands on him to restore his sight.’”</a:t>
            </a:r>
            <a:r>
              <a:rPr lang="en-US" sz="3600" dirty="0">
                <a:solidFill>
                  <a:srgbClr val="000000"/>
                </a:solidFill>
                <a:effectLst/>
                <a:latin typeface="Times New Roman" panose="02020603050405020304" pitchFamily="18" charset="0"/>
                <a:ea typeface="Times New Roman" panose="02020603050405020304" pitchFamily="18" charset="0"/>
              </a:rPr>
              <a:t> </a:t>
            </a:r>
            <a:endParaRPr lang="en-US" sz="3600" dirty="0"/>
          </a:p>
        </p:txBody>
      </p:sp>
      <p:sp>
        <p:nvSpPr>
          <p:cNvPr id="3" name="Content Placeholder 2">
            <a:extLst>
              <a:ext uri="{FF2B5EF4-FFF2-40B4-BE49-F238E27FC236}">
                <a16:creationId xmlns:a16="http://schemas.microsoft.com/office/drawing/2014/main" id="{35B7D363-3D96-887F-35C1-9847872D9F08}"/>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373201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07E0-1A37-6505-BAB7-2552E86092B9}"/>
              </a:ext>
            </a:extLst>
          </p:cNvPr>
          <p:cNvSpPr>
            <a:spLocks noGrp="1"/>
          </p:cNvSpPr>
          <p:nvPr>
            <p:ph type="title"/>
          </p:nvPr>
        </p:nvSpPr>
        <p:spPr>
          <a:xfrm>
            <a:off x="838200" y="365125"/>
            <a:ext cx="10515600" cy="5848753"/>
          </a:xfrm>
        </p:spPr>
        <p:txBody>
          <a:bodyPr/>
          <a:lstStyle/>
          <a:p>
            <a:endParaRPr lang="en-US" dirty="0"/>
          </a:p>
        </p:txBody>
      </p:sp>
      <p:pic>
        <p:nvPicPr>
          <p:cNvPr id="5" name="Content Placeholder 4">
            <a:extLst>
              <a:ext uri="{FF2B5EF4-FFF2-40B4-BE49-F238E27FC236}">
                <a16:creationId xmlns:a16="http://schemas.microsoft.com/office/drawing/2014/main" id="{DB6741BA-6872-681D-F276-18A584D3E8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6072188" y="6136879"/>
            <a:ext cx="47625" cy="35718"/>
          </a:xfrm>
        </p:spPr>
      </p:pic>
      <p:pic>
        <p:nvPicPr>
          <p:cNvPr id="7" name="Picture 6">
            <a:extLst>
              <a:ext uri="{FF2B5EF4-FFF2-40B4-BE49-F238E27FC236}">
                <a16:creationId xmlns:a16="http://schemas.microsoft.com/office/drawing/2014/main" id="{4562B940-0680-7962-050B-C413EC2EF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543505" y="482091"/>
            <a:ext cx="5140710" cy="5531868"/>
          </a:xfrm>
          <a:prstGeom prst="rect">
            <a:avLst/>
          </a:prstGeom>
        </p:spPr>
      </p:pic>
    </p:spTree>
    <p:extLst>
      <p:ext uri="{BB962C8B-B14F-4D97-AF65-F5344CB8AC3E}">
        <p14:creationId xmlns:p14="http://schemas.microsoft.com/office/powerpoint/2010/main" val="74728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F5E8-3BDA-5016-E827-FA965B820828}"/>
              </a:ext>
            </a:extLst>
          </p:cNvPr>
          <p:cNvSpPr>
            <a:spLocks noGrp="1"/>
          </p:cNvSpPr>
          <p:nvPr>
            <p:ph type="title"/>
          </p:nvPr>
        </p:nvSpPr>
        <p:spPr>
          <a:xfrm>
            <a:off x="838200" y="365125"/>
            <a:ext cx="10515600" cy="5722455"/>
          </a:xfrm>
        </p:spPr>
        <p:txBody>
          <a:bodyPr>
            <a:normAutofit/>
          </a:bodyPr>
          <a:lstStyle/>
          <a:p>
            <a:r>
              <a:rPr lang="en-US" dirty="0">
                <a:solidFill>
                  <a:srgbClr val="000000"/>
                </a:solidFill>
                <a:effectLst/>
                <a:highlight>
                  <a:srgbClr val="FFFF00"/>
                </a:highlight>
                <a:latin typeface="Times New Roman" panose="02020603050405020304" pitchFamily="18" charset="0"/>
                <a:ea typeface="Times New Roman" panose="02020603050405020304" pitchFamily="18" charset="0"/>
              </a:rPr>
              <a:t>Look at verse 13-14. “</a:t>
            </a:r>
            <a:r>
              <a:rPr lang="en-US"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13 </a:t>
            </a:r>
            <a:r>
              <a:rPr lang="en-US" dirty="0">
                <a:solidFill>
                  <a:srgbClr val="000000"/>
                </a:solidFill>
                <a:effectLst/>
                <a:highlight>
                  <a:srgbClr val="FFFF00"/>
                </a:highlight>
                <a:latin typeface="Times New Roman" panose="02020603050405020304" pitchFamily="18" charset="0"/>
                <a:ea typeface="Times New Roman" panose="02020603050405020304" pitchFamily="18" charset="0"/>
              </a:rPr>
              <a:t>‘Lord,’ Ananias answered, ‘I have heard many reports about this man and all the harm he has done to your holy people in Jerusalem.</a:t>
            </a:r>
            <a:r>
              <a:rPr lang="en-US" dirty="0">
                <a:solidFill>
                  <a:srgbClr val="000000"/>
                </a:solidFill>
                <a:effectLst/>
                <a:highlight>
                  <a:srgbClr val="FFFF00"/>
                </a:highlight>
                <a:latin typeface="Times New Roman" panose="02020603050405020304" pitchFamily="18" charset="0"/>
                <a:ea typeface="Calibri" panose="020F0502020204030204" pitchFamily="34" charset="0"/>
              </a:rPr>
              <a:t> </a:t>
            </a:r>
            <a:r>
              <a:rPr lang="en-US"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14 </a:t>
            </a:r>
            <a:r>
              <a:rPr lang="en-US" dirty="0">
                <a:solidFill>
                  <a:srgbClr val="000000"/>
                </a:solidFill>
                <a:effectLst/>
                <a:highlight>
                  <a:srgbClr val="FFFF00"/>
                </a:highlight>
                <a:latin typeface="Times New Roman" panose="02020603050405020304" pitchFamily="18" charset="0"/>
                <a:ea typeface="Times New Roman" panose="02020603050405020304" pitchFamily="18" charset="0"/>
              </a:rPr>
              <a:t>And he has come here with authority from the chief priests to arrest all who call on your name.’”</a:t>
            </a:r>
            <a:r>
              <a:rPr lang="en-US" dirty="0">
                <a:solidFill>
                  <a:srgbClr val="000000"/>
                </a:solidFill>
                <a:effectLst/>
                <a:latin typeface="Times New Roman" panose="02020603050405020304" pitchFamily="18" charset="0"/>
                <a:ea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D71F900B-0240-AB94-0139-29285F21F9A0}"/>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80383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A5DB-055C-0146-5CCD-DA6555E5D303}"/>
              </a:ext>
            </a:extLst>
          </p:cNvPr>
          <p:cNvSpPr>
            <a:spLocks noGrp="1"/>
          </p:cNvSpPr>
          <p:nvPr>
            <p:ph type="title"/>
          </p:nvPr>
        </p:nvSpPr>
        <p:spPr>
          <a:xfrm>
            <a:off x="838200" y="365125"/>
            <a:ext cx="10515600" cy="5757818"/>
          </a:xfrm>
        </p:spPr>
        <p:txBody>
          <a:bodyPr/>
          <a:lstStyle/>
          <a:p>
            <a:r>
              <a:rPr lang="en-US" sz="28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men traveling with Saul stood there speechless; they heard the sound but did not see anyone. </a:t>
            </a:r>
            <a:b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Saul got up from the ground, but when he opened his eyes he could see nothing. So they led him by the hand into Damascus. </a:t>
            </a:r>
            <a:b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three days he was blind, and did not eat or drink anything. </a:t>
            </a:r>
            <a:b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Damascus there was a disciple named Ananias. The Lord called to him in a vision, “Ananias!” “Yes, Lord,” he answered. </a:t>
            </a:r>
            <a:b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Lord told him, “Go to the house of Judas on Straight Street and ask for a man from Tarsus named Saul, for he is praying.</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b="1" kern="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 vision he has seen a man named Ananias come and place his hands on him to restore his sight.” </a:t>
            </a:r>
            <a:b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“Lord,” Ananias answered, “I have heard many reports about this man and all the harm he has done to your holy people in Jerusalem.</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1E1B522-FCA8-10BD-7185-F1B92C44B0B9}"/>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1171694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82E9-FD82-4B6E-D25F-9184A2BF6B3B}"/>
              </a:ext>
            </a:extLst>
          </p:cNvPr>
          <p:cNvSpPr>
            <a:spLocks noGrp="1"/>
          </p:cNvSpPr>
          <p:nvPr>
            <p:ph type="title"/>
          </p:nvPr>
        </p:nvSpPr>
        <p:spPr>
          <a:xfrm>
            <a:off x="838200" y="365125"/>
            <a:ext cx="10515600" cy="5811837"/>
          </a:xfrm>
        </p:spPr>
        <p:txBody>
          <a:bodyPr>
            <a:normAutofit/>
          </a:bodyPr>
          <a:lstStyle/>
          <a:p>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Look at verses 15-16.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15 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But the Lord said to Ananias, ‘Go! This man is my chosen instrument to proclaim my name to the Gentiles and their kings and to the people of Israel.</a:t>
            </a:r>
            <a:r>
              <a:rPr lang="en-US" sz="4000" dirty="0">
                <a:solidFill>
                  <a:srgbClr val="000000"/>
                </a:solidFill>
                <a:effectLst/>
                <a:highlight>
                  <a:srgbClr val="FFFF00"/>
                </a:highlight>
                <a:latin typeface="Times New Roman" panose="02020603050405020304" pitchFamily="18" charset="0"/>
                <a:ea typeface="Calibri" panose="020F0502020204030204" pitchFamily="34" charset="0"/>
              </a:rPr>
              <a:t> </a:t>
            </a:r>
            <a:r>
              <a:rPr lang="en-US" sz="40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16 </a:t>
            </a:r>
            <a:r>
              <a:rPr lang="en-US" sz="4000" dirty="0">
                <a:solidFill>
                  <a:srgbClr val="000000"/>
                </a:solidFill>
                <a:effectLst/>
                <a:highlight>
                  <a:srgbClr val="FFFF00"/>
                </a:highlight>
                <a:latin typeface="Times New Roman" panose="02020603050405020304" pitchFamily="18" charset="0"/>
                <a:ea typeface="Times New Roman" panose="02020603050405020304" pitchFamily="18" charset="0"/>
              </a:rPr>
              <a:t>I will show him how much he must suffer for my name.’”</a:t>
            </a:r>
            <a:r>
              <a:rPr lang="en-US" sz="400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FF6CE825-570B-B669-6944-E423162D57A2}"/>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785251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67E9-8232-8E38-4B8D-F3B398B476EF}"/>
              </a:ext>
            </a:extLst>
          </p:cNvPr>
          <p:cNvSpPr>
            <a:spLocks noGrp="1"/>
          </p:cNvSpPr>
          <p:nvPr>
            <p:ph type="title"/>
          </p:nvPr>
        </p:nvSpPr>
        <p:spPr>
          <a:xfrm>
            <a:off x="838200" y="365125"/>
            <a:ext cx="10515600" cy="5811837"/>
          </a:xfrm>
        </p:spPr>
        <p:txBody>
          <a:bodyPr>
            <a:normAutofit/>
          </a:bodyPr>
          <a:lstStyle/>
          <a:p>
            <a:r>
              <a:rPr lang="en-US" sz="3200" dirty="0">
                <a:solidFill>
                  <a:srgbClr val="000000"/>
                </a:solidFill>
                <a:effectLst/>
                <a:highlight>
                  <a:srgbClr val="00FF00"/>
                </a:highlight>
                <a:latin typeface="Times New Roman" panose="02020603050405020304" pitchFamily="18" charset="0"/>
                <a:ea typeface="Times New Roman" panose="02020603050405020304" pitchFamily="18" charset="0"/>
              </a:rPr>
              <a:t>1 Corinthians 9:20-22, “</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To the Jews I became like a Jew, to win the Jews. To those under the law I became like one under the law (though I myself am not under the law), so as to win those under the law. </a:t>
            </a:r>
            <a:r>
              <a:rPr lang="en-US" sz="3200" b="1" baseline="30000" dirty="0">
                <a:solidFill>
                  <a:srgbClr val="000000"/>
                </a:solidFill>
                <a:effectLst/>
                <a:highlight>
                  <a:srgbClr val="00FF00"/>
                </a:highlight>
                <a:latin typeface="Times New Roman" panose="02020603050405020304" pitchFamily="18" charset="0"/>
                <a:ea typeface="Calibri" panose="020F0502020204030204" pitchFamily="34" charset="0"/>
              </a:rPr>
              <a:t>21 </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To those not having the law I became like one not having the law (though I am not free from God’s law but am under Christ’s law), so as to win those not having the law. </a:t>
            </a:r>
            <a:r>
              <a:rPr lang="en-US" sz="3200" b="1" baseline="30000" dirty="0">
                <a:solidFill>
                  <a:srgbClr val="000000"/>
                </a:solidFill>
                <a:effectLst/>
                <a:highlight>
                  <a:srgbClr val="00FF00"/>
                </a:highlight>
                <a:latin typeface="Times New Roman" panose="02020603050405020304" pitchFamily="18" charset="0"/>
                <a:ea typeface="Calibri" panose="020F0502020204030204" pitchFamily="34" charset="0"/>
              </a:rPr>
              <a:t>22 </a:t>
            </a:r>
            <a:r>
              <a:rPr lang="en-US" sz="3200" dirty="0">
                <a:solidFill>
                  <a:srgbClr val="000000"/>
                </a:solidFill>
                <a:effectLst/>
                <a:highlight>
                  <a:srgbClr val="00FF00"/>
                </a:highlight>
                <a:latin typeface="Times New Roman" panose="02020603050405020304" pitchFamily="18" charset="0"/>
                <a:ea typeface="Calibri" panose="020F0502020204030204" pitchFamily="34" charset="0"/>
              </a:rPr>
              <a:t>To the weak I became weak, to win the weak. I have become all things to all people so that by all possible means I might save some.”</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
        <p:nvSpPr>
          <p:cNvPr id="3" name="Content Placeholder 2">
            <a:extLst>
              <a:ext uri="{FF2B5EF4-FFF2-40B4-BE49-F238E27FC236}">
                <a16:creationId xmlns:a16="http://schemas.microsoft.com/office/drawing/2014/main" id="{97AD5ECA-CA36-4FBD-149B-BA74760D1692}"/>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503576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5143-9F00-D4FE-2A9E-7A4C1AA3AA84}"/>
              </a:ext>
            </a:extLst>
          </p:cNvPr>
          <p:cNvSpPr>
            <a:spLocks noGrp="1"/>
          </p:cNvSpPr>
          <p:nvPr>
            <p:ph type="title"/>
          </p:nvPr>
        </p:nvSpPr>
        <p:spPr>
          <a:xfrm>
            <a:off x="838200" y="365125"/>
            <a:ext cx="10515600" cy="5811837"/>
          </a:xfrm>
        </p:spPr>
        <p:txBody>
          <a:bodyPr>
            <a:normAutofit/>
          </a:bodyPr>
          <a:lstStyle/>
          <a:p>
            <a:r>
              <a:rPr lang="en-US" sz="36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Look at verses 17-19a. “</a:t>
            </a:r>
            <a:r>
              <a:rPr lang="en-US" sz="3600" b="1" baseline="300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17 </a:t>
            </a:r>
            <a:r>
              <a:rPr lang="en-US" sz="36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Then Ananias went to the house and entered it. Placing his hands on Saul, he said, ‘Brother Saul, the Lord—Jesus, who appeared to you on the road as you were coming here—has sent me so that you may see again and be filled with the Holy Spirit.’</a:t>
            </a:r>
            <a:r>
              <a:rPr lang="en-US" sz="36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3600" b="1" baseline="300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18 </a:t>
            </a:r>
            <a:r>
              <a:rPr lang="en-US" sz="36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Immediately, something like scales fell from Saul’s eyes, and he could see again. He got up and was baptized,</a:t>
            </a:r>
            <a:r>
              <a:rPr lang="en-US" sz="36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3600" b="1" baseline="300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19 </a:t>
            </a:r>
            <a:r>
              <a:rPr lang="en-US" sz="36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and after taking some food, he regained his strength.”</a:t>
            </a:r>
            <a:r>
              <a:rPr lang="en-US" sz="3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3600" dirty="0"/>
          </a:p>
        </p:txBody>
      </p:sp>
      <p:sp>
        <p:nvSpPr>
          <p:cNvPr id="3" name="Content Placeholder 2">
            <a:extLst>
              <a:ext uri="{FF2B5EF4-FFF2-40B4-BE49-F238E27FC236}">
                <a16:creationId xmlns:a16="http://schemas.microsoft.com/office/drawing/2014/main" id="{D9D16253-A4D0-26AD-9362-BB4FDC0276AD}"/>
              </a:ext>
            </a:extLst>
          </p:cNvPr>
          <p:cNvSpPr>
            <a:spLocks noGrp="1"/>
          </p:cNvSpPr>
          <p:nvPr>
            <p:ph idx="1"/>
          </p:nvPr>
        </p:nvSpPr>
        <p:spPr>
          <a:xfrm>
            <a:off x="838200" y="6127995"/>
            <a:ext cx="10515600" cy="48967"/>
          </a:xfrm>
        </p:spPr>
        <p:txBody>
          <a:bodyPr>
            <a:normAutofit fontScale="25000" lnSpcReduction="20000"/>
          </a:bodyPr>
          <a:lstStyle/>
          <a:p>
            <a:endParaRPr lang="en-US" dirty="0"/>
          </a:p>
        </p:txBody>
      </p:sp>
    </p:spTree>
    <p:extLst>
      <p:ext uri="{BB962C8B-B14F-4D97-AF65-F5344CB8AC3E}">
        <p14:creationId xmlns:p14="http://schemas.microsoft.com/office/powerpoint/2010/main" val="942639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535B-328F-B578-FCEB-A64EF79D90F2}"/>
              </a:ext>
            </a:extLst>
          </p:cNvPr>
          <p:cNvSpPr>
            <a:spLocks noGrp="1"/>
          </p:cNvSpPr>
          <p:nvPr>
            <p:ph type="title"/>
          </p:nvPr>
        </p:nvSpPr>
        <p:spPr>
          <a:xfrm>
            <a:off x="838200" y="365125"/>
            <a:ext cx="10515600" cy="5681788"/>
          </a:xfrm>
        </p:spPr>
        <p:txBody>
          <a:bodyPr>
            <a:normAutofit/>
          </a:bodyPr>
          <a:lstStyle/>
          <a:p>
            <a:r>
              <a:rPr lang="en-US" sz="480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John 20:29, “</a:t>
            </a:r>
            <a:r>
              <a:rPr lang="en-US" sz="4800" dirty="0">
                <a:solidFill>
                  <a:srgbClr val="000000"/>
                </a:solidFill>
                <a:effectLst/>
                <a:highlight>
                  <a:srgbClr val="00FF00"/>
                </a:highlight>
                <a:latin typeface="Times New Roman" panose="02020603050405020304" pitchFamily="18" charset="0"/>
                <a:ea typeface="Calibri" panose="020F0502020204030204" pitchFamily="34" charset="0"/>
              </a:rPr>
              <a:t>Then Jesus told him, </a:t>
            </a:r>
            <a:r>
              <a:rPr lang="en-US" sz="480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t>
            </a:r>
            <a:r>
              <a:rPr lang="en-US" sz="4800" dirty="0">
                <a:solidFill>
                  <a:srgbClr val="000000"/>
                </a:solidFill>
                <a:effectLst/>
                <a:highlight>
                  <a:srgbClr val="00FF00"/>
                </a:highlight>
                <a:latin typeface="Times New Roman" panose="02020603050405020304" pitchFamily="18" charset="0"/>
                <a:ea typeface="Calibri" panose="020F0502020204030204" pitchFamily="34" charset="0"/>
              </a:rPr>
              <a:t>Because you have seen me, you have believed; blessed are those who have not seen and yet have believed.</a:t>
            </a:r>
            <a:r>
              <a:rPr lang="en-US" sz="480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t>
            </a:r>
            <a:r>
              <a:rPr lang="en-US" sz="4800" dirty="0">
                <a:solidFill>
                  <a:srgbClr val="000000"/>
                </a:solidFill>
                <a:effectLst/>
                <a:highlight>
                  <a:srgbClr val="00FF00"/>
                </a:highlight>
                <a:latin typeface="Times New Roman" panose="02020603050405020304" pitchFamily="18" charset="0"/>
                <a:ea typeface="Calibri" panose="020F0502020204030204" pitchFamily="34" charset="0"/>
              </a:rPr>
              <a:t>”</a:t>
            </a:r>
            <a:endParaRPr lang="en-US" sz="4800" dirty="0"/>
          </a:p>
        </p:txBody>
      </p:sp>
      <p:sp>
        <p:nvSpPr>
          <p:cNvPr id="3" name="Content Placeholder 2">
            <a:extLst>
              <a:ext uri="{FF2B5EF4-FFF2-40B4-BE49-F238E27FC236}">
                <a16:creationId xmlns:a16="http://schemas.microsoft.com/office/drawing/2014/main" id="{B6C4C6B8-CA76-5BCD-38B1-E2DADC0F2133}"/>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041961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C76F-DAE3-8E88-AC19-7791B33774DF}"/>
              </a:ext>
            </a:extLst>
          </p:cNvPr>
          <p:cNvSpPr>
            <a:spLocks noGrp="1"/>
          </p:cNvSpPr>
          <p:nvPr>
            <p:ph type="title"/>
          </p:nvPr>
        </p:nvSpPr>
        <p:spPr>
          <a:xfrm>
            <a:off x="838200" y="932477"/>
            <a:ext cx="10515600" cy="4639805"/>
          </a:xfrm>
        </p:spPr>
        <p:txBody>
          <a:bodyPr/>
          <a:lstStyle/>
          <a:p>
            <a:endParaRPr lang="en-US" dirty="0"/>
          </a:p>
        </p:txBody>
      </p:sp>
      <p:sp>
        <p:nvSpPr>
          <p:cNvPr id="3" name="Content Placeholder 2">
            <a:extLst>
              <a:ext uri="{FF2B5EF4-FFF2-40B4-BE49-F238E27FC236}">
                <a16:creationId xmlns:a16="http://schemas.microsoft.com/office/drawing/2014/main" id="{4F91BFDA-36F4-CC21-8F13-3D27E666AC40}"/>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pic>
        <p:nvPicPr>
          <p:cNvPr id="2050" name="Picture 2" descr="Mosab Hassan Yousef - IMDb">
            <a:extLst>
              <a:ext uri="{FF2B5EF4-FFF2-40B4-BE49-F238E27FC236}">
                <a16:creationId xmlns:a16="http://schemas.microsoft.com/office/drawing/2014/main" id="{CC6B0833-8A7F-7E55-69B4-672FF5E32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747686"/>
            <a:ext cx="5029200" cy="547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60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0812-9E3C-2DAE-2CEC-0C1188D9B452}"/>
              </a:ext>
            </a:extLst>
          </p:cNvPr>
          <p:cNvSpPr>
            <a:spLocks noGrp="1"/>
          </p:cNvSpPr>
          <p:nvPr>
            <p:ph type="title"/>
          </p:nvPr>
        </p:nvSpPr>
        <p:spPr>
          <a:xfrm>
            <a:off x="838200" y="365125"/>
            <a:ext cx="10515600" cy="5811837"/>
          </a:xfrm>
        </p:spPr>
        <p:txBody>
          <a:bodyPr/>
          <a:lstStyle/>
          <a:p>
            <a:r>
              <a:rPr lang="en-US" sz="2800" b="1" kern="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he has come here with authority from the chief priests to arrest all who call on your name.”</a:t>
            </a:r>
            <a:b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the Lord said to Ananias, “Go! This man is my chosen instrument to proclaim my name to the Gentiles and their kings and to the people of Israel.</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b="1" kern="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will show him how much he must suffer for my name.”</a:t>
            </a:r>
            <a:b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Then Ananias went to the house and entered it. Placing his hands on Saul, he said, “Brother Saul, the Lord—Jesus, who appeared to you on the road as you were coming here—has sent me so that you may see again and be filled with the Holy Spirit.”</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b="1" kern="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18 </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Immediately, something like scales fell from Saul’s eyes, and he could see again. He got up and was baptized,</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b="1" kern="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19 </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after taking some food, he regained his strength.</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5A70618-F63D-A85E-C60E-7CEB0D85C4DD}"/>
              </a:ext>
            </a:extLst>
          </p:cNvPr>
          <p:cNvSpPr>
            <a:spLocks noGrp="1"/>
          </p:cNvSpPr>
          <p:nvPr>
            <p:ph idx="1"/>
          </p:nvPr>
        </p:nvSpPr>
        <p:spPr>
          <a:xfrm>
            <a:off x="838200" y="6127995"/>
            <a:ext cx="10515600" cy="48967"/>
          </a:xfrm>
        </p:spPr>
        <p:txBody>
          <a:bodyPr>
            <a:normAutofit fontScale="25000" lnSpcReduction="20000"/>
          </a:bodyPr>
          <a:lstStyle/>
          <a:p>
            <a:endParaRPr lang="en-US" dirty="0"/>
          </a:p>
        </p:txBody>
      </p:sp>
    </p:spTree>
    <p:extLst>
      <p:ext uri="{BB962C8B-B14F-4D97-AF65-F5344CB8AC3E}">
        <p14:creationId xmlns:p14="http://schemas.microsoft.com/office/powerpoint/2010/main" val="253259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F51EA-0BEB-BB86-EAB0-19FD2DFF43EE}"/>
              </a:ext>
            </a:extLst>
          </p:cNvPr>
          <p:cNvSpPr>
            <a:spLocks noGrp="1"/>
          </p:cNvSpPr>
          <p:nvPr>
            <p:ph type="title"/>
          </p:nvPr>
        </p:nvSpPr>
        <p:spPr>
          <a:xfrm>
            <a:off x="838200" y="365125"/>
            <a:ext cx="10515600" cy="5752766"/>
          </a:xfrm>
        </p:spPr>
        <p:txBody>
          <a:bodyPr/>
          <a:lstStyle/>
          <a:p>
            <a:pPr marL="0" marR="0">
              <a:lnSpc>
                <a:spcPct val="115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POWER OF THE RISEN JESUS TO CHANGE SAUL TO PAUL</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(Third Sunday of Easter)</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Acts 9:1-19a</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Key Verse: 5:</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are you, Lord?’ Saul asked. ‘I am Jesus, whom you are persecuting,’ he replied.”</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8E249B4-E094-F151-4DC1-DAE71EEA11C9}"/>
              </a:ext>
            </a:extLst>
          </p:cNvPr>
          <p:cNvSpPr>
            <a:spLocks noGrp="1"/>
          </p:cNvSpPr>
          <p:nvPr>
            <p:ph idx="1"/>
          </p:nvPr>
        </p:nvSpPr>
        <p:spPr>
          <a:xfrm>
            <a:off x="838200" y="6117891"/>
            <a:ext cx="10515600" cy="59071"/>
          </a:xfrm>
        </p:spPr>
        <p:txBody>
          <a:bodyPr>
            <a:normAutofit fontScale="25000" lnSpcReduction="20000"/>
          </a:bodyPr>
          <a:lstStyle/>
          <a:p>
            <a:endParaRPr lang="en-US" dirty="0"/>
          </a:p>
        </p:txBody>
      </p:sp>
    </p:spTree>
    <p:extLst>
      <p:ext uri="{BB962C8B-B14F-4D97-AF65-F5344CB8AC3E}">
        <p14:creationId xmlns:p14="http://schemas.microsoft.com/office/powerpoint/2010/main" val="321021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E1D8-01CA-9366-92E9-4A6DE9676B42}"/>
              </a:ext>
            </a:extLst>
          </p:cNvPr>
          <p:cNvSpPr>
            <a:spLocks noGrp="1"/>
          </p:cNvSpPr>
          <p:nvPr>
            <p:ph type="title"/>
          </p:nvPr>
        </p:nvSpPr>
        <p:spPr>
          <a:xfrm>
            <a:off x="838200" y="365125"/>
            <a:ext cx="10515600" cy="5757818"/>
          </a:xfrm>
        </p:spPr>
        <p:txBody>
          <a:bodyPr>
            <a:normAutofit/>
          </a:bodyPr>
          <a:lstStyle/>
          <a:p>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Look at verses 1-2. “Meanwhile, Saul was still breathing out murderous threats against the Lord’s disciples. He went to the high priest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2 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and asked him for letters to the synagogues in Damascus, so that if he found any there who belonged to the Way, whether men or women, he might take them as prisoners to Jerusalem.”</a:t>
            </a:r>
            <a:r>
              <a:rPr lang="en-US" sz="4000" kern="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D1C029CC-49B7-C683-4165-232F72A7381F}"/>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238082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A7CC-3169-C054-23B3-ABA314F2A31C}"/>
              </a:ext>
            </a:extLst>
          </p:cNvPr>
          <p:cNvSpPr>
            <a:spLocks noGrp="1"/>
          </p:cNvSpPr>
          <p:nvPr>
            <p:ph type="title"/>
          </p:nvPr>
        </p:nvSpPr>
        <p:spPr>
          <a:xfrm>
            <a:off x="838200" y="365125"/>
            <a:ext cx="10515600" cy="5811837"/>
          </a:xfrm>
        </p:spPr>
        <p:txBody>
          <a:bodyPr>
            <a:normAutofit/>
          </a:bodyPr>
          <a:lstStyle/>
          <a:p>
            <a:r>
              <a:rPr lang="en-US" sz="4800" kern="0" dirty="0">
                <a:solidFill>
                  <a:srgbClr val="000000"/>
                </a:solidFill>
                <a:effectLst/>
                <a:highlight>
                  <a:srgbClr val="00FF00"/>
                </a:highlight>
                <a:latin typeface="Times New Roman" panose="02020603050405020304" pitchFamily="18" charset="0"/>
                <a:ea typeface="Times New Roman" panose="02020603050405020304" pitchFamily="18" charset="0"/>
              </a:rPr>
              <a:t>John 14:6a, “I am the way, and the truth, and the life.”</a:t>
            </a:r>
            <a:r>
              <a:rPr lang="en-US" sz="4800" kern="0" dirty="0">
                <a:solidFill>
                  <a:srgbClr val="000000"/>
                </a:solidFill>
                <a:effectLst/>
                <a:latin typeface="Times New Roman" panose="02020603050405020304" pitchFamily="18" charset="0"/>
                <a:ea typeface="Times New Roman" panose="02020603050405020304" pitchFamily="18" charset="0"/>
              </a:rPr>
              <a:t> </a:t>
            </a:r>
            <a:endParaRPr lang="en-US" sz="4800" dirty="0"/>
          </a:p>
        </p:txBody>
      </p:sp>
      <p:sp>
        <p:nvSpPr>
          <p:cNvPr id="3" name="Content Placeholder 2">
            <a:extLst>
              <a:ext uri="{FF2B5EF4-FFF2-40B4-BE49-F238E27FC236}">
                <a16:creationId xmlns:a16="http://schemas.microsoft.com/office/drawing/2014/main" id="{A2BA3D2E-F49C-8BFB-1798-608EB9A46E75}"/>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99392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39B5-A95A-B03D-5209-DC81B79161F5}"/>
              </a:ext>
            </a:extLst>
          </p:cNvPr>
          <p:cNvSpPr>
            <a:spLocks noGrp="1"/>
          </p:cNvSpPr>
          <p:nvPr>
            <p:ph type="title"/>
          </p:nvPr>
        </p:nvSpPr>
        <p:spPr>
          <a:xfrm>
            <a:off x="838200" y="365125"/>
            <a:ext cx="10515600" cy="5722455"/>
          </a:xfrm>
        </p:spPr>
        <p:txBody>
          <a:bodyPr>
            <a:normAutofit/>
          </a:bodyPr>
          <a:lstStyle/>
          <a:p>
            <a:r>
              <a:rPr lang="en-US" sz="4800" kern="0" dirty="0">
                <a:solidFill>
                  <a:srgbClr val="000000"/>
                </a:solidFill>
                <a:effectLst/>
                <a:highlight>
                  <a:srgbClr val="00FF00"/>
                </a:highlight>
                <a:latin typeface="Times New Roman" panose="02020603050405020304" pitchFamily="18" charset="0"/>
                <a:ea typeface="Times New Roman" panose="02020603050405020304" pitchFamily="18" charset="0"/>
              </a:rPr>
              <a:t>Galatians 1:14 reads, “I was advancing in </a:t>
            </a:r>
            <a:r>
              <a:rPr lang="en-US" sz="4800" u="sng" kern="0" dirty="0">
                <a:solidFill>
                  <a:srgbClr val="000000"/>
                </a:solidFill>
                <a:effectLst/>
                <a:highlight>
                  <a:srgbClr val="00FF00"/>
                </a:highlight>
                <a:latin typeface="Times New Roman" panose="02020603050405020304" pitchFamily="18" charset="0"/>
                <a:ea typeface="Times New Roman" panose="02020603050405020304" pitchFamily="18" charset="0"/>
              </a:rPr>
              <a:t>Judaism</a:t>
            </a:r>
            <a:r>
              <a:rPr lang="en-US" sz="4800" kern="0" dirty="0">
                <a:solidFill>
                  <a:srgbClr val="000000"/>
                </a:solidFill>
                <a:effectLst/>
                <a:highlight>
                  <a:srgbClr val="00FF00"/>
                </a:highlight>
                <a:latin typeface="Times New Roman" panose="02020603050405020304" pitchFamily="18" charset="0"/>
                <a:ea typeface="Times New Roman" panose="02020603050405020304" pitchFamily="18" charset="0"/>
              </a:rPr>
              <a:t> beyond many Jews of my own age and was </a:t>
            </a:r>
            <a:r>
              <a:rPr lang="en-US" sz="4800" u="sng" kern="0" dirty="0">
                <a:solidFill>
                  <a:srgbClr val="000000"/>
                </a:solidFill>
                <a:effectLst/>
                <a:highlight>
                  <a:srgbClr val="00FF00"/>
                </a:highlight>
                <a:latin typeface="Times New Roman" panose="02020603050405020304" pitchFamily="18" charset="0"/>
                <a:ea typeface="Times New Roman" panose="02020603050405020304" pitchFamily="18" charset="0"/>
              </a:rPr>
              <a:t>extremely zealous</a:t>
            </a:r>
            <a:r>
              <a:rPr lang="en-US" sz="4800" kern="0" dirty="0">
                <a:solidFill>
                  <a:srgbClr val="000000"/>
                </a:solidFill>
                <a:effectLst/>
                <a:highlight>
                  <a:srgbClr val="00FF00"/>
                </a:highlight>
                <a:latin typeface="Times New Roman" panose="02020603050405020304" pitchFamily="18" charset="0"/>
                <a:ea typeface="Times New Roman" panose="02020603050405020304" pitchFamily="18" charset="0"/>
              </a:rPr>
              <a:t> for the traditions of my fathers.”</a:t>
            </a:r>
            <a:r>
              <a:rPr lang="en-US" sz="4800" kern="0" dirty="0">
                <a:solidFill>
                  <a:srgbClr val="000000"/>
                </a:solidFill>
                <a:effectLst/>
                <a:latin typeface="Times New Roman" panose="02020603050405020304" pitchFamily="18" charset="0"/>
                <a:ea typeface="Times New Roman" panose="02020603050405020304" pitchFamily="18" charset="0"/>
              </a:rPr>
              <a:t> </a:t>
            </a:r>
            <a:endParaRPr lang="en-US" sz="4800" dirty="0"/>
          </a:p>
        </p:txBody>
      </p:sp>
      <p:sp>
        <p:nvSpPr>
          <p:cNvPr id="3" name="Content Placeholder 2">
            <a:extLst>
              <a:ext uri="{FF2B5EF4-FFF2-40B4-BE49-F238E27FC236}">
                <a16:creationId xmlns:a16="http://schemas.microsoft.com/office/drawing/2014/main" id="{040B68C2-8371-982B-D88B-0DE034DB1E18}"/>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32575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65F3-D730-E692-41A5-ADCE48322276}"/>
              </a:ext>
            </a:extLst>
          </p:cNvPr>
          <p:cNvSpPr>
            <a:spLocks noGrp="1"/>
          </p:cNvSpPr>
          <p:nvPr>
            <p:ph type="title"/>
          </p:nvPr>
        </p:nvSpPr>
        <p:spPr>
          <a:xfrm>
            <a:off x="838200" y="365125"/>
            <a:ext cx="10515600" cy="5766118"/>
          </a:xfrm>
        </p:spPr>
        <p:txBody>
          <a:bodyPr>
            <a:normAutofit/>
          </a:bodyPr>
          <a:lstStyle/>
          <a:p>
            <a:r>
              <a:rPr lang="en-US" sz="4000" kern="0" dirty="0">
                <a:solidFill>
                  <a:srgbClr val="000000"/>
                </a:solidFill>
                <a:effectLst/>
                <a:highlight>
                  <a:srgbClr val="00FF00"/>
                </a:highlight>
                <a:latin typeface="Times New Roman" panose="02020603050405020304" pitchFamily="18" charset="0"/>
                <a:ea typeface="Times New Roman" panose="02020603050405020304" pitchFamily="18" charset="0"/>
              </a:rPr>
              <a:t>Acts 8:3 reads, “But Saul began to destroy the church. Going from house to house, he dragged off men and women and put them in prison.”</a:t>
            </a:r>
            <a:r>
              <a:rPr lang="en-US" sz="4000" kern="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1AFC945E-A708-FBC1-0616-C92A99C1B7EC}"/>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13244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9A9E-4E07-63EF-5F5E-177899BFD557}"/>
              </a:ext>
            </a:extLst>
          </p:cNvPr>
          <p:cNvSpPr>
            <a:spLocks noGrp="1"/>
          </p:cNvSpPr>
          <p:nvPr>
            <p:ph type="title"/>
          </p:nvPr>
        </p:nvSpPr>
        <p:spPr>
          <a:xfrm>
            <a:off x="838200" y="365125"/>
            <a:ext cx="10515600" cy="5766118"/>
          </a:xfrm>
        </p:spPr>
        <p:txBody>
          <a:bodyPr>
            <a:normAutofit/>
          </a:bodyPr>
          <a:lstStyle/>
          <a:p>
            <a:r>
              <a:rPr lang="en-US" sz="4000" kern="0" dirty="0">
                <a:solidFill>
                  <a:srgbClr val="000000"/>
                </a:solidFill>
                <a:effectLst/>
                <a:highlight>
                  <a:srgbClr val="00FF00"/>
                </a:highlight>
                <a:latin typeface="Times New Roman" panose="02020603050405020304" pitchFamily="18" charset="0"/>
                <a:ea typeface="Times New Roman" panose="02020603050405020304" pitchFamily="18" charset="0"/>
              </a:rPr>
              <a:t>Philippians 3:5-6 reads, “…circumcised on the eight day, of the people of Israel, of the tribe of Benjamin, a Hebrew of Hebrews; in regard to the law, a Pharisee; as for zeal, persecuting the church; as for legalistic righteousness, faultless.”</a:t>
            </a:r>
            <a:r>
              <a:rPr lang="en-US" sz="4000" kern="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BD5735E3-83E1-C410-1442-9C7068E3F6AB}"/>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797965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1445</Words>
  <Application>Microsoft Office PowerPoint</Application>
  <PresentationFormat>Widescreen</PresentationFormat>
  <Paragraphs>20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Acts 9:1-19a  Meanwhile, Saul was still breathing out murderous threats against the Lord’s disciples. He went to the high priest  2 and asked him for letters to the synagogues in Damascus, so that if he found any there who belonged to the Way, whether men or women, he might take them as prisoners to Jerusalem.  3 As he neared Damascus on his journey, suddenly a light from heaven flashed around him.  4 He fell to the ground and heard a voice say to him, “Saul, Saul, why do you persecute me?  5 “Who are you, Lord?” Saul asked. “I am Jesus, whom you are persecuting,” he replied.  6 “Now get up and go into the city, and you will be told what you must do.”</vt:lpstr>
      <vt:lpstr>7 The men traveling with Saul stood there speechless; they heard the sound but did not see anyone.  8 Saul got up from the ground, but when he opened his eyes he could see nothing. So they led him by the hand into Damascus.  9 For three days he was blind, and did not eat or drink anything.  10 In Damascus there was a disciple named Ananias. The Lord called to him in a vision, “Ananias!” “Yes, Lord,” he answered.  11 The Lord told him, “Go to the house of Judas on Straight Street and ask for a man from Tarsus named Saul, for he is praying.  12 In a vision he has seen a man named Ananias come and place his hands on him to restore his sight.”  13 “Lord,” Ananias answered, “I have heard many reports about this man and all the harm he has done to your holy people in Jerusalem.  </vt:lpstr>
      <vt:lpstr>14 And he has come here with authority from the chief priests to arrest all who call on your name.” 15 But the Lord said to Ananias, “Go! This man is my chosen instrument to proclaim my name to the Gentiles and their kings and to the people of Israel.  16 I will show him how much he must suffer for my name.” 17 Then Ananias went to the house and entered it. Placing his hands on Saul, he said, “Brother Saul, the Lord—Jesus, who appeared to you on the road as you were coming here—has sent me so that you may see again and be filled with the Holy Spirit.”  18 Immediately, something like scales fell from Saul’s eyes, and he could see again. He got up and was baptized,  19 and after taking some food, he regained his strength. </vt:lpstr>
      <vt:lpstr>THE POWER OF THE RISEN JESUS TO CHANGE SAUL TO PAUL                                        (Third Sunday of Easter) Acts 9:1-19a Key Verse: 5:  5 “’Who are you, Lord?’ Saul asked. ‘I am Jesus, whom you are persecuting,’ he replied.” </vt:lpstr>
      <vt:lpstr>Look at verses 1-2. “Meanwhile, Saul was still breathing out murderous threats against the Lord’s disciples. He went to the high priest 2 and asked him for letters to the synagogues in Damascus, so that if he found any there who belonged to the Way, whether men or women, he might take them as prisoners to Jerusalem.” </vt:lpstr>
      <vt:lpstr>John 14:6a, “I am the way, and the truth, and the life.” </vt:lpstr>
      <vt:lpstr>Galatians 1:14 reads, “I was advancing in Judaism beyond many Jews of my own age and was extremely zealous for the traditions of my fathers.” </vt:lpstr>
      <vt:lpstr>Acts 8:3 reads, “But Saul began to destroy the church. Going from house to house, he dragged off men and women and put them in prison.” </vt:lpstr>
      <vt:lpstr>Philippians 3:5-6 reads, “…circumcised on the eight day, of the people of Israel, of the tribe of Benjamin, a Hebrew of Hebrews; in regard to the law, a Pharisee; as for zeal, persecuting the church; as for legalistic righteousness, faultless.” </vt:lpstr>
      <vt:lpstr>Look at verses 3-4. “3 As he neared Damascus on his journey, suddenly a light from heaven flashed around him. 4 He fell to the ground and heard a voice say to him, “’Saul, Saul, why do you persecute me?’” </vt:lpstr>
      <vt:lpstr>Revelation 1:16b, “His face was like the sun shining in all its brilliance.” </vt:lpstr>
      <vt:lpstr>Look at verses 5-6. “5 ‘Who are you, Lord?’ Saul asked. ‘I am Jesus, whom you are persecuting,’ he replied. 6 ‘Now get up and go into the city, and you will be told what you must do.’” </vt:lpstr>
      <vt:lpstr>Acts 26:14 reads, “We all fell to the ground, and I heard a voice saying to me in Aramaic ‘Saul, why do you persecute me? It is hard for you to kick against the goads.” </vt:lpstr>
      <vt:lpstr>PowerPoint Presentation</vt:lpstr>
      <vt:lpstr>PowerPoint Presentation</vt:lpstr>
      <vt:lpstr>Look at verses 7-9. “7 The men traveling with Saul stood there speechless; they heard the sound but did not see anyone. 8 Saul got up from the ground, but when he opened his eyes he could see nothing. So they led him by the hand into Damascus. 9 For three days he was blind, and did not eat or drink anything.” </vt:lpstr>
      <vt:lpstr>Look at verses 10-12. “10 In Damascus there was a disciple named Ananias. The Lord called to him in a vision, ‘Ananias!’ ‘Yes, Lord,’ he answered.11 The Lord told him, ‘Go to the house of Judas on Straight Street and ask for a man from Tarsus named Saul, for he is praying. 12 In a vision he has seen a man named Ananias come and place his hands on him to restore his sight.’” </vt:lpstr>
      <vt:lpstr>PowerPoint Presentation</vt:lpstr>
      <vt:lpstr>Look at verse 13-14. “13 ‘Lord,’ Ananias answered, ‘I have heard many reports about this man and all the harm he has done to your holy people in Jerusalem. 14 And he has come here with authority from the chief priests to arrest all who call on your name.’” </vt:lpstr>
      <vt:lpstr>Look at verses 15-16. “15 But the Lord said to Ananias, ‘Go! This man is my chosen instrument to proclaim my name to the Gentiles and their kings and to the people of Israel. 16 I will show him how much he must suffer for my name.’” </vt:lpstr>
      <vt:lpstr>1 Corinthians 9:20-22, “To the Jews I became like a Jew, to win the Jews. To those under the law I became like one under the law (though I myself am not under the law), so as to win those under the law. 21 To those not having the law I became like one not having the law (though I am not free from God’s law but am under Christ’s law), so as to win those not having the law. 22 To the weak I became weak, to win the weak. I have become all things to all people so that by all possible means I might save some.” </vt:lpstr>
      <vt:lpstr>Look at verses 17-19a. “17 Then Ananias went to the house and entered it. Placing his hands on Saul, he said, ‘Brother Saul, the Lord—Jesus, who appeared to you on the road as you were coming here—has sent me so that you may see again and be filled with the Holy Spirit.’ 18 Immediately, something like scales fell from Saul’s eyes, and he could see again. He got up and was baptized, 19 and after taking some food, he regained his strength.” </vt:lpstr>
      <vt:lpstr>John 20:29, “Then Jesus told him, ‘Because you have seen me, you have believed; blessed are those who have not seen and yet have believed.’”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7</cp:revision>
  <dcterms:created xsi:type="dcterms:W3CDTF">2025-05-04T01:28:14Z</dcterms:created>
  <dcterms:modified xsi:type="dcterms:W3CDTF">2025-05-04T14:11:48Z</dcterms:modified>
</cp:coreProperties>
</file>