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7" autoAdjust="0"/>
    <p:restoredTop sz="94660"/>
  </p:normalViewPr>
  <p:slideViewPr>
    <p:cSldViewPr snapToGrid="0">
      <p:cViewPr varScale="1">
        <p:scale>
          <a:sx n="63" d="100"/>
          <a:sy n="63" d="100"/>
        </p:scale>
        <p:origin x="796" y="2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599728-CC32-660B-27EF-04BD2F9D04E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0AC0047-5743-38B1-21FD-6D099768FF4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094656A-6CCB-4A5A-7173-A2CB1D73A65F}"/>
              </a:ext>
            </a:extLst>
          </p:cNvPr>
          <p:cNvSpPr>
            <a:spLocks noGrp="1"/>
          </p:cNvSpPr>
          <p:nvPr>
            <p:ph type="dt" sz="half" idx="10"/>
          </p:nvPr>
        </p:nvSpPr>
        <p:spPr/>
        <p:txBody>
          <a:bodyPr/>
          <a:lstStyle/>
          <a:p>
            <a:fld id="{8EC2E1D7-533D-4F70-BFAF-32BE6329FCCA}" type="datetimeFigureOut">
              <a:rPr lang="en-US" smtClean="0"/>
              <a:t>5/24/2025</a:t>
            </a:fld>
            <a:endParaRPr lang="en-US"/>
          </a:p>
        </p:txBody>
      </p:sp>
      <p:sp>
        <p:nvSpPr>
          <p:cNvPr id="5" name="Footer Placeholder 4">
            <a:extLst>
              <a:ext uri="{FF2B5EF4-FFF2-40B4-BE49-F238E27FC236}">
                <a16:creationId xmlns:a16="http://schemas.microsoft.com/office/drawing/2014/main" id="{ED91B60A-A8B7-1FDD-DFD9-739BF19CDCC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A085268-394D-2484-F0E6-660A25FB3735}"/>
              </a:ext>
            </a:extLst>
          </p:cNvPr>
          <p:cNvSpPr>
            <a:spLocks noGrp="1"/>
          </p:cNvSpPr>
          <p:nvPr>
            <p:ph type="sldNum" sz="quarter" idx="12"/>
          </p:nvPr>
        </p:nvSpPr>
        <p:spPr/>
        <p:txBody>
          <a:bodyPr/>
          <a:lstStyle/>
          <a:p>
            <a:fld id="{B633135F-1310-4BFC-9287-0382A85C8EE9}" type="slidenum">
              <a:rPr lang="en-US" smtClean="0"/>
              <a:t>‹#›</a:t>
            </a:fld>
            <a:endParaRPr lang="en-US"/>
          </a:p>
        </p:txBody>
      </p:sp>
    </p:spTree>
    <p:extLst>
      <p:ext uri="{BB962C8B-B14F-4D97-AF65-F5344CB8AC3E}">
        <p14:creationId xmlns:p14="http://schemas.microsoft.com/office/powerpoint/2010/main" val="24826248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814D5F-21A2-7873-F810-0B2514D11CC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143B9CB-A949-1625-6DBC-7648C4D0919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14E3F8-EDC2-56BC-33C5-FCB76E9F82AF}"/>
              </a:ext>
            </a:extLst>
          </p:cNvPr>
          <p:cNvSpPr>
            <a:spLocks noGrp="1"/>
          </p:cNvSpPr>
          <p:nvPr>
            <p:ph type="dt" sz="half" idx="10"/>
          </p:nvPr>
        </p:nvSpPr>
        <p:spPr/>
        <p:txBody>
          <a:bodyPr/>
          <a:lstStyle/>
          <a:p>
            <a:fld id="{8EC2E1D7-533D-4F70-BFAF-32BE6329FCCA}" type="datetimeFigureOut">
              <a:rPr lang="en-US" smtClean="0"/>
              <a:t>5/24/2025</a:t>
            </a:fld>
            <a:endParaRPr lang="en-US"/>
          </a:p>
        </p:txBody>
      </p:sp>
      <p:sp>
        <p:nvSpPr>
          <p:cNvPr id="5" name="Footer Placeholder 4">
            <a:extLst>
              <a:ext uri="{FF2B5EF4-FFF2-40B4-BE49-F238E27FC236}">
                <a16:creationId xmlns:a16="http://schemas.microsoft.com/office/drawing/2014/main" id="{82588961-808C-EFEE-34D6-863C39497F9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06175B4-2F68-7E44-EE0B-304BAF6EE009}"/>
              </a:ext>
            </a:extLst>
          </p:cNvPr>
          <p:cNvSpPr>
            <a:spLocks noGrp="1"/>
          </p:cNvSpPr>
          <p:nvPr>
            <p:ph type="sldNum" sz="quarter" idx="12"/>
          </p:nvPr>
        </p:nvSpPr>
        <p:spPr/>
        <p:txBody>
          <a:bodyPr/>
          <a:lstStyle/>
          <a:p>
            <a:fld id="{B633135F-1310-4BFC-9287-0382A85C8EE9}" type="slidenum">
              <a:rPr lang="en-US" smtClean="0"/>
              <a:t>‹#›</a:t>
            </a:fld>
            <a:endParaRPr lang="en-US"/>
          </a:p>
        </p:txBody>
      </p:sp>
    </p:spTree>
    <p:extLst>
      <p:ext uri="{BB962C8B-B14F-4D97-AF65-F5344CB8AC3E}">
        <p14:creationId xmlns:p14="http://schemas.microsoft.com/office/powerpoint/2010/main" val="27266372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85043AC-50E9-9C7D-18E9-335231A87AE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0B665B6-1427-282D-BC2C-9314A7BB5CA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4718E97-7608-77CD-1381-2DFACE380E69}"/>
              </a:ext>
            </a:extLst>
          </p:cNvPr>
          <p:cNvSpPr>
            <a:spLocks noGrp="1"/>
          </p:cNvSpPr>
          <p:nvPr>
            <p:ph type="dt" sz="half" idx="10"/>
          </p:nvPr>
        </p:nvSpPr>
        <p:spPr/>
        <p:txBody>
          <a:bodyPr/>
          <a:lstStyle/>
          <a:p>
            <a:fld id="{8EC2E1D7-533D-4F70-BFAF-32BE6329FCCA}" type="datetimeFigureOut">
              <a:rPr lang="en-US" smtClean="0"/>
              <a:t>5/24/2025</a:t>
            </a:fld>
            <a:endParaRPr lang="en-US"/>
          </a:p>
        </p:txBody>
      </p:sp>
      <p:sp>
        <p:nvSpPr>
          <p:cNvPr id="5" name="Footer Placeholder 4">
            <a:extLst>
              <a:ext uri="{FF2B5EF4-FFF2-40B4-BE49-F238E27FC236}">
                <a16:creationId xmlns:a16="http://schemas.microsoft.com/office/drawing/2014/main" id="{27B879EF-AEE4-ECB0-EE91-B49F196984C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90E67C-1EE3-0624-96B6-9BAF220DD943}"/>
              </a:ext>
            </a:extLst>
          </p:cNvPr>
          <p:cNvSpPr>
            <a:spLocks noGrp="1"/>
          </p:cNvSpPr>
          <p:nvPr>
            <p:ph type="sldNum" sz="quarter" idx="12"/>
          </p:nvPr>
        </p:nvSpPr>
        <p:spPr/>
        <p:txBody>
          <a:bodyPr/>
          <a:lstStyle/>
          <a:p>
            <a:fld id="{B633135F-1310-4BFC-9287-0382A85C8EE9}" type="slidenum">
              <a:rPr lang="en-US" smtClean="0"/>
              <a:t>‹#›</a:t>
            </a:fld>
            <a:endParaRPr lang="en-US"/>
          </a:p>
        </p:txBody>
      </p:sp>
    </p:spTree>
    <p:extLst>
      <p:ext uri="{BB962C8B-B14F-4D97-AF65-F5344CB8AC3E}">
        <p14:creationId xmlns:p14="http://schemas.microsoft.com/office/powerpoint/2010/main" val="15314751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DB6CB0-B2F9-1242-102F-4BB6222F798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219FC7E-4AF7-91C8-9587-4311E0765C1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AEC193D-B828-7604-0C0A-440E55ADC790}"/>
              </a:ext>
            </a:extLst>
          </p:cNvPr>
          <p:cNvSpPr>
            <a:spLocks noGrp="1"/>
          </p:cNvSpPr>
          <p:nvPr>
            <p:ph type="dt" sz="half" idx="10"/>
          </p:nvPr>
        </p:nvSpPr>
        <p:spPr/>
        <p:txBody>
          <a:bodyPr/>
          <a:lstStyle/>
          <a:p>
            <a:fld id="{8EC2E1D7-533D-4F70-BFAF-32BE6329FCCA}" type="datetimeFigureOut">
              <a:rPr lang="en-US" smtClean="0"/>
              <a:t>5/24/2025</a:t>
            </a:fld>
            <a:endParaRPr lang="en-US"/>
          </a:p>
        </p:txBody>
      </p:sp>
      <p:sp>
        <p:nvSpPr>
          <p:cNvPr id="5" name="Footer Placeholder 4">
            <a:extLst>
              <a:ext uri="{FF2B5EF4-FFF2-40B4-BE49-F238E27FC236}">
                <a16:creationId xmlns:a16="http://schemas.microsoft.com/office/drawing/2014/main" id="{E01BCBFD-319A-11FD-F982-B8252B867CA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28C4849-610C-F365-F2C7-F9CB04748421}"/>
              </a:ext>
            </a:extLst>
          </p:cNvPr>
          <p:cNvSpPr>
            <a:spLocks noGrp="1"/>
          </p:cNvSpPr>
          <p:nvPr>
            <p:ph type="sldNum" sz="quarter" idx="12"/>
          </p:nvPr>
        </p:nvSpPr>
        <p:spPr/>
        <p:txBody>
          <a:bodyPr/>
          <a:lstStyle/>
          <a:p>
            <a:fld id="{B633135F-1310-4BFC-9287-0382A85C8EE9}" type="slidenum">
              <a:rPr lang="en-US" smtClean="0"/>
              <a:t>‹#›</a:t>
            </a:fld>
            <a:endParaRPr lang="en-US"/>
          </a:p>
        </p:txBody>
      </p:sp>
    </p:spTree>
    <p:extLst>
      <p:ext uri="{BB962C8B-B14F-4D97-AF65-F5344CB8AC3E}">
        <p14:creationId xmlns:p14="http://schemas.microsoft.com/office/powerpoint/2010/main" val="5062043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6AB386-1057-158F-FC2D-7AAE785E5EB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ACD6571-1BDB-D963-958A-19B9F96516E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AF498C2-B574-E254-9D3C-4803FEDAD23E}"/>
              </a:ext>
            </a:extLst>
          </p:cNvPr>
          <p:cNvSpPr>
            <a:spLocks noGrp="1"/>
          </p:cNvSpPr>
          <p:nvPr>
            <p:ph type="dt" sz="half" idx="10"/>
          </p:nvPr>
        </p:nvSpPr>
        <p:spPr/>
        <p:txBody>
          <a:bodyPr/>
          <a:lstStyle/>
          <a:p>
            <a:fld id="{8EC2E1D7-533D-4F70-BFAF-32BE6329FCCA}" type="datetimeFigureOut">
              <a:rPr lang="en-US" smtClean="0"/>
              <a:t>5/24/2025</a:t>
            </a:fld>
            <a:endParaRPr lang="en-US"/>
          </a:p>
        </p:txBody>
      </p:sp>
      <p:sp>
        <p:nvSpPr>
          <p:cNvPr id="5" name="Footer Placeholder 4">
            <a:extLst>
              <a:ext uri="{FF2B5EF4-FFF2-40B4-BE49-F238E27FC236}">
                <a16:creationId xmlns:a16="http://schemas.microsoft.com/office/drawing/2014/main" id="{4014C10A-1C51-8CCE-F372-17F135C3F2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CC7FF5-DFD9-BF9F-A37B-679478F54F26}"/>
              </a:ext>
            </a:extLst>
          </p:cNvPr>
          <p:cNvSpPr>
            <a:spLocks noGrp="1"/>
          </p:cNvSpPr>
          <p:nvPr>
            <p:ph type="sldNum" sz="quarter" idx="12"/>
          </p:nvPr>
        </p:nvSpPr>
        <p:spPr/>
        <p:txBody>
          <a:bodyPr/>
          <a:lstStyle/>
          <a:p>
            <a:fld id="{B633135F-1310-4BFC-9287-0382A85C8EE9}" type="slidenum">
              <a:rPr lang="en-US" smtClean="0"/>
              <a:t>‹#›</a:t>
            </a:fld>
            <a:endParaRPr lang="en-US"/>
          </a:p>
        </p:txBody>
      </p:sp>
    </p:spTree>
    <p:extLst>
      <p:ext uri="{BB962C8B-B14F-4D97-AF65-F5344CB8AC3E}">
        <p14:creationId xmlns:p14="http://schemas.microsoft.com/office/powerpoint/2010/main" val="18604475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0FAD5F-E250-D0FF-CD0A-909397A6425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2436047-7AE1-C01B-3004-D7CBB0CE464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DB04B06-7C80-D2FA-79C6-E6279CCA0E3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B6C28C1-7B02-DA9E-214D-F1CA610B18E5}"/>
              </a:ext>
            </a:extLst>
          </p:cNvPr>
          <p:cNvSpPr>
            <a:spLocks noGrp="1"/>
          </p:cNvSpPr>
          <p:nvPr>
            <p:ph type="dt" sz="half" idx="10"/>
          </p:nvPr>
        </p:nvSpPr>
        <p:spPr/>
        <p:txBody>
          <a:bodyPr/>
          <a:lstStyle/>
          <a:p>
            <a:fld id="{8EC2E1D7-533D-4F70-BFAF-32BE6329FCCA}" type="datetimeFigureOut">
              <a:rPr lang="en-US" smtClean="0"/>
              <a:t>5/24/2025</a:t>
            </a:fld>
            <a:endParaRPr lang="en-US"/>
          </a:p>
        </p:txBody>
      </p:sp>
      <p:sp>
        <p:nvSpPr>
          <p:cNvPr id="6" name="Footer Placeholder 5">
            <a:extLst>
              <a:ext uri="{FF2B5EF4-FFF2-40B4-BE49-F238E27FC236}">
                <a16:creationId xmlns:a16="http://schemas.microsoft.com/office/drawing/2014/main" id="{5CBE481F-0EEA-ABC2-2E2E-FF03894E602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DE87725-A15B-1FFF-DBE9-B9F052832399}"/>
              </a:ext>
            </a:extLst>
          </p:cNvPr>
          <p:cNvSpPr>
            <a:spLocks noGrp="1"/>
          </p:cNvSpPr>
          <p:nvPr>
            <p:ph type="sldNum" sz="quarter" idx="12"/>
          </p:nvPr>
        </p:nvSpPr>
        <p:spPr/>
        <p:txBody>
          <a:bodyPr/>
          <a:lstStyle/>
          <a:p>
            <a:fld id="{B633135F-1310-4BFC-9287-0382A85C8EE9}" type="slidenum">
              <a:rPr lang="en-US" smtClean="0"/>
              <a:t>‹#›</a:t>
            </a:fld>
            <a:endParaRPr lang="en-US"/>
          </a:p>
        </p:txBody>
      </p:sp>
    </p:spTree>
    <p:extLst>
      <p:ext uri="{BB962C8B-B14F-4D97-AF65-F5344CB8AC3E}">
        <p14:creationId xmlns:p14="http://schemas.microsoft.com/office/powerpoint/2010/main" val="8636012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32EAF1-6BD6-9025-B04A-9798D7B570F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C13F0D9-7B10-1563-393E-A25B0AABE43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D28630F-B6EB-52E4-AFA2-5D3AF2E054F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B91267E-1187-A9D4-C041-52159A30B5E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9ADEC24-BAB8-EA4F-6887-93D2AF062A2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EFD8D8C-2B52-A71B-507A-67E23C92CF36}"/>
              </a:ext>
            </a:extLst>
          </p:cNvPr>
          <p:cNvSpPr>
            <a:spLocks noGrp="1"/>
          </p:cNvSpPr>
          <p:nvPr>
            <p:ph type="dt" sz="half" idx="10"/>
          </p:nvPr>
        </p:nvSpPr>
        <p:spPr/>
        <p:txBody>
          <a:bodyPr/>
          <a:lstStyle/>
          <a:p>
            <a:fld id="{8EC2E1D7-533D-4F70-BFAF-32BE6329FCCA}" type="datetimeFigureOut">
              <a:rPr lang="en-US" smtClean="0"/>
              <a:t>5/24/2025</a:t>
            </a:fld>
            <a:endParaRPr lang="en-US"/>
          </a:p>
        </p:txBody>
      </p:sp>
      <p:sp>
        <p:nvSpPr>
          <p:cNvPr id="8" name="Footer Placeholder 7">
            <a:extLst>
              <a:ext uri="{FF2B5EF4-FFF2-40B4-BE49-F238E27FC236}">
                <a16:creationId xmlns:a16="http://schemas.microsoft.com/office/drawing/2014/main" id="{63F55928-D3A7-6A0E-1A99-2782DB7F9C8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8E63168-5D64-9E21-BB3E-974056B002B4}"/>
              </a:ext>
            </a:extLst>
          </p:cNvPr>
          <p:cNvSpPr>
            <a:spLocks noGrp="1"/>
          </p:cNvSpPr>
          <p:nvPr>
            <p:ph type="sldNum" sz="quarter" idx="12"/>
          </p:nvPr>
        </p:nvSpPr>
        <p:spPr/>
        <p:txBody>
          <a:bodyPr/>
          <a:lstStyle/>
          <a:p>
            <a:fld id="{B633135F-1310-4BFC-9287-0382A85C8EE9}" type="slidenum">
              <a:rPr lang="en-US" smtClean="0"/>
              <a:t>‹#›</a:t>
            </a:fld>
            <a:endParaRPr lang="en-US"/>
          </a:p>
        </p:txBody>
      </p:sp>
    </p:spTree>
    <p:extLst>
      <p:ext uri="{BB962C8B-B14F-4D97-AF65-F5344CB8AC3E}">
        <p14:creationId xmlns:p14="http://schemas.microsoft.com/office/powerpoint/2010/main" val="11201748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E9A051-B194-D776-0D6D-FBBD7DC2C1C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03C867D-9E0F-D862-D5DD-FFB810653F9C}"/>
              </a:ext>
            </a:extLst>
          </p:cNvPr>
          <p:cNvSpPr>
            <a:spLocks noGrp="1"/>
          </p:cNvSpPr>
          <p:nvPr>
            <p:ph type="dt" sz="half" idx="10"/>
          </p:nvPr>
        </p:nvSpPr>
        <p:spPr/>
        <p:txBody>
          <a:bodyPr/>
          <a:lstStyle/>
          <a:p>
            <a:fld id="{8EC2E1D7-533D-4F70-BFAF-32BE6329FCCA}" type="datetimeFigureOut">
              <a:rPr lang="en-US" smtClean="0"/>
              <a:t>5/24/2025</a:t>
            </a:fld>
            <a:endParaRPr lang="en-US"/>
          </a:p>
        </p:txBody>
      </p:sp>
      <p:sp>
        <p:nvSpPr>
          <p:cNvPr id="4" name="Footer Placeholder 3">
            <a:extLst>
              <a:ext uri="{FF2B5EF4-FFF2-40B4-BE49-F238E27FC236}">
                <a16:creationId xmlns:a16="http://schemas.microsoft.com/office/drawing/2014/main" id="{AA4AA07F-A106-5876-C60C-C9E0FF2970C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7FFC1D8-1ACE-7D65-E762-A42BC3E09189}"/>
              </a:ext>
            </a:extLst>
          </p:cNvPr>
          <p:cNvSpPr>
            <a:spLocks noGrp="1"/>
          </p:cNvSpPr>
          <p:nvPr>
            <p:ph type="sldNum" sz="quarter" idx="12"/>
          </p:nvPr>
        </p:nvSpPr>
        <p:spPr/>
        <p:txBody>
          <a:bodyPr/>
          <a:lstStyle/>
          <a:p>
            <a:fld id="{B633135F-1310-4BFC-9287-0382A85C8EE9}" type="slidenum">
              <a:rPr lang="en-US" smtClean="0"/>
              <a:t>‹#›</a:t>
            </a:fld>
            <a:endParaRPr lang="en-US"/>
          </a:p>
        </p:txBody>
      </p:sp>
    </p:spTree>
    <p:extLst>
      <p:ext uri="{BB962C8B-B14F-4D97-AF65-F5344CB8AC3E}">
        <p14:creationId xmlns:p14="http://schemas.microsoft.com/office/powerpoint/2010/main" val="16032346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1713A60-1E8E-E9B6-1AC9-9CD3BEB0D786}"/>
              </a:ext>
            </a:extLst>
          </p:cNvPr>
          <p:cNvSpPr>
            <a:spLocks noGrp="1"/>
          </p:cNvSpPr>
          <p:nvPr>
            <p:ph type="dt" sz="half" idx="10"/>
          </p:nvPr>
        </p:nvSpPr>
        <p:spPr/>
        <p:txBody>
          <a:bodyPr/>
          <a:lstStyle/>
          <a:p>
            <a:fld id="{8EC2E1D7-533D-4F70-BFAF-32BE6329FCCA}" type="datetimeFigureOut">
              <a:rPr lang="en-US" smtClean="0"/>
              <a:t>5/24/2025</a:t>
            </a:fld>
            <a:endParaRPr lang="en-US"/>
          </a:p>
        </p:txBody>
      </p:sp>
      <p:sp>
        <p:nvSpPr>
          <p:cNvPr id="3" name="Footer Placeholder 2">
            <a:extLst>
              <a:ext uri="{FF2B5EF4-FFF2-40B4-BE49-F238E27FC236}">
                <a16:creationId xmlns:a16="http://schemas.microsoft.com/office/drawing/2014/main" id="{5EE350EC-0961-47C7-E632-11C5A5E220F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C413701-33CF-B012-6B84-086F42ACC3F1}"/>
              </a:ext>
            </a:extLst>
          </p:cNvPr>
          <p:cNvSpPr>
            <a:spLocks noGrp="1"/>
          </p:cNvSpPr>
          <p:nvPr>
            <p:ph type="sldNum" sz="quarter" idx="12"/>
          </p:nvPr>
        </p:nvSpPr>
        <p:spPr/>
        <p:txBody>
          <a:bodyPr/>
          <a:lstStyle/>
          <a:p>
            <a:fld id="{B633135F-1310-4BFC-9287-0382A85C8EE9}" type="slidenum">
              <a:rPr lang="en-US" smtClean="0"/>
              <a:t>‹#›</a:t>
            </a:fld>
            <a:endParaRPr lang="en-US"/>
          </a:p>
        </p:txBody>
      </p:sp>
    </p:spTree>
    <p:extLst>
      <p:ext uri="{BB962C8B-B14F-4D97-AF65-F5344CB8AC3E}">
        <p14:creationId xmlns:p14="http://schemas.microsoft.com/office/powerpoint/2010/main" val="4907314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841C4D-6FF9-FFA1-C40F-30CE4CB6BD5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65E8E6E-C990-527B-EBF2-E6A02A88B91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E6CD277-494D-48F1-D836-CAD72E43C3B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9F321D4-386A-9235-8116-8365E453A879}"/>
              </a:ext>
            </a:extLst>
          </p:cNvPr>
          <p:cNvSpPr>
            <a:spLocks noGrp="1"/>
          </p:cNvSpPr>
          <p:nvPr>
            <p:ph type="dt" sz="half" idx="10"/>
          </p:nvPr>
        </p:nvSpPr>
        <p:spPr/>
        <p:txBody>
          <a:bodyPr/>
          <a:lstStyle/>
          <a:p>
            <a:fld id="{8EC2E1D7-533D-4F70-BFAF-32BE6329FCCA}" type="datetimeFigureOut">
              <a:rPr lang="en-US" smtClean="0"/>
              <a:t>5/24/2025</a:t>
            </a:fld>
            <a:endParaRPr lang="en-US"/>
          </a:p>
        </p:txBody>
      </p:sp>
      <p:sp>
        <p:nvSpPr>
          <p:cNvPr id="6" name="Footer Placeholder 5">
            <a:extLst>
              <a:ext uri="{FF2B5EF4-FFF2-40B4-BE49-F238E27FC236}">
                <a16:creationId xmlns:a16="http://schemas.microsoft.com/office/drawing/2014/main" id="{BB64400B-AF71-A75D-93EB-8059A11890C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6B48F16-2765-1099-D88A-73B69CD34112}"/>
              </a:ext>
            </a:extLst>
          </p:cNvPr>
          <p:cNvSpPr>
            <a:spLocks noGrp="1"/>
          </p:cNvSpPr>
          <p:nvPr>
            <p:ph type="sldNum" sz="quarter" idx="12"/>
          </p:nvPr>
        </p:nvSpPr>
        <p:spPr/>
        <p:txBody>
          <a:bodyPr/>
          <a:lstStyle/>
          <a:p>
            <a:fld id="{B633135F-1310-4BFC-9287-0382A85C8EE9}" type="slidenum">
              <a:rPr lang="en-US" smtClean="0"/>
              <a:t>‹#›</a:t>
            </a:fld>
            <a:endParaRPr lang="en-US"/>
          </a:p>
        </p:txBody>
      </p:sp>
    </p:spTree>
    <p:extLst>
      <p:ext uri="{BB962C8B-B14F-4D97-AF65-F5344CB8AC3E}">
        <p14:creationId xmlns:p14="http://schemas.microsoft.com/office/powerpoint/2010/main" val="3463558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B10B2F-2788-9876-2D4F-91CB7160973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AD807C5-E1BF-4049-3B98-5210484B2CE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896B7B4-52BA-9F3D-ABDA-99BD089FDB3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4746F92-1D8E-F75C-310C-8ACE0E2C51BA}"/>
              </a:ext>
            </a:extLst>
          </p:cNvPr>
          <p:cNvSpPr>
            <a:spLocks noGrp="1"/>
          </p:cNvSpPr>
          <p:nvPr>
            <p:ph type="dt" sz="half" idx="10"/>
          </p:nvPr>
        </p:nvSpPr>
        <p:spPr/>
        <p:txBody>
          <a:bodyPr/>
          <a:lstStyle/>
          <a:p>
            <a:fld id="{8EC2E1D7-533D-4F70-BFAF-32BE6329FCCA}" type="datetimeFigureOut">
              <a:rPr lang="en-US" smtClean="0"/>
              <a:t>5/24/2025</a:t>
            </a:fld>
            <a:endParaRPr lang="en-US"/>
          </a:p>
        </p:txBody>
      </p:sp>
      <p:sp>
        <p:nvSpPr>
          <p:cNvPr id="6" name="Footer Placeholder 5">
            <a:extLst>
              <a:ext uri="{FF2B5EF4-FFF2-40B4-BE49-F238E27FC236}">
                <a16:creationId xmlns:a16="http://schemas.microsoft.com/office/drawing/2014/main" id="{F839400A-620F-A9AC-5F2E-02C9A0147DB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D3BB9A1-7311-4346-E4A6-653C608FC750}"/>
              </a:ext>
            </a:extLst>
          </p:cNvPr>
          <p:cNvSpPr>
            <a:spLocks noGrp="1"/>
          </p:cNvSpPr>
          <p:nvPr>
            <p:ph type="sldNum" sz="quarter" idx="12"/>
          </p:nvPr>
        </p:nvSpPr>
        <p:spPr/>
        <p:txBody>
          <a:bodyPr/>
          <a:lstStyle/>
          <a:p>
            <a:fld id="{B633135F-1310-4BFC-9287-0382A85C8EE9}" type="slidenum">
              <a:rPr lang="en-US" smtClean="0"/>
              <a:t>‹#›</a:t>
            </a:fld>
            <a:endParaRPr lang="en-US"/>
          </a:p>
        </p:txBody>
      </p:sp>
    </p:spTree>
    <p:extLst>
      <p:ext uri="{BB962C8B-B14F-4D97-AF65-F5344CB8AC3E}">
        <p14:creationId xmlns:p14="http://schemas.microsoft.com/office/powerpoint/2010/main" val="24273681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E5B89CF-2CFB-D450-7765-B39A3D8D00F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16D9B9C-05B3-89ED-899D-2F324207F5A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3AB18F5-64F9-29A8-695B-0EDD45149D9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C2E1D7-533D-4F70-BFAF-32BE6329FCCA}" type="datetimeFigureOut">
              <a:rPr lang="en-US" smtClean="0"/>
              <a:t>5/24/2025</a:t>
            </a:fld>
            <a:endParaRPr lang="en-US"/>
          </a:p>
        </p:txBody>
      </p:sp>
      <p:sp>
        <p:nvSpPr>
          <p:cNvPr id="5" name="Footer Placeholder 4">
            <a:extLst>
              <a:ext uri="{FF2B5EF4-FFF2-40B4-BE49-F238E27FC236}">
                <a16:creationId xmlns:a16="http://schemas.microsoft.com/office/drawing/2014/main" id="{4BAEFA81-B453-F994-FFD1-012C8C6C8EC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4635D83-DB87-9A22-AC40-A978B4CD353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33135F-1310-4BFC-9287-0382A85C8EE9}" type="slidenum">
              <a:rPr lang="en-US" smtClean="0"/>
              <a:t>‹#›</a:t>
            </a:fld>
            <a:endParaRPr lang="en-US"/>
          </a:p>
        </p:txBody>
      </p:sp>
    </p:spTree>
    <p:extLst>
      <p:ext uri="{BB962C8B-B14F-4D97-AF65-F5344CB8AC3E}">
        <p14:creationId xmlns:p14="http://schemas.microsoft.com/office/powerpoint/2010/main" val="7544418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www.biblegateway.com/passage/?search=John%2014%3A15-31&amp;version=NIV#fen-NIV-26686a"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hyperlink" Target="https://www.biblegateway.com/passage/?search=John%2014%3A15-31&amp;version=NIV#fen-NIV-26686a"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www.biblegateway.com/passage/?search=2%20Timothy%203%3A16-17&amp;version=NIV#fen-NIV-29871a"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C49520-B4F0-1E68-022F-075782246D06}"/>
              </a:ext>
            </a:extLst>
          </p:cNvPr>
          <p:cNvSpPr>
            <a:spLocks noGrp="1"/>
          </p:cNvSpPr>
          <p:nvPr>
            <p:ph type="title"/>
          </p:nvPr>
        </p:nvSpPr>
        <p:spPr>
          <a:xfrm>
            <a:off x="838200" y="365125"/>
            <a:ext cx="10515600" cy="5747714"/>
          </a:xfrm>
        </p:spPr>
        <p:txBody>
          <a:bodyPr>
            <a:normAutofit/>
          </a:bodyPr>
          <a:lstStyle/>
          <a:p>
            <a:r>
              <a:rPr lang="en-US" sz="3600" dirty="0"/>
              <a:t>John 14:15-27:</a:t>
            </a:r>
            <a:br>
              <a:rPr lang="en-US" sz="3600" dirty="0"/>
            </a:br>
            <a:r>
              <a:rPr lang="en-US" sz="3600" b="1" kern="0" baseline="30000" dirty="0">
                <a:solidFill>
                  <a:srgbClr val="000000"/>
                </a:solidFill>
                <a:effectLst/>
                <a:latin typeface="Times New Roman" panose="02020603050405020304" pitchFamily="18" charset="0"/>
                <a:ea typeface="Times New Roman" panose="02020603050405020304" pitchFamily="18" charset="0"/>
              </a:rPr>
              <a:t>15 </a:t>
            </a:r>
            <a:r>
              <a:rPr lang="en-US" sz="3600" kern="0" dirty="0">
                <a:solidFill>
                  <a:srgbClr val="000000"/>
                </a:solidFill>
                <a:effectLst/>
                <a:latin typeface="Times New Roman" panose="02020603050405020304" pitchFamily="18" charset="0"/>
                <a:ea typeface="Times New Roman" panose="02020603050405020304" pitchFamily="18" charset="0"/>
              </a:rPr>
              <a:t>“If you love me, keep my commands. </a:t>
            </a:r>
            <a:br>
              <a:rPr lang="en-US" sz="3600" kern="0" dirty="0">
                <a:solidFill>
                  <a:srgbClr val="000000"/>
                </a:solidFill>
                <a:effectLst/>
                <a:latin typeface="Times New Roman" panose="02020603050405020304" pitchFamily="18" charset="0"/>
                <a:ea typeface="Times New Roman" panose="02020603050405020304" pitchFamily="18" charset="0"/>
              </a:rPr>
            </a:br>
            <a:r>
              <a:rPr lang="en-US" sz="3600" b="1" kern="0" baseline="30000" dirty="0">
                <a:solidFill>
                  <a:srgbClr val="000000"/>
                </a:solidFill>
                <a:effectLst/>
                <a:latin typeface="Times New Roman" panose="02020603050405020304" pitchFamily="18" charset="0"/>
                <a:ea typeface="Times New Roman" panose="02020603050405020304" pitchFamily="18" charset="0"/>
              </a:rPr>
              <a:t>16 </a:t>
            </a:r>
            <a:r>
              <a:rPr lang="en-US" sz="3600" kern="0" dirty="0">
                <a:solidFill>
                  <a:srgbClr val="000000"/>
                </a:solidFill>
                <a:effectLst/>
                <a:latin typeface="Times New Roman" panose="02020603050405020304" pitchFamily="18" charset="0"/>
                <a:ea typeface="Times New Roman" panose="02020603050405020304" pitchFamily="18" charset="0"/>
              </a:rPr>
              <a:t>And I will ask the Father, and he will give you another advocate to help you and be with you forever— </a:t>
            </a:r>
            <a:r>
              <a:rPr lang="en-US" sz="3600" b="1" kern="0" baseline="30000" dirty="0">
                <a:solidFill>
                  <a:srgbClr val="000000"/>
                </a:solidFill>
                <a:effectLst/>
                <a:latin typeface="Times New Roman" panose="02020603050405020304" pitchFamily="18" charset="0"/>
                <a:ea typeface="Times New Roman" panose="02020603050405020304" pitchFamily="18" charset="0"/>
              </a:rPr>
              <a:t>17 </a:t>
            </a:r>
            <a:r>
              <a:rPr lang="en-US" sz="3600" kern="0" dirty="0">
                <a:solidFill>
                  <a:srgbClr val="000000"/>
                </a:solidFill>
                <a:effectLst/>
                <a:latin typeface="Times New Roman" panose="02020603050405020304" pitchFamily="18" charset="0"/>
                <a:ea typeface="Times New Roman" panose="02020603050405020304" pitchFamily="18" charset="0"/>
              </a:rPr>
              <a:t>the Spirit of truth. The world cannot accept him, because it neither sees him nor knows him. But you know him, for he lives with you and will be</a:t>
            </a:r>
            <a:r>
              <a:rPr lang="en-US" sz="3600" kern="0" baseline="30000" dirty="0">
                <a:solidFill>
                  <a:srgbClr val="000000"/>
                </a:solidFill>
                <a:effectLst/>
                <a:latin typeface="Times New Roman" panose="02020603050405020304" pitchFamily="18" charset="0"/>
                <a:ea typeface="Times New Roman" panose="02020603050405020304" pitchFamily="18" charset="0"/>
              </a:rPr>
              <a:t>[</a:t>
            </a:r>
            <a:r>
              <a:rPr lang="en-US" sz="3600" u="sng" kern="0" baseline="30000" dirty="0">
                <a:solidFill>
                  <a:srgbClr val="4A4A4A"/>
                </a:solidFill>
                <a:effectLst/>
                <a:latin typeface="Times New Roman" panose="02020603050405020304" pitchFamily="18" charset="0"/>
                <a:ea typeface="Times New Roman" panose="02020603050405020304" pitchFamily="18" charset="0"/>
                <a:cs typeface="Times New Roman" panose="02020603050405020304" pitchFamily="18" charset="0"/>
                <a:hlinkClick r:id="rId2" tooltip="See footnote a"/>
              </a:rPr>
              <a:t>a</a:t>
            </a:r>
            <a:r>
              <a:rPr lang="en-US" sz="3600" kern="0" baseline="30000" dirty="0">
                <a:solidFill>
                  <a:srgbClr val="000000"/>
                </a:solidFill>
                <a:effectLst/>
                <a:latin typeface="Times New Roman" panose="02020603050405020304" pitchFamily="18" charset="0"/>
                <a:ea typeface="Times New Roman" panose="02020603050405020304" pitchFamily="18" charset="0"/>
              </a:rPr>
              <a:t>]</a:t>
            </a:r>
            <a:r>
              <a:rPr lang="en-US" sz="3600" kern="0" dirty="0">
                <a:solidFill>
                  <a:srgbClr val="000000"/>
                </a:solidFill>
                <a:effectLst/>
                <a:latin typeface="Times New Roman" panose="02020603050405020304" pitchFamily="18" charset="0"/>
                <a:ea typeface="Times New Roman" panose="02020603050405020304" pitchFamily="18" charset="0"/>
              </a:rPr>
              <a:t> in you. </a:t>
            </a:r>
            <a:br>
              <a:rPr lang="en-US" sz="3600" kern="0" dirty="0">
                <a:solidFill>
                  <a:srgbClr val="000000"/>
                </a:solidFill>
                <a:effectLst/>
                <a:latin typeface="Times New Roman" panose="02020603050405020304" pitchFamily="18" charset="0"/>
                <a:ea typeface="Times New Roman" panose="02020603050405020304" pitchFamily="18" charset="0"/>
              </a:rPr>
            </a:br>
            <a:r>
              <a:rPr lang="en-US" sz="3600" b="1" kern="0" baseline="30000" dirty="0">
                <a:solidFill>
                  <a:srgbClr val="000000"/>
                </a:solidFill>
                <a:effectLst/>
                <a:latin typeface="Times New Roman" panose="02020603050405020304" pitchFamily="18" charset="0"/>
                <a:ea typeface="Times New Roman" panose="02020603050405020304" pitchFamily="18" charset="0"/>
              </a:rPr>
              <a:t>18 </a:t>
            </a:r>
            <a:r>
              <a:rPr lang="en-US" sz="3600" kern="0" dirty="0">
                <a:solidFill>
                  <a:srgbClr val="000000"/>
                </a:solidFill>
                <a:effectLst/>
                <a:latin typeface="Times New Roman" panose="02020603050405020304" pitchFamily="18" charset="0"/>
                <a:ea typeface="Times New Roman" panose="02020603050405020304" pitchFamily="18" charset="0"/>
              </a:rPr>
              <a:t>I will not leave you as orphans; I will come to you. </a:t>
            </a:r>
            <a:br>
              <a:rPr lang="en-US" sz="3600" kern="0" dirty="0">
                <a:solidFill>
                  <a:srgbClr val="000000"/>
                </a:solidFill>
                <a:effectLst/>
                <a:latin typeface="Times New Roman" panose="02020603050405020304" pitchFamily="18" charset="0"/>
                <a:ea typeface="Times New Roman" panose="02020603050405020304" pitchFamily="18" charset="0"/>
              </a:rPr>
            </a:br>
            <a:r>
              <a:rPr lang="en-US" sz="3600" b="1" kern="0" baseline="30000" dirty="0">
                <a:solidFill>
                  <a:srgbClr val="000000"/>
                </a:solidFill>
                <a:effectLst/>
                <a:latin typeface="Times New Roman" panose="02020603050405020304" pitchFamily="18" charset="0"/>
                <a:ea typeface="Times New Roman" panose="02020603050405020304" pitchFamily="18" charset="0"/>
              </a:rPr>
              <a:t>19 </a:t>
            </a:r>
            <a:r>
              <a:rPr lang="en-US" sz="3600" kern="0" dirty="0">
                <a:solidFill>
                  <a:srgbClr val="000000"/>
                </a:solidFill>
                <a:effectLst/>
                <a:latin typeface="Times New Roman" panose="02020603050405020304" pitchFamily="18" charset="0"/>
                <a:ea typeface="Times New Roman" panose="02020603050405020304" pitchFamily="18" charset="0"/>
              </a:rPr>
              <a:t>Before long, the world will not see me anymore, but you will see me. Because I live, you also will live. </a:t>
            </a:r>
            <a:endParaRPr lang="en-US" sz="3600" dirty="0"/>
          </a:p>
        </p:txBody>
      </p:sp>
      <p:sp>
        <p:nvSpPr>
          <p:cNvPr id="3" name="Content Placeholder 2">
            <a:extLst>
              <a:ext uri="{FF2B5EF4-FFF2-40B4-BE49-F238E27FC236}">
                <a16:creationId xmlns:a16="http://schemas.microsoft.com/office/drawing/2014/main" id="{21111EE3-4F3D-A528-430A-05F717E8E9BC}"/>
              </a:ext>
            </a:extLst>
          </p:cNvPr>
          <p:cNvSpPr>
            <a:spLocks noGrp="1"/>
          </p:cNvSpPr>
          <p:nvPr>
            <p:ph idx="1"/>
          </p:nvPr>
        </p:nvSpPr>
        <p:spPr>
          <a:xfrm>
            <a:off x="838200" y="6112839"/>
            <a:ext cx="10515600" cy="64123"/>
          </a:xfrm>
        </p:spPr>
        <p:txBody>
          <a:bodyPr>
            <a:normAutofit fontScale="25000" lnSpcReduction="20000"/>
          </a:bodyPr>
          <a:lstStyle/>
          <a:p>
            <a:endParaRPr lang="en-US" dirty="0"/>
          </a:p>
        </p:txBody>
      </p:sp>
    </p:spTree>
    <p:extLst>
      <p:ext uri="{BB962C8B-B14F-4D97-AF65-F5344CB8AC3E}">
        <p14:creationId xmlns:p14="http://schemas.microsoft.com/office/powerpoint/2010/main" val="27834359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15FF24-0EDE-E591-185F-B87FA847851D}"/>
              </a:ext>
            </a:extLst>
          </p:cNvPr>
          <p:cNvSpPr>
            <a:spLocks noGrp="1"/>
          </p:cNvSpPr>
          <p:nvPr>
            <p:ph type="title"/>
          </p:nvPr>
        </p:nvSpPr>
        <p:spPr>
          <a:xfrm>
            <a:off x="838200" y="365125"/>
            <a:ext cx="10515600" cy="5673487"/>
          </a:xfrm>
        </p:spPr>
        <p:txBody>
          <a:bodyPr>
            <a:normAutofit/>
          </a:bodyPr>
          <a:lstStyle/>
          <a:p>
            <a:r>
              <a:rPr lang="en-US" dirty="0">
                <a:solidFill>
                  <a:srgbClr val="000000"/>
                </a:solidFill>
                <a:effectLst/>
                <a:highlight>
                  <a:srgbClr val="FFFF00"/>
                </a:highlight>
                <a:latin typeface="Times New Roman" panose="02020603050405020304" pitchFamily="18" charset="0"/>
                <a:ea typeface="Calibri" panose="020F0502020204030204" pitchFamily="34" charset="0"/>
              </a:rPr>
              <a:t>Look at verses 16-17. “</a:t>
            </a:r>
            <a:r>
              <a:rPr lang="en-US" b="1" kern="0" baseline="30000" dirty="0">
                <a:solidFill>
                  <a:srgbClr val="000000"/>
                </a:solidFill>
                <a:effectLst/>
                <a:highlight>
                  <a:srgbClr val="FFFF00"/>
                </a:highlight>
                <a:latin typeface="Times New Roman" panose="02020603050405020304" pitchFamily="18" charset="0"/>
                <a:ea typeface="Times New Roman" panose="02020603050405020304" pitchFamily="18" charset="0"/>
              </a:rPr>
              <a:t>16 </a:t>
            </a:r>
            <a:r>
              <a:rPr lang="en-US" kern="0" dirty="0">
                <a:solidFill>
                  <a:srgbClr val="000000"/>
                </a:solidFill>
                <a:effectLst/>
                <a:highlight>
                  <a:srgbClr val="FFFF00"/>
                </a:highlight>
                <a:latin typeface="Times New Roman" panose="02020603050405020304" pitchFamily="18" charset="0"/>
                <a:ea typeface="Times New Roman" panose="02020603050405020304" pitchFamily="18" charset="0"/>
              </a:rPr>
              <a:t>And I will ask the Father, and he will give you another advocate to help you and be with you forever— </a:t>
            </a:r>
            <a:r>
              <a:rPr lang="en-US" b="1" kern="0" baseline="30000" dirty="0">
                <a:solidFill>
                  <a:srgbClr val="000000"/>
                </a:solidFill>
                <a:effectLst/>
                <a:highlight>
                  <a:srgbClr val="FFFF00"/>
                </a:highlight>
                <a:latin typeface="Times New Roman" panose="02020603050405020304" pitchFamily="18" charset="0"/>
                <a:ea typeface="Times New Roman" panose="02020603050405020304" pitchFamily="18" charset="0"/>
              </a:rPr>
              <a:t>17 </a:t>
            </a:r>
            <a:r>
              <a:rPr lang="en-US" kern="0" dirty="0">
                <a:solidFill>
                  <a:srgbClr val="000000"/>
                </a:solidFill>
                <a:effectLst/>
                <a:highlight>
                  <a:srgbClr val="FFFF00"/>
                </a:highlight>
                <a:latin typeface="Times New Roman" panose="02020603050405020304" pitchFamily="18" charset="0"/>
                <a:ea typeface="Times New Roman" panose="02020603050405020304" pitchFamily="18" charset="0"/>
              </a:rPr>
              <a:t>the Spirit of truth. The world cannot accept him, because it neither sees him nor knows him. But you know him, for he lives with you and will be</a:t>
            </a:r>
            <a:r>
              <a:rPr lang="en-US" kern="0" baseline="30000" dirty="0">
                <a:solidFill>
                  <a:srgbClr val="000000"/>
                </a:solidFill>
                <a:effectLst/>
                <a:highlight>
                  <a:srgbClr val="FFFF00"/>
                </a:highlight>
                <a:latin typeface="Times New Roman" panose="02020603050405020304" pitchFamily="18" charset="0"/>
                <a:ea typeface="Times New Roman" panose="02020603050405020304" pitchFamily="18" charset="0"/>
              </a:rPr>
              <a:t>[</a:t>
            </a:r>
            <a:r>
              <a:rPr lang="en-US" u="sng" kern="0" baseline="30000" dirty="0">
                <a:solidFill>
                  <a:srgbClr val="4A4A4A"/>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hlinkClick r:id="rId2" tooltip="See footnote a"/>
              </a:rPr>
              <a:t>a</a:t>
            </a:r>
            <a:r>
              <a:rPr lang="en-US" kern="0" baseline="30000" dirty="0">
                <a:solidFill>
                  <a:srgbClr val="000000"/>
                </a:solidFill>
                <a:effectLst/>
                <a:highlight>
                  <a:srgbClr val="FFFF00"/>
                </a:highlight>
                <a:latin typeface="Times New Roman" panose="02020603050405020304" pitchFamily="18" charset="0"/>
                <a:ea typeface="Times New Roman" panose="02020603050405020304" pitchFamily="18" charset="0"/>
              </a:rPr>
              <a:t>]</a:t>
            </a:r>
            <a:r>
              <a:rPr lang="en-US" kern="0" dirty="0">
                <a:solidFill>
                  <a:srgbClr val="000000"/>
                </a:solidFill>
                <a:effectLst/>
                <a:highlight>
                  <a:srgbClr val="FFFF00"/>
                </a:highlight>
                <a:latin typeface="Times New Roman" panose="02020603050405020304" pitchFamily="18" charset="0"/>
                <a:ea typeface="Times New Roman" panose="02020603050405020304" pitchFamily="18" charset="0"/>
              </a:rPr>
              <a:t> in you.”</a:t>
            </a:r>
            <a:endParaRPr lang="en-US" dirty="0"/>
          </a:p>
        </p:txBody>
      </p:sp>
      <p:sp>
        <p:nvSpPr>
          <p:cNvPr id="3" name="Content Placeholder 2">
            <a:extLst>
              <a:ext uri="{FF2B5EF4-FFF2-40B4-BE49-F238E27FC236}">
                <a16:creationId xmlns:a16="http://schemas.microsoft.com/office/drawing/2014/main" id="{957BB8E8-7496-6383-4345-977CCDFBF9C0}"/>
              </a:ext>
            </a:extLst>
          </p:cNvPr>
          <p:cNvSpPr>
            <a:spLocks noGrp="1"/>
          </p:cNvSpPr>
          <p:nvPr>
            <p:ph idx="1"/>
          </p:nvPr>
        </p:nvSpPr>
        <p:spPr>
          <a:xfrm>
            <a:off x="838200" y="6107787"/>
            <a:ext cx="10515600" cy="69175"/>
          </a:xfrm>
        </p:spPr>
        <p:txBody>
          <a:bodyPr>
            <a:normAutofit fontScale="25000" lnSpcReduction="20000"/>
          </a:bodyPr>
          <a:lstStyle/>
          <a:p>
            <a:endParaRPr lang="en-US" dirty="0"/>
          </a:p>
        </p:txBody>
      </p:sp>
    </p:spTree>
    <p:extLst>
      <p:ext uri="{BB962C8B-B14F-4D97-AF65-F5344CB8AC3E}">
        <p14:creationId xmlns:p14="http://schemas.microsoft.com/office/powerpoint/2010/main" val="12246228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D77163-FED2-267E-75F6-3860429FB417}"/>
              </a:ext>
            </a:extLst>
          </p:cNvPr>
          <p:cNvSpPr>
            <a:spLocks noGrp="1"/>
          </p:cNvSpPr>
          <p:nvPr>
            <p:ph type="title"/>
          </p:nvPr>
        </p:nvSpPr>
        <p:spPr>
          <a:xfrm>
            <a:off x="838200" y="365125"/>
            <a:ext cx="10515600" cy="5894221"/>
          </a:xfrm>
        </p:spPr>
        <p:txBody>
          <a:bodyPr>
            <a:normAutofit/>
          </a:bodyPr>
          <a:lstStyle/>
          <a:p>
            <a:r>
              <a:rPr lang="en-US" sz="3600" dirty="0">
                <a:solidFill>
                  <a:srgbClr val="2B2B2B"/>
                </a:solidFill>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Look at verses 18-21. “</a:t>
            </a:r>
            <a:r>
              <a:rPr lang="en-US" sz="3600" b="1" baseline="30000" dirty="0">
                <a:solidFill>
                  <a:srgbClr val="000000"/>
                </a:solidFill>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18 </a:t>
            </a:r>
            <a:r>
              <a:rPr lang="en-US" sz="3600" dirty="0">
                <a:solidFill>
                  <a:srgbClr val="000000"/>
                </a:solidFill>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I will not leave you as orphans; I will come to you. </a:t>
            </a:r>
            <a:r>
              <a:rPr lang="en-US" sz="3600" b="1" baseline="30000" dirty="0">
                <a:solidFill>
                  <a:srgbClr val="000000"/>
                </a:solidFill>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19 </a:t>
            </a:r>
            <a:r>
              <a:rPr lang="en-US" sz="3600" dirty="0">
                <a:solidFill>
                  <a:srgbClr val="000000"/>
                </a:solidFill>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Before long, the world will not see me anymore, but you will see me. Because I live, you also will live. </a:t>
            </a:r>
            <a:r>
              <a:rPr lang="en-US" sz="3600" b="1" baseline="30000" dirty="0">
                <a:solidFill>
                  <a:srgbClr val="000000"/>
                </a:solidFill>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20 </a:t>
            </a:r>
            <a:r>
              <a:rPr lang="en-US" sz="3600" dirty="0">
                <a:solidFill>
                  <a:srgbClr val="000000"/>
                </a:solidFill>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On that day you will realize that I am in my Father, and you are in me, and I am in you. </a:t>
            </a:r>
            <a:r>
              <a:rPr lang="en-US" sz="3600" b="1" baseline="30000" dirty="0">
                <a:solidFill>
                  <a:srgbClr val="000000"/>
                </a:solidFill>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21 </a:t>
            </a:r>
            <a:r>
              <a:rPr lang="en-US" sz="3600" dirty="0">
                <a:solidFill>
                  <a:srgbClr val="000000"/>
                </a:solidFill>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Whoever has my commands and keeps them is the one who loves me. The one who loves me will be loved by my Father, and I too will love them and show myself to them.”</a:t>
            </a:r>
            <a:endParaRPr lang="en-US" sz="3600" dirty="0"/>
          </a:p>
        </p:txBody>
      </p:sp>
      <p:sp>
        <p:nvSpPr>
          <p:cNvPr id="3" name="Content Placeholder 2">
            <a:extLst>
              <a:ext uri="{FF2B5EF4-FFF2-40B4-BE49-F238E27FC236}">
                <a16:creationId xmlns:a16="http://schemas.microsoft.com/office/drawing/2014/main" id="{703D75B1-D677-AE73-0B9E-09AF4832927A}"/>
              </a:ext>
            </a:extLst>
          </p:cNvPr>
          <p:cNvSpPr>
            <a:spLocks noGrp="1"/>
          </p:cNvSpPr>
          <p:nvPr>
            <p:ph idx="1"/>
          </p:nvPr>
        </p:nvSpPr>
        <p:spPr>
          <a:xfrm>
            <a:off x="838200" y="6131243"/>
            <a:ext cx="10515600" cy="45719"/>
          </a:xfrm>
        </p:spPr>
        <p:txBody>
          <a:bodyPr>
            <a:normAutofit fontScale="25000" lnSpcReduction="20000"/>
          </a:bodyPr>
          <a:lstStyle/>
          <a:p>
            <a:endParaRPr lang="en-US" dirty="0"/>
          </a:p>
        </p:txBody>
      </p:sp>
    </p:spTree>
    <p:extLst>
      <p:ext uri="{BB962C8B-B14F-4D97-AF65-F5344CB8AC3E}">
        <p14:creationId xmlns:p14="http://schemas.microsoft.com/office/powerpoint/2010/main" val="19831306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7A9046-16D0-5AC9-0F3B-209B2F1EA29E}"/>
              </a:ext>
            </a:extLst>
          </p:cNvPr>
          <p:cNvSpPr>
            <a:spLocks noGrp="1"/>
          </p:cNvSpPr>
          <p:nvPr>
            <p:ph type="title"/>
          </p:nvPr>
        </p:nvSpPr>
        <p:spPr>
          <a:xfrm>
            <a:off x="838200" y="365125"/>
            <a:ext cx="10515600" cy="5722455"/>
          </a:xfrm>
        </p:spPr>
        <p:txBody>
          <a:bodyPr>
            <a:normAutofit/>
          </a:bodyPr>
          <a:lstStyle/>
          <a:p>
            <a:r>
              <a:rPr lang="en-US" sz="4800" kern="0" dirty="0">
                <a:solidFill>
                  <a:srgbClr val="2B2B2B"/>
                </a:solidFill>
                <a:effectLst/>
                <a:highlight>
                  <a:srgbClr val="FFFF00"/>
                </a:highlight>
                <a:latin typeface="Times New Roman" panose="02020603050405020304" pitchFamily="18" charset="0"/>
                <a:ea typeface="Times New Roman" panose="02020603050405020304" pitchFamily="18" charset="0"/>
              </a:rPr>
              <a:t>Look at verse 22. “</a:t>
            </a:r>
            <a:r>
              <a:rPr lang="en-US" sz="4800" b="1" kern="0" baseline="30000" dirty="0">
                <a:solidFill>
                  <a:srgbClr val="000000"/>
                </a:solidFill>
                <a:effectLst/>
                <a:highlight>
                  <a:srgbClr val="FFFF00"/>
                </a:highlight>
                <a:latin typeface="Times New Roman" panose="02020603050405020304" pitchFamily="18" charset="0"/>
                <a:ea typeface="Times New Roman" panose="02020603050405020304" pitchFamily="18" charset="0"/>
              </a:rPr>
              <a:t>22 </a:t>
            </a:r>
            <a:r>
              <a:rPr lang="en-US" sz="4800" kern="0" dirty="0">
                <a:solidFill>
                  <a:srgbClr val="000000"/>
                </a:solidFill>
                <a:effectLst/>
                <a:highlight>
                  <a:srgbClr val="FFFF00"/>
                </a:highlight>
                <a:latin typeface="Times New Roman" panose="02020603050405020304" pitchFamily="18" charset="0"/>
                <a:ea typeface="Times New Roman" panose="02020603050405020304" pitchFamily="18" charset="0"/>
              </a:rPr>
              <a:t>Then Judas (not Judas Iscariot) said, ‘But, Lord, why do you intend to show yourself to us and not to the world?’”</a:t>
            </a:r>
            <a:endParaRPr lang="en-US" sz="4800" dirty="0"/>
          </a:p>
        </p:txBody>
      </p:sp>
      <p:sp>
        <p:nvSpPr>
          <p:cNvPr id="3" name="Content Placeholder 2">
            <a:extLst>
              <a:ext uri="{FF2B5EF4-FFF2-40B4-BE49-F238E27FC236}">
                <a16:creationId xmlns:a16="http://schemas.microsoft.com/office/drawing/2014/main" id="{30FA4532-900D-3B03-FF0D-26DDA8E2097D}"/>
              </a:ext>
            </a:extLst>
          </p:cNvPr>
          <p:cNvSpPr>
            <a:spLocks noGrp="1"/>
          </p:cNvSpPr>
          <p:nvPr>
            <p:ph idx="1"/>
          </p:nvPr>
        </p:nvSpPr>
        <p:spPr>
          <a:xfrm>
            <a:off x="838200" y="6127995"/>
            <a:ext cx="10515600" cy="48967"/>
          </a:xfrm>
        </p:spPr>
        <p:txBody>
          <a:bodyPr>
            <a:normAutofit fontScale="25000" lnSpcReduction="20000"/>
          </a:bodyPr>
          <a:lstStyle/>
          <a:p>
            <a:endParaRPr lang="en-US" dirty="0"/>
          </a:p>
        </p:txBody>
      </p:sp>
    </p:spTree>
    <p:extLst>
      <p:ext uri="{BB962C8B-B14F-4D97-AF65-F5344CB8AC3E}">
        <p14:creationId xmlns:p14="http://schemas.microsoft.com/office/powerpoint/2010/main" val="33052772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CD031F-37BE-D733-9D76-54AF0B7CDA07}"/>
              </a:ext>
            </a:extLst>
          </p:cNvPr>
          <p:cNvSpPr>
            <a:spLocks noGrp="1"/>
          </p:cNvSpPr>
          <p:nvPr>
            <p:ph type="title"/>
          </p:nvPr>
        </p:nvSpPr>
        <p:spPr>
          <a:xfrm>
            <a:off x="838200" y="365125"/>
            <a:ext cx="10515600" cy="5811837"/>
          </a:xfrm>
        </p:spPr>
        <p:txBody>
          <a:bodyPr>
            <a:normAutofit/>
          </a:bodyPr>
          <a:lstStyle/>
          <a:p>
            <a:r>
              <a:rPr lang="en-US" kern="0" dirty="0">
                <a:solidFill>
                  <a:srgbClr val="2B2B2B"/>
                </a:solidFill>
                <a:effectLst/>
                <a:highlight>
                  <a:srgbClr val="FFFF00"/>
                </a:highlight>
                <a:latin typeface="Times New Roman" panose="02020603050405020304" pitchFamily="18" charset="0"/>
                <a:ea typeface="Times New Roman" panose="02020603050405020304" pitchFamily="18" charset="0"/>
              </a:rPr>
              <a:t>Look at verses 23-24. “</a:t>
            </a:r>
            <a:r>
              <a:rPr lang="en-US" b="1" kern="0" baseline="30000" dirty="0">
                <a:solidFill>
                  <a:srgbClr val="000000"/>
                </a:solidFill>
                <a:effectLst/>
                <a:highlight>
                  <a:srgbClr val="FFFF00"/>
                </a:highlight>
                <a:latin typeface="Times New Roman" panose="02020603050405020304" pitchFamily="18" charset="0"/>
                <a:ea typeface="Times New Roman" panose="02020603050405020304" pitchFamily="18" charset="0"/>
              </a:rPr>
              <a:t>23 </a:t>
            </a:r>
            <a:r>
              <a:rPr lang="en-US" kern="0" dirty="0">
                <a:solidFill>
                  <a:srgbClr val="000000"/>
                </a:solidFill>
                <a:effectLst/>
                <a:highlight>
                  <a:srgbClr val="FFFF00"/>
                </a:highlight>
                <a:latin typeface="Times New Roman" panose="02020603050405020304" pitchFamily="18" charset="0"/>
                <a:ea typeface="Times New Roman" panose="02020603050405020304" pitchFamily="18" charset="0"/>
              </a:rPr>
              <a:t>Jesus replied, ‘Anyone who loves me will obey my teaching. My Father will love them, and we will come to them and make our home with them. </a:t>
            </a:r>
            <a:r>
              <a:rPr lang="en-US" b="1" kern="0" baseline="30000" dirty="0">
                <a:solidFill>
                  <a:srgbClr val="000000"/>
                </a:solidFill>
                <a:effectLst/>
                <a:highlight>
                  <a:srgbClr val="FFFF00"/>
                </a:highlight>
                <a:latin typeface="Times New Roman" panose="02020603050405020304" pitchFamily="18" charset="0"/>
                <a:ea typeface="Times New Roman" panose="02020603050405020304" pitchFamily="18" charset="0"/>
              </a:rPr>
              <a:t>24 </a:t>
            </a:r>
            <a:r>
              <a:rPr lang="en-US" kern="0" dirty="0">
                <a:solidFill>
                  <a:srgbClr val="000000"/>
                </a:solidFill>
                <a:effectLst/>
                <a:highlight>
                  <a:srgbClr val="FFFF00"/>
                </a:highlight>
                <a:latin typeface="Times New Roman" panose="02020603050405020304" pitchFamily="18" charset="0"/>
                <a:ea typeface="Times New Roman" panose="02020603050405020304" pitchFamily="18" charset="0"/>
              </a:rPr>
              <a:t>Anyone who does not love me will not obey my teaching. These words you hear are not my own; they belong to the Father who sent me.’”</a:t>
            </a:r>
            <a:endParaRPr lang="en-US" dirty="0"/>
          </a:p>
        </p:txBody>
      </p:sp>
      <p:sp>
        <p:nvSpPr>
          <p:cNvPr id="3" name="Content Placeholder 2">
            <a:extLst>
              <a:ext uri="{FF2B5EF4-FFF2-40B4-BE49-F238E27FC236}">
                <a16:creationId xmlns:a16="http://schemas.microsoft.com/office/drawing/2014/main" id="{B8802CC8-3AA7-4EA4-31E9-927DE2043FCA}"/>
              </a:ext>
            </a:extLst>
          </p:cNvPr>
          <p:cNvSpPr>
            <a:spLocks noGrp="1"/>
          </p:cNvSpPr>
          <p:nvPr>
            <p:ph idx="1"/>
          </p:nvPr>
        </p:nvSpPr>
        <p:spPr>
          <a:xfrm>
            <a:off x="838200" y="6131243"/>
            <a:ext cx="10515600" cy="45719"/>
          </a:xfrm>
        </p:spPr>
        <p:txBody>
          <a:bodyPr>
            <a:normAutofit fontScale="25000" lnSpcReduction="20000"/>
          </a:bodyPr>
          <a:lstStyle/>
          <a:p>
            <a:endParaRPr lang="en-US" dirty="0"/>
          </a:p>
        </p:txBody>
      </p:sp>
    </p:spTree>
    <p:extLst>
      <p:ext uri="{BB962C8B-B14F-4D97-AF65-F5344CB8AC3E}">
        <p14:creationId xmlns:p14="http://schemas.microsoft.com/office/powerpoint/2010/main" val="25650494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9154B3-EA00-F0BE-CC3A-D26463E488A2}"/>
              </a:ext>
            </a:extLst>
          </p:cNvPr>
          <p:cNvSpPr>
            <a:spLocks noGrp="1"/>
          </p:cNvSpPr>
          <p:nvPr>
            <p:ph type="title"/>
          </p:nvPr>
        </p:nvSpPr>
        <p:spPr>
          <a:xfrm>
            <a:off x="838200" y="365125"/>
            <a:ext cx="10515600" cy="5811837"/>
          </a:xfrm>
        </p:spPr>
        <p:txBody>
          <a:bodyPr>
            <a:normAutofit/>
          </a:bodyPr>
          <a:lstStyle/>
          <a:p>
            <a:r>
              <a:rPr lang="en-US" sz="4800" kern="0" dirty="0">
                <a:solidFill>
                  <a:srgbClr val="2B2B2B"/>
                </a:solidFill>
                <a:effectLst/>
                <a:highlight>
                  <a:srgbClr val="FFFF00"/>
                </a:highlight>
                <a:latin typeface="Times New Roman" panose="02020603050405020304" pitchFamily="18" charset="0"/>
                <a:ea typeface="Times New Roman" panose="02020603050405020304" pitchFamily="18" charset="0"/>
              </a:rPr>
              <a:t>Look at verses 25-26. “</a:t>
            </a:r>
            <a:r>
              <a:rPr lang="en-US" sz="4800" b="1" kern="0" baseline="30000" dirty="0">
                <a:solidFill>
                  <a:srgbClr val="000000"/>
                </a:solidFill>
                <a:effectLst/>
                <a:highlight>
                  <a:srgbClr val="FFFF00"/>
                </a:highlight>
                <a:latin typeface="Times New Roman" panose="02020603050405020304" pitchFamily="18" charset="0"/>
                <a:ea typeface="Times New Roman" panose="02020603050405020304" pitchFamily="18" charset="0"/>
              </a:rPr>
              <a:t>25 </a:t>
            </a:r>
            <a:r>
              <a:rPr lang="en-US" sz="4800" kern="0" dirty="0">
                <a:solidFill>
                  <a:srgbClr val="000000"/>
                </a:solidFill>
                <a:effectLst/>
                <a:highlight>
                  <a:srgbClr val="FFFF00"/>
                </a:highlight>
                <a:latin typeface="Times New Roman" panose="02020603050405020304" pitchFamily="18" charset="0"/>
                <a:ea typeface="Times New Roman" panose="02020603050405020304" pitchFamily="18" charset="0"/>
              </a:rPr>
              <a:t>“All this I have spoken while still with you. </a:t>
            </a:r>
            <a:r>
              <a:rPr lang="en-US" sz="4800" b="1" kern="0" baseline="30000" dirty="0">
                <a:solidFill>
                  <a:srgbClr val="000000"/>
                </a:solidFill>
                <a:effectLst/>
                <a:highlight>
                  <a:srgbClr val="FFFF00"/>
                </a:highlight>
                <a:latin typeface="Times New Roman" panose="02020603050405020304" pitchFamily="18" charset="0"/>
                <a:ea typeface="Times New Roman" panose="02020603050405020304" pitchFamily="18" charset="0"/>
              </a:rPr>
              <a:t>26 </a:t>
            </a:r>
            <a:r>
              <a:rPr lang="en-US" sz="4800" kern="0" dirty="0">
                <a:solidFill>
                  <a:srgbClr val="000000"/>
                </a:solidFill>
                <a:effectLst/>
                <a:highlight>
                  <a:srgbClr val="FFFF00"/>
                </a:highlight>
                <a:latin typeface="Times New Roman" panose="02020603050405020304" pitchFamily="18" charset="0"/>
                <a:ea typeface="Times New Roman" panose="02020603050405020304" pitchFamily="18" charset="0"/>
              </a:rPr>
              <a:t>But the Advocate, the Holy Spirit, whom the Father will send in my name, will teach you all things and will remind you of everything I have said to you.”</a:t>
            </a:r>
            <a:endParaRPr lang="en-US" sz="4800" dirty="0"/>
          </a:p>
        </p:txBody>
      </p:sp>
      <p:sp>
        <p:nvSpPr>
          <p:cNvPr id="3" name="Content Placeholder 2">
            <a:extLst>
              <a:ext uri="{FF2B5EF4-FFF2-40B4-BE49-F238E27FC236}">
                <a16:creationId xmlns:a16="http://schemas.microsoft.com/office/drawing/2014/main" id="{B4FA0B34-5B55-3025-CC38-DA86344C03A3}"/>
              </a:ext>
            </a:extLst>
          </p:cNvPr>
          <p:cNvSpPr>
            <a:spLocks noGrp="1"/>
          </p:cNvSpPr>
          <p:nvPr>
            <p:ph idx="1"/>
          </p:nvPr>
        </p:nvSpPr>
        <p:spPr>
          <a:xfrm>
            <a:off x="838200" y="6102735"/>
            <a:ext cx="10515600" cy="74227"/>
          </a:xfrm>
        </p:spPr>
        <p:txBody>
          <a:bodyPr>
            <a:normAutofit fontScale="25000" lnSpcReduction="20000"/>
          </a:bodyPr>
          <a:lstStyle/>
          <a:p>
            <a:endParaRPr lang="en-US" dirty="0"/>
          </a:p>
        </p:txBody>
      </p:sp>
    </p:spTree>
    <p:extLst>
      <p:ext uri="{BB962C8B-B14F-4D97-AF65-F5344CB8AC3E}">
        <p14:creationId xmlns:p14="http://schemas.microsoft.com/office/powerpoint/2010/main" val="29268503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0A73BC-E4E7-E904-D016-298E8CE23A78}"/>
              </a:ext>
            </a:extLst>
          </p:cNvPr>
          <p:cNvSpPr>
            <a:spLocks noGrp="1"/>
          </p:cNvSpPr>
          <p:nvPr>
            <p:ph type="title"/>
          </p:nvPr>
        </p:nvSpPr>
        <p:spPr>
          <a:xfrm>
            <a:off x="838200" y="365125"/>
            <a:ext cx="10515600" cy="5712351"/>
          </a:xfrm>
        </p:spPr>
        <p:txBody>
          <a:bodyPr>
            <a:normAutofit/>
          </a:bodyPr>
          <a:lstStyle/>
          <a:p>
            <a:r>
              <a:rPr lang="en-US" kern="0" dirty="0">
                <a:solidFill>
                  <a:srgbClr val="000000"/>
                </a:solidFill>
                <a:effectLst/>
                <a:highlight>
                  <a:srgbClr val="00FF00"/>
                </a:highlight>
                <a:latin typeface="Times New Roman" panose="02020603050405020304" pitchFamily="18" charset="0"/>
                <a:ea typeface="Times New Roman" panose="02020603050405020304" pitchFamily="18" charset="0"/>
              </a:rPr>
              <a:t>2 Timothy 3:16-17: “</a:t>
            </a:r>
            <a:r>
              <a:rPr lang="en-US" dirty="0">
                <a:solidFill>
                  <a:srgbClr val="000000"/>
                </a:solidFill>
                <a:effectLst/>
                <a:highlight>
                  <a:srgbClr val="00FF00"/>
                </a:highlight>
                <a:latin typeface="Times New Roman" panose="02020603050405020304" pitchFamily="18" charset="0"/>
                <a:ea typeface="Calibri" panose="020F0502020204030204" pitchFamily="34" charset="0"/>
              </a:rPr>
              <a:t>All Scripture is God-breathed and is useful for teaching, rebuking, correcting and training in righteousness, </a:t>
            </a:r>
            <a:r>
              <a:rPr lang="en-US" b="1" baseline="30000" dirty="0">
                <a:solidFill>
                  <a:srgbClr val="000000"/>
                </a:solidFill>
                <a:effectLst/>
                <a:highlight>
                  <a:srgbClr val="00FF00"/>
                </a:highlight>
                <a:latin typeface="Times New Roman" panose="02020603050405020304" pitchFamily="18" charset="0"/>
                <a:ea typeface="Calibri" panose="020F0502020204030204" pitchFamily="34" charset="0"/>
              </a:rPr>
              <a:t>17 </a:t>
            </a:r>
            <a:r>
              <a:rPr lang="en-US" dirty="0">
                <a:solidFill>
                  <a:srgbClr val="000000"/>
                </a:solidFill>
                <a:effectLst/>
                <a:highlight>
                  <a:srgbClr val="00FF00"/>
                </a:highlight>
                <a:latin typeface="Times New Roman" panose="02020603050405020304" pitchFamily="18" charset="0"/>
                <a:ea typeface="Calibri" panose="020F0502020204030204" pitchFamily="34" charset="0"/>
              </a:rPr>
              <a:t>so that the servant of God</a:t>
            </a:r>
            <a:r>
              <a:rPr lang="en-US" baseline="30000" dirty="0">
                <a:solidFill>
                  <a:srgbClr val="000000"/>
                </a:solidFill>
                <a:effectLst/>
                <a:highlight>
                  <a:srgbClr val="00FF00"/>
                </a:highlight>
                <a:latin typeface="Times New Roman" panose="02020603050405020304" pitchFamily="18" charset="0"/>
                <a:ea typeface="Calibri" panose="020F0502020204030204" pitchFamily="34" charset="0"/>
              </a:rPr>
              <a:t>[</a:t>
            </a:r>
            <a:r>
              <a:rPr lang="en-US" u="sng" baseline="30000" dirty="0">
                <a:solidFill>
                  <a:srgbClr val="4A4A4A"/>
                </a:solidFill>
                <a:effectLst/>
                <a:highlight>
                  <a:srgbClr val="00FF00"/>
                </a:highlight>
                <a:latin typeface="Times New Roman" panose="02020603050405020304" pitchFamily="18" charset="0"/>
                <a:ea typeface="Calibri" panose="020F0502020204030204" pitchFamily="34" charset="0"/>
                <a:cs typeface="Times New Roman" panose="02020603050405020304" pitchFamily="18" charset="0"/>
                <a:hlinkClick r:id="rId2" tooltip="See footnote a"/>
              </a:rPr>
              <a:t>a</a:t>
            </a:r>
            <a:r>
              <a:rPr lang="en-US" baseline="30000" dirty="0">
                <a:solidFill>
                  <a:srgbClr val="000000"/>
                </a:solidFill>
                <a:effectLst/>
                <a:highlight>
                  <a:srgbClr val="00FF00"/>
                </a:highlight>
                <a:latin typeface="Times New Roman" panose="02020603050405020304" pitchFamily="18" charset="0"/>
                <a:ea typeface="Calibri" panose="020F0502020204030204" pitchFamily="34" charset="0"/>
              </a:rPr>
              <a:t>]</a:t>
            </a:r>
            <a:r>
              <a:rPr lang="en-US" dirty="0">
                <a:solidFill>
                  <a:srgbClr val="000000"/>
                </a:solidFill>
                <a:effectLst/>
                <a:highlight>
                  <a:srgbClr val="00FF00"/>
                </a:highlight>
                <a:latin typeface="Times New Roman" panose="02020603050405020304" pitchFamily="18" charset="0"/>
                <a:ea typeface="Calibri" panose="020F0502020204030204" pitchFamily="34" charset="0"/>
              </a:rPr>
              <a:t> may be thoroughly equipped for every good work.”</a:t>
            </a:r>
            <a:endParaRPr lang="en-US" dirty="0"/>
          </a:p>
        </p:txBody>
      </p:sp>
      <p:sp>
        <p:nvSpPr>
          <p:cNvPr id="3" name="Content Placeholder 2">
            <a:extLst>
              <a:ext uri="{FF2B5EF4-FFF2-40B4-BE49-F238E27FC236}">
                <a16:creationId xmlns:a16="http://schemas.microsoft.com/office/drawing/2014/main" id="{ED0A28DB-BFDC-13CA-7F67-BD6FE214747F}"/>
              </a:ext>
            </a:extLst>
          </p:cNvPr>
          <p:cNvSpPr>
            <a:spLocks noGrp="1"/>
          </p:cNvSpPr>
          <p:nvPr>
            <p:ph idx="1"/>
          </p:nvPr>
        </p:nvSpPr>
        <p:spPr>
          <a:xfrm>
            <a:off x="838200" y="6131243"/>
            <a:ext cx="10515600" cy="45719"/>
          </a:xfrm>
        </p:spPr>
        <p:txBody>
          <a:bodyPr>
            <a:normAutofit fontScale="25000" lnSpcReduction="20000"/>
          </a:bodyPr>
          <a:lstStyle/>
          <a:p>
            <a:endParaRPr lang="en-US" dirty="0"/>
          </a:p>
        </p:txBody>
      </p:sp>
    </p:spTree>
    <p:extLst>
      <p:ext uri="{BB962C8B-B14F-4D97-AF65-F5344CB8AC3E}">
        <p14:creationId xmlns:p14="http://schemas.microsoft.com/office/powerpoint/2010/main" val="19617070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C290B3-6D2C-4B9F-2D01-FDA35891D9B7}"/>
              </a:ext>
            </a:extLst>
          </p:cNvPr>
          <p:cNvSpPr>
            <a:spLocks noGrp="1"/>
          </p:cNvSpPr>
          <p:nvPr>
            <p:ph type="title"/>
          </p:nvPr>
        </p:nvSpPr>
        <p:spPr>
          <a:xfrm>
            <a:off x="838200" y="365125"/>
            <a:ext cx="10515600" cy="5762870"/>
          </a:xfrm>
        </p:spPr>
        <p:txBody>
          <a:bodyPr>
            <a:normAutofit/>
          </a:bodyPr>
          <a:lstStyle/>
          <a:p>
            <a:r>
              <a:rPr lang="en-US" sz="4800" kern="0" dirty="0">
                <a:solidFill>
                  <a:srgbClr val="000000"/>
                </a:solidFill>
                <a:effectLst/>
                <a:highlight>
                  <a:srgbClr val="00FF00"/>
                </a:highlight>
                <a:latin typeface="Times New Roman" panose="02020603050405020304" pitchFamily="18" charset="0"/>
                <a:ea typeface="Times New Roman" panose="02020603050405020304" pitchFamily="18" charset="0"/>
              </a:rPr>
              <a:t>2 Peter 1:21 reads, “</a:t>
            </a:r>
            <a:r>
              <a:rPr lang="en-US" sz="4800" dirty="0">
                <a:solidFill>
                  <a:srgbClr val="000000"/>
                </a:solidFill>
                <a:effectLst/>
                <a:highlight>
                  <a:srgbClr val="00FF00"/>
                </a:highlight>
                <a:latin typeface="Times New Roman" panose="02020603050405020304" pitchFamily="18" charset="0"/>
                <a:ea typeface="Calibri" panose="020F0502020204030204" pitchFamily="34" charset="0"/>
              </a:rPr>
              <a:t>For prophecy never had its origin in the human will, but prophets, though human, spoke from God as they were carried along by the Holy Spirit.”</a:t>
            </a:r>
            <a:endParaRPr lang="en-US" sz="4800" dirty="0"/>
          </a:p>
        </p:txBody>
      </p:sp>
      <p:sp>
        <p:nvSpPr>
          <p:cNvPr id="3" name="Content Placeholder 2">
            <a:extLst>
              <a:ext uri="{FF2B5EF4-FFF2-40B4-BE49-F238E27FC236}">
                <a16:creationId xmlns:a16="http://schemas.microsoft.com/office/drawing/2014/main" id="{B0271BB5-9D26-B790-D803-871F0BBEFF5C}"/>
              </a:ext>
            </a:extLst>
          </p:cNvPr>
          <p:cNvSpPr>
            <a:spLocks noGrp="1"/>
          </p:cNvSpPr>
          <p:nvPr>
            <p:ph idx="1"/>
          </p:nvPr>
        </p:nvSpPr>
        <p:spPr>
          <a:xfrm>
            <a:off x="838200" y="6127995"/>
            <a:ext cx="10515600" cy="48967"/>
          </a:xfrm>
        </p:spPr>
        <p:txBody>
          <a:bodyPr>
            <a:normAutofit fontScale="25000" lnSpcReduction="20000"/>
          </a:bodyPr>
          <a:lstStyle/>
          <a:p>
            <a:endParaRPr lang="en-US" dirty="0"/>
          </a:p>
        </p:txBody>
      </p:sp>
    </p:spTree>
    <p:extLst>
      <p:ext uri="{BB962C8B-B14F-4D97-AF65-F5344CB8AC3E}">
        <p14:creationId xmlns:p14="http://schemas.microsoft.com/office/powerpoint/2010/main" val="21737775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2A40A7-2D43-DBA0-E5BD-B6CE0AFCF3E2}"/>
              </a:ext>
            </a:extLst>
          </p:cNvPr>
          <p:cNvSpPr>
            <a:spLocks noGrp="1"/>
          </p:cNvSpPr>
          <p:nvPr>
            <p:ph type="title"/>
          </p:nvPr>
        </p:nvSpPr>
        <p:spPr>
          <a:xfrm>
            <a:off x="838200" y="365125"/>
            <a:ext cx="10515600" cy="5811837"/>
          </a:xfrm>
        </p:spPr>
        <p:txBody>
          <a:bodyPr>
            <a:normAutofit/>
          </a:bodyPr>
          <a:lstStyle/>
          <a:p>
            <a:r>
              <a:rPr lang="en-US" kern="0" dirty="0">
                <a:solidFill>
                  <a:srgbClr val="000000"/>
                </a:solidFill>
                <a:effectLst/>
                <a:highlight>
                  <a:srgbClr val="FFFF00"/>
                </a:highlight>
                <a:latin typeface="Times New Roman" panose="02020603050405020304" pitchFamily="18" charset="0"/>
                <a:ea typeface="Times New Roman" panose="02020603050405020304" pitchFamily="18" charset="0"/>
              </a:rPr>
              <a:t>Look at verse 27. “</a:t>
            </a:r>
            <a:r>
              <a:rPr lang="en-US" b="1" kern="0" baseline="30000" dirty="0">
                <a:solidFill>
                  <a:srgbClr val="000000"/>
                </a:solidFill>
                <a:effectLst/>
                <a:highlight>
                  <a:srgbClr val="FFFF00"/>
                </a:highlight>
                <a:latin typeface="Times New Roman" panose="02020603050405020304" pitchFamily="18" charset="0"/>
                <a:ea typeface="Times New Roman" panose="02020603050405020304" pitchFamily="18" charset="0"/>
              </a:rPr>
              <a:t>27 </a:t>
            </a:r>
            <a:r>
              <a:rPr lang="en-US" kern="0" dirty="0">
                <a:solidFill>
                  <a:srgbClr val="000000"/>
                </a:solidFill>
                <a:effectLst/>
                <a:highlight>
                  <a:srgbClr val="FFFF00"/>
                </a:highlight>
                <a:latin typeface="Times New Roman" panose="02020603050405020304" pitchFamily="18" charset="0"/>
                <a:ea typeface="Times New Roman" panose="02020603050405020304" pitchFamily="18" charset="0"/>
              </a:rPr>
              <a:t>Peace I leave with you; my peace I give you. I do not give to you as the world gives. Do not let your hearts be troubled and do not be afraid.”</a:t>
            </a:r>
            <a:endParaRPr lang="en-US" dirty="0"/>
          </a:p>
        </p:txBody>
      </p:sp>
      <p:sp>
        <p:nvSpPr>
          <p:cNvPr id="3" name="Content Placeholder 2">
            <a:extLst>
              <a:ext uri="{FF2B5EF4-FFF2-40B4-BE49-F238E27FC236}">
                <a16:creationId xmlns:a16="http://schemas.microsoft.com/office/drawing/2014/main" id="{3F9C1529-2D61-EB73-78C0-0334E0F229CA}"/>
              </a:ext>
            </a:extLst>
          </p:cNvPr>
          <p:cNvSpPr>
            <a:spLocks noGrp="1"/>
          </p:cNvSpPr>
          <p:nvPr>
            <p:ph idx="1"/>
          </p:nvPr>
        </p:nvSpPr>
        <p:spPr>
          <a:xfrm>
            <a:off x="838200" y="6131243"/>
            <a:ext cx="10515600" cy="45719"/>
          </a:xfrm>
        </p:spPr>
        <p:txBody>
          <a:bodyPr>
            <a:normAutofit fontScale="25000" lnSpcReduction="20000"/>
          </a:bodyPr>
          <a:lstStyle/>
          <a:p>
            <a:endParaRPr lang="en-US" dirty="0"/>
          </a:p>
        </p:txBody>
      </p:sp>
    </p:spTree>
    <p:extLst>
      <p:ext uri="{BB962C8B-B14F-4D97-AF65-F5344CB8AC3E}">
        <p14:creationId xmlns:p14="http://schemas.microsoft.com/office/powerpoint/2010/main" val="6112537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32C1D5-271B-F8D2-6FC7-0325BAE37824}"/>
              </a:ext>
            </a:extLst>
          </p:cNvPr>
          <p:cNvSpPr>
            <a:spLocks noGrp="1"/>
          </p:cNvSpPr>
          <p:nvPr>
            <p:ph type="title"/>
          </p:nvPr>
        </p:nvSpPr>
        <p:spPr>
          <a:xfrm>
            <a:off x="838200" y="365125"/>
            <a:ext cx="10515600" cy="5757819"/>
          </a:xfrm>
        </p:spPr>
        <p:txBody>
          <a:bodyPr>
            <a:normAutofit/>
          </a:bodyPr>
          <a:lstStyle/>
          <a:p>
            <a:r>
              <a:rPr lang="en-US" sz="4800" kern="0" dirty="0">
                <a:solidFill>
                  <a:srgbClr val="000000"/>
                </a:solidFill>
                <a:effectLst/>
                <a:highlight>
                  <a:srgbClr val="00FF00"/>
                </a:highlight>
                <a:latin typeface="Times New Roman" panose="02020603050405020304" pitchFamily="18" charset="0"/>
                <a:ea typeface="Times New Roman" panose="02020603050405020304" pitchFamily="18" charset="0"/>
              </a:rPr>
              <a:t>Philippians 4:7 reads, “</a:t>
            </a:r>
            <a:r>
              <a:rPr lang="en-US" sz="4800" dirty="0">
                <a:solidFill>
                  <a:srgbClr val="000000"/>
                </a:solidFill>
                <a:effectLst/>
                <a:highlight>
                  <a:srgbClr val="00FF00"/>
                </a:highlight>
                <a:latin typeface="Times New Roman" panose="02020603050405020304" pitchFamily="18" charset="0"/>
                <a:ea typeface="Calibri" panose="020F0502020204030204" pitchFamily="34" charset="0"/>
              </a:rPr>
              <a:t>And the peace of God, which transcends all understanding, will guard your hearts and your minds in Christ Jesus.”</a:t>
            </a:r>
            <a:endParaRPr lang="en-US" sz="4800" dirty="0"/>
          </a:p>
        </p:txBody>
      </p:sp>
      <p:sp>
        <p:nvSpPr>
          <p:cNvPr id="3" name="Content Placeholder 2">
            <a:extLst>
              <a:ext uri="{FF2B5EF4-FFF2-40B4-BE49-F238E27FC236}">
                <a16:creationId xmlns:a16="http://schemas.microsoft.com/office/drawing/2014/main" id="{E7A9DC87-69B0-78C7-1888-B36822FB36D0}"/>
              </a:ext>
            </a:extLst>
          </p:cNvPr>
          <p:cNvSpPr>
            <a:spLocks noGrp="1"/>
          </p:cNvSpPr>
          <p:nvPr>
            <p:ph idx="1"/>
          </p:nvPr>
        </p:nvSpPr>
        <p:spPr>
          <a:xfrm flipV="1">
            <a:off x="838200" y="6176962"/>
            <a:ext cx="10515600" cy="45719"/>
          </a:xfrm>
        </p:spPr>
        <p:txBody>
          <a:bodyPr>
            <a:normAutofit fontScale="25000" lnSpcReduction="20000"/>
          </a:bodyPr>
          <a:lstStyle/>
          <a:p>
            <a:endParaRPr lang="en-US" dirty="0"/>
          </a:p>
        </p:txBody>
      </p:sp>
    </p:spTree>
    <p:extLst>
      <p:ext uri="{BB962C8B-B14F-4D97-AF65-F5344CB8AC3E}">
        <p14:creationId xmlns:p14="http://schemas.microsoft.com/office/powerpoint/2010/main" val="10966654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C145BE-C44B-288B-6554-D294FD5C807D}"/>
              </a:ext>
            </a:extLst>
          </p:cNvPr>
          <p:cNvSpPr>
            <a:spLocks noGrp="1"/>
          </p:cNvSpPr>
          <p:nvPr>
            <p:ph type="title"/>
          </p:nvPr>
        </p:nvSpPr>
        <p:spPr>
          <a:xfrm>
            <a:off x="838200" y="365125"/>
            <a:ext cx="10515600" cy="5848753"/>
          </a:xfrm>
        </p:spPr>
        <p:txBody>
          <a:bodyPr>
            <a:normAutofit/>
          </a:bodyPr>
          <a:lstStyle/>
          <a:p>
            <a:r>
              <a:rPr lang="en-US" dirty="0">
                <a:solidFill>
                  <a:srgbClr val="000000"/>
                </a:solidFill>
                <a:effectLst/>
                <a:highlight>
                  <a:srgbClr val="00FF00"/>
                </a:highlight>
                <a:latin typeface="Times New Roman" panose="02020603050405020304" pitchFamily="18" charset="0"/>
                <a:ea typeface="Calibri" panose="020F0502020204030204" pitchFamily="34" charset="0"/>
              </a:rPr>
              <a:t>Ephesians 2:14 reads, “For he himself is our peace, who has made the two groups one and has destroyed the barrier, the dividing wall of hostility.”</a:t>
            </a:r>
            <a:endParaRPr lang="en-US" dirty="0"/>
          </a:p>
        </p:txBody>
      </p:sp>
      <p:sp>
        <p:nvSpPr>
          <p:cNvPr id="3" name="Content Placeholder 2">
            <a:extLst>
              <a:ext uri="{FF2B5EF4-FFF2-40B4-BE49-F238E27FC236}">
                <a16:creationId xmlns:a16="http://schemas.microsoft.com/office/drawing/2014/main" id="{7F4D8266-E2C0-BE70-43FE-A17CD8EE8C28}"/>
              </a:ext>
            </a:extLst>
          </p:cNvPr>
          <p:cNvSpPr>
            <a:spLocks noGrp="1"/>
          </p:cNvSpPr>
          <p:nvPr>
            <p:ph idx="1"/>
          </p:nvPr>
        </p:nvSpPr>
        <p:spPr>
          <a:xfrm>
            <a:off x="838200" y="6131243"/>
            <a:ext cx="10515600" cy="45719"/>
          </a:xfrm>
        </p:spPr>
        <p:txBody>
          <a:bodyPr>
            <a:normAutofit fontScale="25000" lnSpcReduction="20000"/>
          </a:bodyPr>
          <a:lstStyle/>
          <a:p>
            <a:endParaRPr lang="en-US" dirty="0"/>
          </a:p>
        </p:txBody>
      </p:sp>
    </p:spTree>
    <p:extLst>
      <p:ext uri="{BB962C8B-B14F-4D97-AF65-F5344CB8AC3E}">
        <p14:creationId xmlns:p14="http://schemas.microsoft.com/office/powerpoint/2010/main" val="31423075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2ED61A-5442-0896-66C3-263E8632E36C}"/>
              </a:ext>
            </a:extLst>
          </p:cNvPr>
          <p:cNvSpPr>
            <a:spLocks noGrp="1"/>
          </p:cNvSpPr>
          <p:nvPr>
            <p:ph type="title"/>
          </p:nvPr>
        </p:nvSpPr>
        <p:spPr>
          <a:xfrm>
            <a:off x="838200" y="365125"/>
            <a:ext cx="10515600" cy="5766118"/>
          </a:xfrm>
        </p:spPr>
        <p:txBody>
          <a:bodyPr>
            <a:normAutofit/>
          </a:bodyPr>
          <a:lstStyle/>
          <a:p>
            <a:pPr marL="0" marR="0">
              <a:lnSpc>
                <a:spcPct val="115000"/>
              </a:lnSpc>
              <a:spcAft>
                <a:spcPts val="800"/>
              </a:spcAft>
            </a:pPr>
            <a:r>
              <a:rPr lang="en-US" sz="3200" b="1" kern="0" baseline="30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20 </a:t>
            </a:r>
            <a:r>
              <a:rPr lang="en-US" sz="32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On that day you will realize that I am in my Father, and you are in me, and I am in you. </a:t>
            </a:r>
            <a:br>
              <a:rPr lang="en-US" sz="32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br>
            <a:r>
              <a:rPr lang="en-US" sz="3200" b="1" kern="0" baseline="30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21 </a:t>
            </a:r>
            <a:r>
              <a:rPr lang="en-US" sz="32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Whoever has my commands and keeps them is the one who loves me. The one who loves me will be loved by my Father, and I too will love them and show myself to them.”</a:t>
            </a:r>
            <a:br>
              <a:rPr lang="en-US" sz="3200" kern="100" dirty="0">
                <a:effectLst/>
                <a:latin typeface="Calibri" panose="020F0502020204030204" pitchFamily="34" charset="0"/>
                <a:ea typeface="Calibri" panose="020F0502020204030204" pitchFamily="34" charset="0"/>
                <a:cs typeface="Times New Roman" panose="02020603050405020304" pitchFamily="18" charset="0"/>
              </a:rPr>
            </a:br>
            <a:r>
              <a:rPr lang="en-US" sz="3200" b="1" kern="0" baseline="30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22 </a:t>
            </a:r>
            <a:r>
              <a:rPr lang="en-US" sz="32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Then Judas (not Judas Iscariot) said, “But, Lord, why do you intend to show yourself to us and not to the world?”</a:t>
            </a:r>
            <a:br>
              <a:rPr lang="en-US" sz="3200" kern="100" dirty="0">
                <a:effectLst/>
                <a:latin typeface="Calibri" panose="020F0502020204030204" pitchFamily="34" charset="0"/>
                <a:ea typeface="Calibri" panose="020F0502020204030204" pitchFamily="34" charset="0"/>
                <a:cs typeface="Times New Roman" panose="02020603050405020304" pitchFamily="18" charset="0"/>
              </a:rPr>
            </a:br>
            <a:r>
              <a:rPr lang="en-US" sz="3200" b="1" kern="0" baseline="30000" dirty="0">
                <a:solidFill>
                  <a:srgbClr val="000000"/>
                </a:solidFill>
                <a:effectLst/>
                <a:latin typeface="Times New Roman" panose="02020603050405020304" pitchFamily="18" charset="0"/>
                <a:ea typeface="Times New Roman" panose="02020603050405020304" pitchFamily="18" charset="0"/>
              </a:rPr>
              <a:t>23 </a:t>
            </a:r>
            <a:r>
              <a:rPr lang="en-US" sz="3200" kern="0" dirty="0">
                <a:solidFill>
                  <a:srgbClr val="000000"/>
                </a:solidFill>
                <a:effectLst/>
                <a:latin typeface="Times New Roman" panose="02020603050405020304" pitchFamily="18" charset="0"/>
                <a:ea typeface="Times New Roman" panose="02020603050405020304" pitchFamily="18" charset="0"/>
              </a:rPr>
              <a:t>Jesus replied, “Anyone who loves me will obey my teaching. My Father will love them, and we will come to them and make our home with them. </a:t>
            </a:r>
            <a:endParaRPr lang="en-US" sz="3200" dirty="0"/>
          </a:p>
        </p:txBody>
      </p:sp>
      <p:sp>
        <p:nvSpPr>
          <p:cNvPr id="3" name="Content Placeholder 2">
            <a:extLst>
              <a:ext uri="{FF2B5EF4-FFF2-40B4-BE49-F238E27FC236}">
                <a16:creationId xmlns:a16="http://schemas.microsoft.com/office/drawing/2014/main" id="{644C0EC1-765C-B629-AAD9-0398C023AA1F}"/>
              </a:ext>
            </a:extLst>
          </p:cNvPr>
          <p:cNvSpPr>
            <a:spLocks noGrp="1"/>
          </p:cNvSpPr>
          <p:nvPr>
            <p:ph idx="1"/>
          </p:nvPr>
        </p:nvSpPr>
        <p:spPr>
          <a:xfrm>
            <a:off x="838200" y="6131243"/>
            <a:ext cx="10515600" cy="45719"/>
          </a:xfrm>
        </p:spPr>
        <p:txBody>
          <a:bodyPr>
            <a:normAutofit fontScale="25000" lnSpcReduction="20000"/>
          </a:bodyPr>
          <a:lstStyle/>
          <a:p>
            <a:endParaRPr lang="en-US" dirty="0"/>
          </a:p>
        </p:txBody>
      </p:sp>
    </p:spTree>
    <p:extLst>
      <p:ext uri="{BB962C8B-B14F-4D97-AF65-F5344CB8AC3E}">
        <p14:creationId xmlns:p14="http://schemas.microsoft.com/office/powerpoint/2010/main" val="36537282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1A5660-0A7D-87EA-FC3F-CEE852F87E22}"/>
              </a:ext>
            </a:extLst>
          </p:cNvPr>
          <p:cNvSpPr>
            <a:spLocks noGrp="1"/>
          </p:cNvSpPr>
          <p:nvPr>
            <p:ph type="title"/>
          </p:nvPr>
        </p:nvSpPr>
        <p:spPr>
          <a:xfrm>
            <a:off x="838200" y="365125"/>
            <a:ext cx="10515600" cy="5762870"/>
          </a:xfrm>
        </p:spPr>
        <p:txBody>
          <a:bodyPr>
            <a:normAutofit fontScale="90000"/>
          </a:bodyPr>
          <a:lstStyle/>
          <a:p>
            <a:pPr marL="0" marR="0">
              <a:lnSpc>
                <a:spcPct val="115000"/>
              </a:lnSpc>
              <a:spcAft>
                <a:spcPts val="800"/>
              </a:spcAft>
            </a:pPr>
            <a:r>
              <a:rPr lang="en-US" sz="3200" b="1" kern="0" baseline="30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24 </a:t>
            </a:r>
            <a:r>
              <a:rPr lang="en-US" sz="32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Anyone who does not love me will not obey my teaching. These words you hear are not my own; they belong to the Father who sent me.</a:t>
            </a:r>
            <a:br>
              <a:rPr lang="en-US" sz="3200" kern="100" dirty="0">
                <a:effectLst/>
                <a:latin typeface="Calibri" panose="020F0502020204030204" pitchFamily="34" charset="0"/>
                <a:ea typeface="Calibri" panose="020F0502020204030204" pitchFamily="34" charset="0"/>
                <a:cs typeface="Times New Roman" panose="02020603050405020304" pitchFamily="18" charset="0"/>
              </a:rPr>
            </a:br>
            <a:r>
              <a:rPr lang="en-US" sz="3200" b="1" kern="0" baseline="30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25 </a:t>
            </a:r>
            <a:r>
              <a:rPr lang="en-US" sz="32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“All this I have spoken while still with you. </a:t>
            </a:r>
            <a:br>
              <a:rPr lang="en-US" sz="32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br>
            <a:r>
              <a:rPr lang="en-US" sz="3200" b="1" kern="0" baseline="30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26 </a:t>
            </a:r>
            <a:r>
              <a:rPr lang="en-US" sz="32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But the Advocate, the Holy Spirit, whom the Father will send in my name, will teach you all things and will remind you of everything I have said to you. </a:t>
            </a:r>
            <a:br>
              <a:rPr lang="en-US" sz="32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br>
            <a:r>
              <a:rPr lang="en-US" sz="3200" b="1" kern="0" baseline="30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27 </a:t>
            </a:r>
            <a:r>
              <a:rPr lang="en-US" sz="32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Peace I leave with you; my peace I give you. I do not give to you as the world gives. Do not let your hearts be troubled and do not be afraid.</a:t>
            </a:r>
            <a:br>
              <a:rPr lang="en-US"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BF71EC73-23BB-AAE8-1571-7FB6C687E47E}"/>
              </a:ext>
            </a:extLst>
          </p:cNvPr>
          <p:cNvSpPr>
            <a:spLocks noGrp="1"/>
          </p:cNvSpPr>
          <p:nvPr>
            <p:ph idx="1"/>
          </p:nvPr>
        </p:nvSpPr>
        <p:spPr>
          <a:xfrm>
            <a:off x="838200" y="6127995"/>
            <a:ext cx="10515600" cy="48967"/>
          </a:xfrm>
        </p:spPr>
        <p:txBody>
          <a:bodyPr>
            <a:normAutofit fontScale="25000" lnSpcReduction="20000"/>
          </a:bodyPr>
          <a:lstStyle/>
          <a:p>
            <a:endParaRPr lang="en-US" dirty="0"/>
          </a:p>
        </p:txBody>
      </p:sp>
    </p:spTree>
    <p:extLst>
      <p:ext uri="{BB962C8B-B14F-4D97-AF65-F5344CB8AC3E}">
        <p14:creationId xmlns:p14="http://schemas.microsoft.com/office/powerpoint/2010/main" val="19666971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96BDDB-3CC7-E50B-0D11-048CAD302D22}"/>
              </a:ext>
            </a:extLst>
          </p:cNvPr>
          <p:cNvSpPr>
            <a:spLocks noGrp="1"/>
          </p:cNvSpPr>
          <p:nvPr>
            <p:ph type="title"/>
          </p:nvPr>
        </p:nvSpPr>
        <p:spPr>
          <a:xfrm>
            <a:off x="838200" y="365125"/>
            <a:ext cx="10515600" cy="5766118"/>
          </a:xfrm>
        </p:spPr>
        <p:txBody>
          <a:bodyPr>
            <a:normAutofit/>
          </a:bodyPr>
          <a:lstStyle/>
          <a:p>
            <a:r>
              <a:rPr lang="en-US" sz="4800" kern="0" dirty="0">
                <a:solidFill>
                  <a:srgbClr val="4D4E53"/>
                </a:solidFill>
                <a:effectLst/>
                <a:highlight>
                  <a:srgbClr val="00FF00"/>
                </a:highlight>
                <a:latin typeface="Times New Roman" panose="02020603050405020304" pitchFamily="18" charset="0"/>
                <a:ea typeface="Times New Roman" panose="02020603050405020304" pitchFamily="18" charset="0"/>
              </a:rPr>
              <a:t>John 14:6, “I am the way, and the truth, and the life.”</a:t>
            </a:r>
            <a:r>
              <a:rPr lang="en-US" sz="4800" kern="0" dirty="0">
                <a:solidFill>
                  <a:srgbClr val="4D4E53"/>
                </a:solidFill>
                <a:effectLst/>
                <a:latin typeface="Times New Roman" panose="02020603050405020304" pitchFamily="18" charset="0"/>
                <a:ea typeface="Times New Roman" panose="02020603050405020304" pitchFamily="18" charset="0"/>
              </a:rPr>
              <a:t> </a:t>
            </a:r>
            <a:endParaRPr lang="en-US" sz="4800" dirty="0"/>
          </a:p>
        </p:txBody>
      </p:sp>
      <p:sp>
        <p:nvSpPr>
          <p:cNvPr id="3" name="Content Placeholder 2">
            <a:extLst>
              <a:ext uri="{FF2B5EF4-FFF2-40B4-BE49-F238E27FC236}">
                <a16:creationId xmlns:a16="http://schemas.microsoft.com/office/drawing/2014/main" id="{B9AC9CB4-D8D8-2319-1DD7-08D6A15D403E}"/>
              </a:ext>
            </a:extLst>
          </p:cNvPr>
          <p:cNvSpPr>
            <a:spLocks noGrp="1"/>
          </p:cNvSpPr>
          <p:nvPr>
            <p:ph idx="1"/>
          </p:nvPr>
        </p:nvSpPr>
        <p:spPr>
          <a:xfrm>
            <a:off x="838200" y="6131243"/>
            <a:ext cx="10515600" cy="45719"/>
          </a:xfrm>
        </p:spPr>
        <p:txBody>
          <a:bodyPr>
            <a:normAutofit fontScale="25000" lnSpcReduction="20000"/>
          </a:bodyPr>
          <a:lstStyle/>
          <a:p>
            <a:endParaRPr lang="en-US" dirty="0"/>
          </a:p>
        </p:txBody>
      </p:sp>
    </p:spTree>
    <p:extLst>
      <p:ext uri="{BB962C8B-B14F-4D97-AF65-F5344CB8AC3E}">
        <p14:creationId xmlns:p14="http://schemas.microsoft.com/office/powerpoint/2010/main" val="635520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F9E06C-A9E5-0AD0-6924-E6B4567BD746}"/>
              </a:ext>
            </a:extLst>
          </p:cNvPr>
          <p:cNvSpPr>
            <a:spLocks noGrp="1"/>
          </p:cNvSpPr>
          <p:nvPr>
            <p:ph type="title"/>
          </p:nvPr>
        </p:nvSpPr>
        <p:spPr>
          <a:xfrm>
            <a:off x="838200" y="365125"/>
            <a:ext cx="10515600" cy="5848753"/>
          </a:xfrm>
        </p:spPr>
        <p:txBody>
          <a:bodyPr>
            <a:normAutofit/>
          </a:bodyPr>
          <a:lstStyle/>
          <a:p>
            <a:pPr marL="0" marR="0" fontAlgn="base">
              <a:lnSpc>
                <a:spcPct val="115000"/>
              </a:lnSpc>
              <a:spcAft>
                <a:spcPts val="800"/>
              </a:spcAft>
            </a:pPr>
            <a:r>
              <a:rPr lang="en-US" sz="1800" kern="0" dirty="0">
                <a:solidFill>
                  <a:srgbClr val="4D4E5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600" kern="0" dirty="0">
                <a:solidFill>
                  <a:srgbClr val="4D4E53"/>
                </a:solidFill>
                <a:effectLst/>
                <a:latin typeface="Times New Roman" panose="02020603050405020304" pitchFamily="18" charset="0"/>
                <a:ea typeface="Times New Roman" panose="02020603050405020304" pitchFamily="18" charset="0"/>
                <a:cs typeface="Times New Roman" panose="02020603050405020304" pitchFamily="18" charset="0"/>
              </a:rPr>
              <a:t>The Person and Role of the Holy Spirit</a:t>
            </a:r>
            <a:r>
              <a:rPr lang="en-US" sz="3600" kern="0" dirty="0">
                <a:solidFill>
                  <a:srgbClr val="4D4E53"/>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600" kern="0" dirty="0">
                <a:solidFill>
                  <a:srgbClr val="4D4E53"/>
                </a:solidFill>
                <a:effectLst/>
                <a:latin typeface="Times New Roman" panose="02020603050405020304" pitchFamily="18" charset="0"/>
                <a:ea typeface="Times New Roman" panose="02020603050405020304" pitchFamily="18" charset="0"/>
                <a:cs typeface="Times New Roman" panose="02020603050405020304" pitchFamily="18" charset="0"/>
              </a:rPr>
              <a:t>                                  			(6</a:t>
            </a:r>
            <a:r>
              <a:rPr lang="en-US" sz="3600" kern="0" baseline="30000" dirty="0">
                <a:solidFill>
                  <a:srgbClr val="4D4E53"/>
                </a:solidFill>
                <a:effectLst/>
                <a:latin typeface="Times New Roman" panose="02020603050405020304" pitchFamily="18" charset="0"/>
                <a:ea typeface="Times New Roman" panose="02020603050405020304" pitchFamily="18" charset="0"/>
                <a:cs typeface="Times New Roman" panose="02020603050405020304" pitchFamily="18" charset="0"/>
              </a:rPr>
              <a:t>th</a:t>
            </a:r>
            <a:r>
              <a:rPr lang="en-US" sz="3600" kern="0" dirty="0">
                <a:solidFill>
                  <a:srgbClr val="4D4E53"/>
                </a:solidFill>
                <a:effectLst/>
                <a:latin typeface="Times New Roman" panose="02020603050405020304" pitchFamily="18" charset="0"/>
                <a:ea typeface="Times New Roman" panose="02020603050405020304" pitchFamily="18" charset="0"/>
                <a:cs typeface="Times New Roman" panose="02020603050405020304" pitchFamily="18" charset="0"/>
              </a:rPr>
              <a:t> Week of the Easter Season)</a:t>
            </a:r>
            <a:br>
              <a:rPr lang="en-US" sz="3600" kern="100" dirty="0">
                <a:effectLst/>
                <a:latin typeface="Calibri" panose="020F0502020204030204" pitchFamily="34" charset="0"/>
                <a:ea typeface="Calibri" panose="020F0502020204030204" pitchFamily="34" charset="0"/>
                <a:cs typeface="Times New Roman" panose="02020603050405020304" pitchFamily="18" charset="0"/>
              </a:rPr>
            </a:br>
            <a:r>
              <a:rPr lang="en-US" sz="3600" kern="0" dirty="0">
                <a:solidFill>
                  <a:srgbClr val="2B2B2B"/>
                </a:solidFill>
                <a:effectLst/>
                <a:latin typeface="Times New Roman" panose="02020603050405020304" pitchFamily="18" charset="0"/>
                <a:ea typeface="Times New Roman" panose="02020603050405020304" pitchFamily="18" charset="0"/>
                <a:cs typeface="Times New Roman" panose="02020603050405020304" pitchFamily="18" charset="0"/>
              </a:rPr>
              <a:t>John 14:15-27</a:t>
            </a:r>
            <a:br>
              <a:rPr lang="en-US" sz="3600" kern="100" dirty="0">
                <a:effectLst/>
                <a:latin typeface="Calibri" panose="020F0502020204030204" pitchFamily="34" charset="0"/>
                <a:ea typeface="Calibri" panose="020F0502020204030204" pitchFamily="34" charset="0"/>
                <a:cs typeface="Times New Roman" panose="02020603050405020304" pitchFamily="18" charset="0"/>
              </a:rPr>
            </a:br>
            <a:r>
              <a:rPr lang="en-US" sz="3600" kern="0" dirty="0">
                <a:solidFill>
                  <a:srgbClr val="2B2B2B"/>
                </a:solidFill>
                <a:effectLst/>
                <a:latin typeface="Times New Roman" panose="02020603050405020304" pitchFamily="18" charset="0"/>
                <a:ea typeface="Times New Roman" panose="02020603050405020304" pitchFamily="18" charset="0"/>
                <a:cs typeface="Times New Roman" panose="02020603050405020304" pitchFamily="18" charset="0"/>
              </a:rPr>
              <a:t>Key Verse: 26:</a:t>
            </a:r>
            <a:br>
              <a:rPr lang="en-US" sz="3600" kern="100" dirty="0">
                <a:effectLst/>
                <a:latin typeface="Calibri" panose="020F0502020204030204" pitchFamily="34" charset="0"/>
                <a:ea typeface="Calibri" panose="020F0502020204030204" pitchFamily="34" charset="0"/>
                <a:cs typeface="Times New Roman" panose="02020603050405020304" pitchFamily="18" charset="0"/>
              </a:rPr>
            </a:br>
            <a:r>
              <a:rPr lang="en-US" sz="3600" b="1" kern="0" baseline="30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26 </a:t>
            </a:r>
            <a:r>
              <a:rPr lang="en-US" sz="36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But the Advocate, the Holy Spirit, whom the Father will send in my name, will teach you all things and will remind you of everything I have said to you.”</a:t>
            </a:r>
            <a:br>
              <a:rPr lang="en-US"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C8E0F468-BF96-1247-32FE-D6CD787341E9}"/>
              </a:ext>
            </a:extLst>
          </p:cNvPr>
          <p:cNvSpPr>
            <a:spLocks noGrp="1"/>
          </p:cNvSpPr>
          <p:nvPr>
            <p:ph idx="1"/>
          </p:nvPr>
        </p:nvSpPr>
        <p:spPr>
          <a:xfrm>
            <a:off x="838200" y="6131243"/>
            <a:ext cx="10515600" cy="45719"/>
          </a:xfrm>
        </p:spPr>
        <p:txBody>
          <a:bodyPr>
            <a:normAutofit fontScale="25000" lnSpcReduction="20000"/>
          </a:bodyPr>
          <a:lstStyle/>
          <a:p>
            <a:endParaRPr lang="en-US" dirty="0"/>
          </a:p>
        </p:txBody>
      </p:sp>
    </p:spTree>
    <p:extLst>
      <p:ext uri="{BB962C8B-B14F-4D97-AF65-F5344CB8AC3E}">
        <p14:creationId xmlns:p14="http://schemas.microsoft.com/office/powerpoint/2010/main" val="10858479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80DBCC-523F-FA39-AE4F-D0EF9F466CE5}"/>
              </a:ext>
            </a:extLst>
          </p:cNvPr>
          <p:cNvSpPr>
            <a:spLocks noGrp="1"/>
          </p:cNvSpPr>
          <p:nvPr>
            <p:ph type="title"/>
          </p:nvPr>
        </p:nvSpPr>
        <p:spPr>
          <a:xfrm>
            <a:off x="838200" y="365125"/>
            <a:ext cx="10515600" cy="5747714"/>
          </a:xfrm>
        </p:spPr>
        <p:txBody>
          <a:bodyPr>
            <a:normAutofit/>
          </a:bodyPr>
          <a:lstStyle/>
          <a:p>
            <a:r>
              <a:rPr lang="en-US" sz="5400" kern="0" dirty="0">
                <a:solidFill>
                  <a:srgbClr val="2B2B2B"/>
                </a:solidFill>
                <a:effectLst/>
                <a:highlight>
                  <a:srgbClr val="FFFF00"/>
                </a:highlight>
                <a:latin typeface="Times New Roman" panose="02020603050405020304" pitchFamily="18" charset="0"/>
                <a:ea typeface="Times New Roman" panose="02020603050405020304" pitchFamily="18" charset="0"/>
              </a:rPr>
              <a:t>Look at verse 15. “</a:t>
            </a:r>
            <a:r>
              <a:rPr lang="en-US" sz="5400" b="1" kern="0" baseline="30000" dirty="0">
                <a:solidFill>
                  <a:srgbClr val="000000"/>
                </a:solidFill>
                <a:effectLst/>
                <a:highlight>
                  <a:srgbClr val="FFFF00"/>
                </a:highlight>
                <a:latin typeface="Times New Roman" panose="02020603050405020304" pitchFamily="18" charset="0"/>
                <a:ea typeface="Times New Roman" panose="02020603050405020304" pitchFamily="18" charset="0"/>
              </a:rPr>
              <a:t>15 </a:t>
            </a:r>
            <a:r>
              <a:rPr lang="en-US" sz="5400" kern="0" dirty="0">
                <a:solidFill>
                  <a:srgbClr val="000000"/>
                </a:solidFill>
                <a:effectLst/>
                <a:highlight>
                  <a:srgbClr val="FFFF00"/>
                </a:highlight>
                <a:latin typeface="Times New Roman" panose="02020603050405020304" pitchFamily="18" charset="0"/>
                <a:ea typeface="Times New Roman" panose="02020603050405020304" pitchFamily="18" charset="0"/>
              </a:rPr>
              <a:t>If you love me, keep my commands.”</a:t>
            </a:r>
            <a:endParaRPr lang="en-US" sz="5400" dirty="0"/>
          </a:p>
        </p:txBody>
      </p:sp>
      <p:sp>
        <p:nvSpPr>
          <p:cNvPr id="3" name="Content Placeholder 2">
            <a:extLst>
              <a:ext uri="{FF2B5EF4-FFF2-40B4-BE49-F238E27FC236}">
                <a16:creationId xmlns:a16="http://schemas.microsoft.com/office/drawing/2014/main" id="{80810588-C972-2870-5DCE-B128DE1C54AE}"/>
              </a:ext>
            </a:extLst>
          </p:cNvPr>
          <p:cNvSpPr>
            <a:spLocks noGrp="1"/>
          </p:cNvSpPr>
          <p:nvPr>
            <p:ph idx="1"/>
          </p:nvPr>
        </p:nvSpPr>
        <p:spPr>
          <a:xfrm>
            <a:off x="838200" y="6112839"/>
            <a:ext cx="10515600" cy="64123"/>
          </a:xfrm>
        </p:spPr>
        <p:txBody>
          <a:bodyPr>
            <a:normAutofit fontScale="25000" lnSpcReduction="20000"/>
          </a:bodyPr>
          <a:lstStyle/>
          <a:p>
            <a:endParaRPr lang="en-US" dirty="0"/>
          </a:p>
        </p:txBody>
      </p:sp>
    </p:spTree>
    <p:extLst>
      <p:ext uri="{BB962C8B-B14F-4D97-AF65-F5344CB8AC3E}">
        <p14:creationId xmlns:p14="http://schemas.microsoft.com/office/powerpoint/2010/main" val="33578689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27B12D-32A2-6360-682E-13E4A2C613C1}"/>
              </a:ext>
            </a:extLst>
          </p:cNvPr>
          <p:cNvSpPr>
            <a:spLocks noGrp="1"/>
          </p:cNvSpPr>
          <p:nvPr>
            <p:ph type="title"/>
          </p:nvPr>
        </p:nvSpPr>
        <p:spPr>
          <a:xfrm>
            <a:off x="838200" y="365125"/>
            <a:ext cx="10515600" cy="5752766"/>
          </a:xfrm>
        </p:spPr>
        <p:txBody>
          <a:bodyPr>
            <a:normAutofit/>
          </a:bodyPr>
          <a:lstStyle/>
          <a:p>
            <a:r>
              <a:rPr lang="en-US" sz="4800" dirty="0">
                <a:solidFill>
                  <a:srgbClr val="2B2B2B"/>
                </a:solidFill>
                <a:effectLst/>
                <a:highlight>
                  <a:srgbClr val="00FF00"/>
                </a:highlight>
                <a:latin typeface="Calibri" panose="020F0502020204030204" pitchFamily="34" charset="0"/>
                <a:ea typeface="Calibri" panose="020F0502020204030204" pitchFamily="34" charset="0"/>
                <a:cs typeface="Times New Roman" panose="02020603050405020304" pitchFamily="18" charset="0"/>
              </a:rPr>
              <a:t>First Peter 4:8 reads, “</a:t>
            </a:r>
            <a:r>
              <a:rPr lang="en-US" sz="4800" dirty="0">
                <a:solidFill>
                  <a:srgbClr val="000000"/>
                </a:solidFill>
                <a:effectLst/>
                <a:highlight>
                  <a:srgbClr val="00FF00"/>
                </a:highlight>
                <a:latin typeface="Calibri" panose="020F0502020204030204" pitchFamily="34" charset="0"/>
                <a:ea typeface="Calibri" panose="020F0502020204030204" pitchFamily="34" charset="0"/>
                <a:cs typeface="Times New Roman" panose="02020603050405020304" pitchFamily="18" charset="0"/>
              </a:rPr>
              <a:t>Above all, love each other deeply, because love covers over a multitude of sins.”</a:t>
            </a:r>
            <a:endParaRPr lang="en-US" sz="4800" dirty="0"/>
          </a:p>
        </p:txBody>
      </p:sp>
      <p:sp>
        <p:nvSpPr>
          <p:cNvPr id="3" name="Content Placeholder 2">
            <a:extLst>
              <a:ext uri="{FF2B5EF4-FFF2-40B4-BE49-F238E27FC236}">
                <a16:creationId xmlns:a16="http://schemas.microsoft.com/office/drawing/2014/main" id="{1F65A252-F217-E15B-80B9-E093FCB71F41}"/>
              </a:ext>
            </a:extLst>
          </p:cNvPr>
          <p:cNvSpPr>
            <a:spLocks noGrp="1"/>
          </p:cNvSpPr>
          <p:nvPr>
            <p:ph idx="1"/>
          </p:nvPr>
        </p:nvSpPr>
        <p:spPr>
          <a:xfrm>
            <a:off x="838200" y="6117891"/>
            <a:ext cx="10515600" cy="59071"/>
          </a:xfrm>
        </p:spPr>
        <p:txBody>
          <a:bodyPr>
            <a:normAutofit fontScale="25000" lnSpcReduction="20000"/>
          </a:bodyPr>
          <a:lstStyle/>
          <a:p>
            <a:endParaRPr lang="en-US" dirty="0"/>
          </a:p>
        </p:txBody>
      </p:sp>
    </p:spTree>
    <p:extLst>
      <p:ext uri="{BB962C8B-B14F-4D97-AF65-F5344CB8AC3E}">
        <p14:creationId xmlns:p14="http://schemas.microsoft.com/office/powerpoint/2010/main" val="35651933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2EA4E4-762B-BD56-5014-0F67CDCBA18F}"/>
              </a:ext>
            </a:extLst>
          </p:cNvPr>
          <p:cNvSpPr>
            <a:spLocks noGrp="1"/>
          </p:cNvSpPr>
          <p:nvPr>
            <p:ph type="title"/>
          </p:nvPr>
        </p:nvSpPr>
        <p:spPr>
          <a:xfrm>
            <a:off x="838200" y="365125"/>
            <a:ext cx="10515600" cy="5742662"/>
          </a:xfrm>
        </p:spPr>
        <p:txBody>
          <a:bodyPr>
            <a:normAutofit/>
          </a:bodyPr>
          <a:lstStyle/>
          <a:p>
            <a:r>
              <a:rPr lang="en-US" sz="4800" dirty="0">
                <a:solidFill>
                  <a:srgbClr val="2B2B2B"/>
                </a:solidFill>
                <a:effectLst/>
                <a:highlight>
                  <a:srgbClr val="00FF00"/>
                </a:highlight>
                <a:latin typeface="Calibri" panose="020F0502020204030204" pitchFamily="34" charset="0"/>
                <a:ea typeface="Calibri" panose="020F0502020204030204" pitchFamily="34" charset="0"/>
                <a:cs typeface="Times New Roman" panose="02020603050405020304" pitchFamily="18" charset="0"/>
              </a:rPr>
              <a:t>First John 4:19 reads, “</a:t>
            </a:r>
            <a:r>
              <a:rPr lang="en-US" sz="4800" b="1" baseline="30000" dirty="0">
                <a:solidFill>
                  <a:srgbClr val="000000"/>
                </a:solidFill>
                <a:effectLst/>
                <a:highlight>
                  <a:srgbClr val="00FF00"/>
                </a:highlight>
                <a:latin typeface="Calibri" panose="020F0502020204030204" pitchFamily="34" charset="0"/>
                <a:ea typeface="Calibri" panose="020F0502020204030204" pitchFamily="34" charset="0"/>
                <a:cs typeface="Times New Roman" panose="02020603050405020304" pitchFamily="18" charset="0"/>
              </a:rPr>
              <a:t>19 </a:t>
            </a:r>
            <a:r>
              <a:rPr lang="en-US" sz="4800" dirty="0">
                <a:solidFill>
                  <a:srgbClr val="000000"/>
                </a:solidFill>
                <a:effectLst/>
                <a:highlight>
                  <a:srgbClr val="00FF00"/>
                </a:highlight>
                <a:latin typeface="Calibri" panose="020F0502020204030204" pitchFamily="34" charset="0"/>
                <a:ea typeface="Calibri" panose="020F0502020204030204" pitchFamily="34" charset="0"/>
                <a:cs typeface="Times New Roman" panose="02020603050405020304" pitchFamily="18" charset="0"/>
              </a:rPr>
              <a:t>We love because he first loved us.”</a:t>
            </a:r>
            <a:endParaRPr lang="en-US" sz="4800" dirty="0"/>
          </a:p>
        </p:txBody>
      </p:sp>
      <p:sp>
        <p:nvSpPr>
          <p:cNvPr id="3" name="Content Placeholder 2">
            <a:extLst>
              <a:ext uri="{FF2B5EF4-FFF2-40B4-BE49-F238E27FC236}">
                <a16:creationId xmlns:a16="http://schemas.microsoft.com/office/drawing/2014/main" id="{2DCC7F82-9485-965B-F527-7A50560A96E0}"/>
              </a:ext>
            </a:extLst>
          </p:cNvPr>
          <p:cNvSpPr>
            <a:spLocks noGrp="1"/>
          </p:cNvSpPr>
          <p:nvPr>
            <p:ph idx="1"/>
          </p:nvPr>
        </p:nvSpPr>
        <p:spPr>
          <a:xfrm>
            <a:off x="838200" y="6107787"/>
            <a:ext cx="10515600" cy="69175"/>
          </a:xfrm>
        </p:spPr>
        <p:txBody>
          <a:bodyPr>
            <a:normAutofit fontScale="25000" lnSpcReduction="20000"/>
          </a:bodyPr>
          <a:lstStyle/>
          <a:p>
            <a:endParaRPr lang="en-US" dirty="0"/>
          </a:p>
        </p:txBody>
      </p:sp>
    </p:spTree>
    <p:extLst>
      <p:ext uri="{BB962C8B-B14F-4D97-AF65-F5344CB8AC3E}">
        <p14:creationId xmlns:p14="http://schemas.microsoft.com/office/powerpoint/2010/main" val="13286395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A6B81B-9ABF-0B5F-7571-27F35B408DFE}"/>
              </a:ext>
            </a:extLst>
          </p:cNvPr>
          <p:cNvSpPr>
            <a:spLocks noGrp="1"/>
          </p:cNvSpPr>
          <p:nvPr>
            <p:ph type="title"/>
          </p:nvPr>
        </p:nvSpPr>
        <p:spPr>
          <a:xfrm>
            <a:off x="838200" y="365125"/>
            <a:ext cx="10515600" cy="5702246"/>
          </a:xfrm>
        </p:spPr>
        <p:txBody>
          <a:bodyPr>
            <a:normAutofit/>
          </a:bodyPr>
          <a:lstStyle/>
          <a:p>
            <a:r>
              <a:rPr lang="en-US" sz="4800" dirty="0">
                <a:solidFill>
                  <a:srgbClr val="2B2B2B"/>
                </a:solidFill>
                <a:effectLst/>
                <a:highlight>
                  <a:srgbClr val="00FF00"/>
                </a:highlight>
                <a:latin typeface="Calibri" panose="020F0502020204030204" pitchFamily="34" charset="0"/>
                <a:ea typeface="Calibri" panose="020F0502020204030204" pitchFamily="34" charset="0"/>
                <a:cs typeface="Times New Roman" panose="02020603050405020304" pitchFamily="18" charset="0"/>
              </a:rPr>
              <a:t>Galatians 5:22 reads, “</a:t>
            </a:r>
            <a:r>
              <a:rPr lang="en-US" sz="4800" b="1" baseline="30000" dirty="0">
                <a:solidFill>
                  <a:srgbClr val="000000"/>
                </a:solidFill>
                <a:effectLst/>
                <a:highlight>
                  <a:srgbClr val="00FF00"/>
                </a:highlight>
                <a:latin typeface="Calibri" panose="020F0502020204030204" pitchFamily="34" charset="0"/>
                <a:ea typeface="Calibri" panose="020F0502020204030204" pitchFamily="34" charset="0"/>
                <a:cs typeface="Times New Roman" panose="02020603050405020304" pitchFamily="18" charset="0"/>
              </a:rPr>
              <a:t>22 </a:t>
            </a:r>
            <a:r>
              <a:rPr lang="en-US" sz="4800" dirty="0">
                <a:solidFill>
                  <a:srgbClr val="000000"/>
                </a:solidFill>
                <a:effectLst/>
                <a:highlight>
                  <a:srgbClr val="00FF00"/>
                </a:highlight>
                <a:latin typeface="Calibri" panose="020F0502020204030204" pitchFamily="34" charset="0"/>
                <a:ea typeface="Calibri" panose="020F0502020204030204" pitchFamily="34" charset="0"/>
                <a:cs typeface="Times New Roman" panose="02020603050405020304" pitchFamily="18" charset="0"/>
              </a:rPr>
              <a:t>But the fruit of the Spirit is love, joy, peace, forbearance, kindness, goodness, faithfulness…”</a:t>
            </a:r>
            <a:endParaRPr lang="en-US" sz="4800" dirty="0"/>
          </a:p>
        </p:txBody>
      </p:sp>
      <p:sp>
        <p:nvSpPr>
          <p:cNvPr id="3" name="Content Placeholder 2">
            <a:extLst>
              <a:ext uri="{FF2B5EF4-FFF2-40B4-BE49-F238E27FC236}">
                <a16:creationId xmlns:a16="http://schemas.microsoft.com/office/drawing/2014/main" id="{4B9E62DE-A3FA-5866-296A-7CA67B3E761F}"/>
              </a:ext>
            </a:extLst>
          </p:cNvPr>
          <p:cNvSpPr>
            <a:spLocks noGrp="1"/>
          </p:cNvSpPr>
          <p:nvPr>
            <p:ph idx="1"/>
          </p:nvPr>
        </p:nvSpPr>
        <p:spPr>
          <a:xfrm>
            <a:off x="838200" y="6067371"/>
            <a:ext cx="10515600" cy="109591"/>
          </a:xfrm>
        </p:spPr>
        <p:txBody>
          <a:bodyPr>
            <a:normAutofit fontScale="25000" lnSpcReduction="20000"/>
          </a:bodyPr>
          <a:lstStyle/>
          <a:p>
            <a:endParaRPr lang="en-US" dirty="0"/>
          </a:p>
        </p:txBody>
      </p:sp>
    </p:spTree>
    <p:extLst>
      <p:ext uri="{BB962C8B-B14F-4D97-AF65-F5344CB8AC3E}">
        <p14:creationId xmlns:p14="http://schemas.microsoft.com/office/powerpoint/2010/main" val="27785630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51</TotalTime>
  <Words>1059</Words>
  <Application>Microsoft Office PowerPoint</Application>
  <PresentationFormat>Widescreen</PresentationFormat>
  <Paragraphs>19</Paragraphs>
  <Slides>19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Calibri</vt:lpstr>
      <vt:lpstr>Calibri Light</vt:lpstr>
      <vt:lpstr>Times New Roman</vt:lpstr>
      <vt:lpstr>Office Theme</vt:lpstr>
      <vt:lpstr>John 14:15-27: 15 “If you love me, keep my commands.  16 And I will ask the Father, and he will give you another advocate to help you and be with you forever— 17 the Spirit of truth. The world cannot accept him, because it neither sees him nor knows him. But you know him, for he lives with you and will be[a] in you.  18 I will not leave you as orphans; I will come to you.  19 Before long, the world will not see me anymore, but you will see me. Because I live, you also will live. </vt:lpstr>
      <vt:lpstr>20 On that day you will realize that I am in my Father, and you are in me, and I am in you.  21 Whoever has my commands and keeps them is the one who loves me. The one who loves me will be loved by my Father, and I too will love them and show myself to them.” 22 Then Judas (not Judas Iscariot) said, “But, Lord, why do you intend to show yourself to us and not to the world?” 23 Jesus replied, “Anyone who loves me will obey my teaching. My Father will love them, and we will come to them and make our home with them. </vt:lpstr>
      <vt:lpstr>24 Anyone who does not love me will not obey my teaching. These words you hear are not my own; they belong to the Father who sent me. 25 “All this I have spoken while still with you.  26 But the Advocate, the Holy Spirit, whom the Father will send in my name, will teach you all things and will remind you of everything I have said to you.  27 Peace I leave with you; my peace I give you. I do not give to you as the world gives. Do not let your hearts be troubled and do not be afraid. </vt:lpstr>
      <vt:lpstr>John 14:6, “I am the way, and the truth, and the life.” </vt:lpstr>
      <vt:lpstr>                                 The Person and Role of the Holy Spirit                                       (6th Week of the Easter Season) John 14:15-27 Key Verse: 26: 26 But the Advocate, the Holy Spirit, whom the Father will send in my name, will teach you all things and will remind you of everything I have said to you.” </vt:lpstr>
      <vt:lpstr>Look at verse 15. “15 If you love me, keep my commands.”</vt:lpstr>
      <vt:lpstr>First Peter 4:8 reads, “Above all, love each other deeply, because love covers over a multitude of sins.”</vt:lpstr>
      <vt:lpstr>First John 4:19 reads, “19 We love because he first loved us.”</vt:lpstr>
      <vt:lpstr>Galatians 5:22 reads, “22 But the fruit of the Spirit is love, joy, peace, forbearance, kindness, goodness, faithfulness…”</vt:lpstr>
      <vt:lpstr>Look at verses 16-17. “16 And I will ask the Father, and he will give you another advocate to help you and be with you forever— 17 the Spirit of truth. The world cannot accept him, because it neither sees him nor knows him. But you know him, for he lives with you and will be[a] in you.”</vt:lpstr>
      <vt:lpstr>Look at verses 18-21. “18 I will not leave you as orphans; I will come to you. 19 Before long, the world will not see me anymore, but you will see me. Because I live, you also will live. 20 On that day you will realize that I am in my Father, and you are in me, and I am in you. 21 Whoever has my commands and keeps them is the one who loves me. The one who loves me will be loved by my Father, and I too will love them and show myself to them.”</vt:lpstr>
      <vt:lpstr>Look at verse 22. “22 Then Judas (not Judas Iscariot) said, ‘But, Lord, why do you intend to show yourself to us and not to the world?’”</vt:lpstr>
      <vt:lpstr>Look at verses 23-24. “23 Jesus replied, ‘Anyone who loves me will obey my teaching. My Father will love them, and we will come to them and make our home with them. 24 Anyone who does not love me will not obey my teaching. These words you hear are not my own; they belong to the Father who sent me.’”</vt:lpstr>
      <vt:lpstr>Look at verses 25-26. “25 “All this I have spoken while still with you. 26 But the Advocate, the Holy Spirit, whom the Father will send in my name, will teach you all things and will remind you of everything I have said to you.”</vt:lpstr>
      <vt:lpstr>2 Timothy 3:16-17: “All Scripture is God-breathed and is useful for teaching, rebuking, correcting and training in righteousness, 17 so that the servant of God[a] may be thoroughly equipped for every good work.”</vt:lpstr>
      <vt:lpstr>2 Peter 1:21 reads, “For prophecy never had its origin in the human will, but prophets, though human, spoke from God as they were carried along by the Holy Spirit.”</vt:lpstr>
      <vt:lpstr>Look at verse 27. “27 Peace I leave with you; my peace I give you. I do not give to you as the world gives. Do not let your hearts be troubled and do not be afraid.”</vt:lpstr>
      <vt:lpstr>Philippians 4:7 reads, “And the peace of God, which transcends all understanding, will guard your hearts and your minds in Christ Jesus.”</vt:lpstr>
      <vt:lpstr>Ephesians 2:14 reads, “For he himself is our peace, who has made the two groups one and has destroyed the barrier, the dividing wall of hostility.”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Admin</dc:creator>
  <cp:lastModifiedBy>Admin</cp:lastModifiedBy>
  <cp:revision>3</cp:revision>
  <dcterms:created xsi:type="dcterms:W3CDTF">2025-05-25T01:47:42Z</dcterms:created>
  <dcterms:modified xsi:type="dcterms:W3CDTF">2025-05-25T02:39:35Z</dcterms:modified>
</cp:coreProperties>
</file>