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1" r:id="rId2"/>
    <p:sldId id="292" r:id="rId3"/>
    <p:sldId id="293" r:id="rId4"/>
    <p:sldId id="294" r:id="rId5"/>
    <p:sldId id="262" r:id="rId6"/>
    <p:sldId id="273" r:id="rId7"/>
    <p:sldId id="263" r:id="rId8"/>
    <p:sldId id="265" r:id="rId9"/>
    <p:sldId id="266" r:id="rId10"/>
    <p:sldId id="267" r:id="rId11"/>
    <p:sldId id="269" r:id="rId12"/>
    <p:sldId id="270" r:id="rId13"/>
    <p:sldId id="271" r:id="rId14"/>
    <p:sldId id="272" r:id="rId15"/>
    <p:sldId id="274" r:id="rId16"/>
    <p:sldId id="275" r:id="rId17"/>
    <p:sldId id="276" r:id="rId18"/>
    <p:sldId id="277" r:id="rId19"/>
    <p:sldId id="278" r:id="rId20"/>
    <p:sldId id="279" r:id="rId21"/>
    <p:sldId id="280" r:id="rId22"/>
    <p:sldId id="281" r:id="rId23"/>
    <p:sldId id="282" r:id="rId24"/>
    <p:sldId id="283" r:id="rId25"/>
    <p:sldId id="289" r:id="rId26"/>
    <p:sldId id="295" r:id="rId27"/>
    <p:sldId id="296" r:id="rId28"/>
    <p:sldId id="29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8"/>
  </p:normalViewPr>
  <p:slideViewPr>
    <p:cSldViewPr snapToGrid="0">
      <p:cViewPr varScale="1">
        <p:scale>
          <a:sx n="63" d="100"/>
          <a:sy n="63" d="100"/>
        </p:scale>
        <p:origin x="772" y="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1A51C-5AA9-05F9-2B14-5F25B50BD7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4C86B3-86C2-E5CA-50D2-C148378A0F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21769C-728F-6765-B648-5B7EEBBBC899}"/>
              </a:ext>
            </a:extLst>
          </p:cNvPr>
          <p:cNvSpPr>
            <a:spLocks noGrp="1"/>
          </p:cNvSpPr>
          <p:nvPr>
            <p:ph type="dt" sz="half" idx="10"/>
          </p:nvPr>
        </p:nvSpPr>
        <p:spPr/>
        <p:txBody>
          <a:bodyPr/>
          <a:lstStyle/>
          <a:p>
            <a:fld id="{B73C81C1-87F6-504C-8C73-68C9C5D75E44}" type="datetimeFigureOut">
              <a:rPr lang="en-US" smtClean="0"/>
              <a:t>7/6/2025</a:t>
            </a:fld>
            <a:endParaRPr lang="en-US"/>
          </a:p>
        </p:txBody>
      </p:sp>
      <p:sp>
        <p:nvSpPr>
          <p:cNvPr id="5" name="Footer Placeholder 4">
            <a:extLst>
              <a:ext uri="{FF2B5EF4-FFF2-40B4-BE49-F238E27FC236}">
                <a16:creationId xmlns:a16="http://schemas.microsoft.com/office/drawing/2014/main" id="{DAF5EF3E-5E44-09D9-DCA6-A137D7348B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3166B-76D5-ADB8-9DCD-770A6E33DA86}"/>
              </a:ext>
            </a:extLst>
          </p:cNvPr>
          <p:cNvSpPr>
            <a:spLocks noGrp="1"/>
          </p:cNvSpPr>
          <p:nvPr>
            <p:ph type="sldNum" sz="quarter" idx="12"/>
          </p:nvPr>
        </p:nvSpPr>
        <p:spPr/>
        <p:txBody>
          <a:bodyPr/>
          <a:lstStyle/>
          <a:p>
            <a:fld id="{B0C27D9E-3CE5-7740-A470-262BA47B3A08}" type="slidenum">
              <a:rPr lang="en-US" smtClean="0"/>
              <a:t>‹#›</a:t>
            </a:fld>
            <a:endParaRPr lang="en-US"/>
          </a:p>
        </p:txBody>
      </p:sp>
    </p:spTree>
    <p:extLst>
      <p:ext uri="{BB962C8B-B14F-4D97-AF65-F5344CB8AC3E}">
        <p14:creationId xmlns:p14="http://schemas.microsoft.com/office/powerpoint/2010/main" val="3245841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99598-25F5-1680-79F2-05D27ACF9C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292064-1F87-6DBC-F1ED-A9910ABE99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E1AA43-EFFF-2ED1-4C7B-F6E22F84B772}"/>
              </a:ext>
            </a:extLst>
          </p:cNvPr>
          <p:cNvSpPr>
            <a:spLocks noGrp="1"/>
          </p:cNvSpPr>
          <p:nvPr>
            <p:ph type="dt" sz="half" idx="10"/>
          </p:nvPr>
        </p:nvSpPr>
        <p:spPr/>
        <p:txBody>
          <a:bodyPr/>
          <a:lstStyle/>
          <a:p>
            <a:fld id="{B73C81C1-87F6-504C-8C73-68C9C5D75E44}" type="datetimeFigureOut">
              <a:rPr lang="en-US" smtClean="0"/>
              <a:t>7/6/2025</a:t>
            </a:fld>
            <a:endParaRPr lang="en-US"/>
          </a:p>
        </p:txBody>
      </p:sp>
      <p:sp>
        <p:nvSpPr>
          <p:cNvPr id="5" name="Footer Placeholder 4">
            <a:extLst>
              <a:ext uri="{FF2B5EF4-FFF2-40B4-BE49-F238E27FC236}">
                <a16:creationId xmlns:a16="http://schemas.microsoft.com/office/drawing/2014/main" id="{117EB7A5-BEC0-5F7F-1998-733ED468DF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B59632-186E-C893-A28D-B2205090639B}"/>
              </a:ext>
            </a:extLst>
          </p:cNvPr>
          <p:cNvSpPr>
            <a:spLocks noGrp="1"/>
          </p:cNvSpPr>
          <p:nvPr>
            <p:ph type="sldNum" sz="quarter" idx="12"/>
          </p:nvPr>
        </p:nvSpPr>
        <p:spPr/>
        <p:txBody>
          <a:bodyPr/>
          <a:lstStyle/>
          <a:p>
            <a:fld id="{B0C27D9E-3CE5-7740-A470-262BA47B3A08}" type="slidenum">
              <a:rPr lang="en-US" smtClean="0"/>
              <a:t>‹#›</a:t>
            </a:fld>
            <a:endParaRPr lang="en-US"/>
          </a:p>
        </p:txBody>
      </p:sp>
    </p:spTree>
    <p:extLst>
      <p:ext uri="{BB962C8B-B14F-4D97-AF65-F5344CB8AC3E}">
        <p14:creationId xmlns:p14="http://schemas.microsoft.com/office/powerpoint/2010/main" val="2620654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7DD425-C170-66FA-7AEC-1BC06B8911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6C7CDC-81F1-7CC3-13A8-CB83E87699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B7ED6-324C-D25C-1A89-DC4A5B774BF9}"/>
              </a:ext>
            </a:extLst>
          </p:cNvPr>
          <p:cNvSpPr>
            <a:spLocks noGrp="1"/>
          </p:cNvSpPr>
          <p:nvPr>
            <p:ph type="dt" sz="half" idx="10"/>
          </p:nvPr>
        </p:nvSpPr>
        <p:spPr/>
        <p:txBody>
          <a:bodyPr/>
          <a:lstStyle/>
          <a:p>
            <a:fld id="{B73C81C1-87F6-504C-8C73-68C9C5D75E44}" type="datetimeFigureOut">
              <a:rPr lang="en-US" smtClean="0"/>
              <a:t>7/6/2025</a:t>
            </a:fld>
            <a:endParaRPr lang="en-US"/>
          </a:p>
        </p:txBody>
      </p:sp>
      <p:sp>
        <p:nvSpPr>
          <p:cNvPr id="5" name="Footer Placeholder 4">
            <a:extLst>
              <a:ext uri="{FF2B5EF4-FFF2-40B4-BE49-F238E27FC236}">
                <a16:creationId xmlns:a16="http://schemas.microsoft.com/office/drawing/2014/main" id="{6A6BC02C-4096-798A-B785-44042BBB5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9B9E9F-895F-54B5-0A35-034CC0FF4AB6}"/>
              </a:ext>
            </a:extLst>
          </p:cNvPr>
          <p:cNvSpPr>
            <a:spLocks noGrp="1"/>
          </p:cNvSpPr>
          <p:nvPr>
            <p:ph type="sldNum" sz="quarter" idx="12"/>
          </p:nvPr>
        </p:nvSpPr>
        <p:spPr/>
        <p:txBody>
          <a:bodyPr/>
          <a:lstStyle/>
          <a:p>
            <a:fld id="{B0C27D9E-3CE5-7740-A470-262BA47B3A08}" type="slidenum">
              <a:rPr lang="en-US" smtClean="0"/>
              <a:t>‹#›</a:t>
            </a:fld>
            <a:endParaRPr lang="en-US"/>
          </a:p>
        </p:txBody>
      </p:sp>
    </p:spTree>
    <p:extLst>
      <p:ext uri="{BB962C8B-B14F-4D97-AF65-F5344CB8AC3E}">
        <p14:creationId xmlns:p14="http://schemas.microsoft.com/office/powerpoint/2010/main" val="2873333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0E6E7-1913-CD99-031E-20FCA37C77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9C48DE-0950-6DE9-4249-1DF42F995E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2405B-FA1A-6F11-D899-0EABA0758254}"/>
              </a:ext>
            </a:extLst>
          </p:cNvPr>
          <p:cNvSpPr>
            <a:spLocks noGrp="1"/>
          </p:cNvSpPr>
          <p:nvPr>
            <p:ph type="dt" sz="half" idx="10"/>
          </p:nvPr>
        </p:nvSpPr>
        <p:spPr/>
        <p:txBody>
          <a:bodyPr/>
          <a:lstStyle/>
          <a:p>
            <a:fld id="{B73C81C1-87F6-504C-8C73-68C9C5D75E44}" type="datetimeFigureOut">
              <a:rPr lang="en-US" smtClean="0"/>
              <a:t>7/6/2025</a:t>
            </a:fld>
            <a:endParaRPr lang="en-US"/>
          </a:p>
        </p:txBody>
      </p:sp>
      <p:sp>
        <p:nvSpPr>
          <p:cNvPr id="5" name="Footer Placeholder 4">
            <a:extLst>
              <a:ext uri="{FF2B5EF4-FFF2-40B4-BE49-F238E27FC236}">
                <a16:creationId xmlns:a16="http://schemas.microsoft.com/office/drawing/2014/main" id="{D839E521-3CBC-A6C9-3D4E-D985A897CC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4F0D9-523E-767D-3C6D-A7C92D01ED8C}"/>
              </a:ext>
            </a:extLst>
          </p:cNvPr>
          <p:cNvSpPr>
            <a:spLocks noGrp="1"/>
          </p:cNvSpPr>
          <p:nvPr>
            <p:ph type="sldNum" sz="quarter" idx="12"/>
          </p:nvPr>
        </p:nvSpPr>
        <p:spPr/>
        <p:txBody>
          <a:bodyPr/>
          <a:lstStyle/>
          <a:p>
            <a:fld id="{B0C27D9E-3CE5-7740-A470-262BA47B3A08}" type="slidenum">
              <a:rPr lang="en-US" smtClean="0"/>
              <a:t>‹#›</a:t>
            </a:fld>
            <a:endParaRPr lang="en-US"/>
          </a:p>
        </p:txBody>
      </p:sp>
    </p:spTree>
    <p:extLst>
      <p:ext uri="{BB962C8B-B14F-4D97-AF65-F5344CB8AC3E}">
        <p14:creationId xmlns:p14="http://schemas.microsoft.com/office/powerpoint/2010/main" val="360097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763DA-6D64-889E-4FF6-D6F91BFE05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4F5703-E883-265E-530A-BC556D9D77F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65A5E9-9843-EB12-8E50-C4F128EE715A}"/>
              </a:ext>
            </a:extLst>
          </p:cNvPr>
          <p:cNvSpPr>
            <a:spLocks noGrp="1"/>
          </p:cNvSpPr>
          <p:nvPr>
            <p:ph type="dt" sz="half" idx="10"/>
          </p:nvPr>
        </p:nvSpPr>
        <p:spPr/>
        <p:txBody>
          <a:bodyPr/>
          <a:lstStyle/>
          <a:p>
            <a:fld id="{B73C81C1-87F6-504C-8C73-68C9C5D75E44}" type="datetimeFigureOut">
              <a:rPr lang="en-US" smtClean="0"/>
              <a:t>7/6/2025</a:t>
            </a:fld>
            <a:endParaRPr lang="en-US"/>
          </a:p>
        </p:txBody>
      </p:sp>
      <p:sp>
        <p:nvSpPr>
          <p:cNvPr id="5" name="Footer Placeholder 4">
            <a:extLst>
              <a:ext uri="{FF2B5EF4-FFF2-40B4-BE49-F238E27FC236}">
                <a16:creationId xmlns:a16="http://schemas.microsoft.com/office/drawing/2014/main" id="{E3FCA2F5-48E4-2B5C-1EA9-4CB60292D4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22DED-32C0-C1A7-83F0-4EB0E6BAD946}"/>
              </a:ext>
            </a:extLst>
          </p:cNvPr>
          <p:cNvSpPr>
            <a:spLocks noGrp="1"/>
          </p:cNvSpPr>
          <p:nvPr>
            <p:ph type="sldNum" sz="quarter" idx="12"/>
          </p:nvPr>
        </p:nvSpPr>
        <p:spPr/>
        <p:txBody>
          <a:bodyPr/>
          <a:lstStyle/>
          <a:p>
            <a:fld id="{B0C27D9E-3CE5-7740-A470-262BA47B3A08}" type="slidenum">
              <a:rPr lang="en-US" smtClean="0"/>
              <a:t>‹#›</a:t>
            </a:fld>
            <a:endParaRPr lang="en-US"/>
          </a:p>
        </p:txBody>
      </p:sp>
    </p:spTree>
    <p:extLst>
      <p:ext uri="{BB962C8B-B14F-4D97-AF65-F5344CB8AC3E}">
        <p14:creationId xmlns:p14="http://schemas.microsoft.com/office/powerpoint/2010/main" val="3146081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29D73-D48A-4CF2-02E4-F4BC5AD7E7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A7019D-86AA-D932-7D09-2872DE7B55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0FB422-ED9A-5281-75D5-77092E1207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CBD83F-3B2B-ADFC-7220-3A476B18C63C}"/>
              </a:ext>
            </a:extLst>
          </p:cNvPr>
          <p:cNvSpPr>
            <a:spLocks noGrp="1"/>
          </p:cNvSpPr>
          <p:nvPr>
            <p:ph type="dt" sz="half" idx="10"/>
          </p:nvPr>
        </p:nvSpPr>
        <p:spPr/>
        <p:txBody>
          <a:bodyPr/>
          <a:lstStyle/>
          <a:p>
            <a:fld id="{B73C81C1-87F6-504C-8C73-68C9C5D75E44}" type="datetimeFigureOut">
              <a:rPr lang="en-US" smtClean="0"/>
              <a:t>7/6/2025</a:t>
            </a:fld>
            <a:endParaRPr lang="en-US"/>
          </a:p>
        </p:txBody>
      </p:sp>
      <p:sp>
        <p:nvSpPr>
          <p:cNvPr id="6" name="Footer Placeholder 5">
            <a:extLst>
              <a:ext uri="{FF2B5EF4-FFF2-40B4-BE49-F238E27FC236}">
                <a16:creationId xmlns:a16="http://schemas.microsoft.com/office/drawing/2014/main" id="{FE3FE780-F961-6765-35A9-425E4651E8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F28946-1012-8635-47FB-A8578553F4ED}"/>
              </a:ext>
            </a:extLst>
          </p:cNvPr>
          <p:cNvSpPr>
            <a:spLocks noGrp="1"/>
          </p:cNvSpPr>
          <p:nvPr>
            <p:ph type="sldNum" sz="quarter" idx="12"/>
          </p:nvPr>
        </p:nvSpPr>
        <p:spPr/>
        <p:txBody>
          <a:bodyPr/>
          <a:lstStyle/>
          <a:p>
            <a:fld id="{B0C27D9E-3CE5-7740-A470-262BA47B3A08}" type="slidenum">
              <a:rPr lang="en-US" smtClean="0"/>
              <a:t>‹#›</a:t>
            </a:fld>
            <a:endParaRPr lang="en-US"/>
          </a:p>
        </p:txBody>
      </p:sp>
    </p:spTree>
    <p:extLst>
      <p:ext uri="{BB962C8B-B14F-4D97-AF65-F5344CB8AC3E}">
        <p14:creationId xmlns:p14="http://schemas.microsoft.com/office/powerpoint/2010/main" val="1142352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73EB2-66A2-9578-8649-6EC9E0118B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AF3F36-6EAB-9C70-C6D1-B0B9579F08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3E6A10-3879-BE4B-68DB-798535AEAF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49ECC8-A383-DC6A-2CF2-911C70E89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9546C0-E13D-30DB-863A-00DFC0C40F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3C149C-932C-D790-5AE2-BDE647174E26}"/>
              </a:ext>
            </a:extLst>
          </p:cNvPr>
          <p:cNvSpPr>
            <a:spLocks noGrp="1"/>
          </p:cNvSpPr>
          <p:nvPr>
            <p:ph type="dt" sz="half" idx="10"/>
          </p:nvPr>
        </p:nvSpPr>
        <p:spPr/>
        <p:txBody>
          <a:bodyPr/>
          <a:lstStyle/>
          <a:p>
            <a:fld id="{B73C81C1-87F6-504C-8C73-68C9C5D75E44}" type="datetimeFigureOut">
              <a:rPr lang="en-US" smtClean="0"/>
              <a:t>7/6/2025</a:t>
            </a:fld>
            <a:endParaRPr lang="en-US"/>
          </a:p>
        </p:txBody>
      </p:sp>
      <p:sp>
        <p:nvSpPr>
          <p:cNvPr id="8" name="Footer Placeholder 7">
            <a:extLst>
              <a:ext uri="{FF2B5EF4-FFF2-40B4-BE49-F238E27FC236}">
                <a16:creationId xmlns:a16="http://schemas.microsoft.com/office/drawing/2014/main" id="{C0B95A1E-DB89-9C68-92F1-F6E6FB21FD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9F043B-5633-8793-3B88-471849EBAA88}"/>
              </a:ext>
            </a:extLst>
          </p:cNvPr>
          <p:cNvSpPr>
            <a:spLocks noGrp="1"/>
          </p:cNvSpPr>
          <p:nvPr>
            <p:ph type="sldNum" sz="quarter" idx="12"/>
          </p:nvPr>
        </p:nvSpPr>
        <p:spPr/>
        <p:txBody>
          <a:bodyPr/>
          <a:lstStyle/>
          <a:p>
            <a:fld id="{B0C27D9E-3CE5-7740-A470-262BA47B3A08}" type="slidenum">
              <a:rPr lang="en-US" smtClean="0"/>
              <a:t>‹#›</a:t>
            </a:fld>
            <a:endParaRPr lang="en-US"/>
          </a:p>
        </p:txBody>
      </p:sp>
    </p:spTree>
    <p:extLst>
      <p:ext uri="{BB962C8B-B14F-4D97-AF65-F5344CB8AC3E}">
        <p14:creationId xmlns:p14="http://schemas.microsoft.com/office/powerpoint/2010/main" val="3982167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B65C9-92B7-60F8-68BB-80527F6A5B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EBE1E0-3057-2FF6-9DE0-9107108E8BEF}"/>
              </a:ext>
            </a:extLst>
          </p:cNvPr>
          <p:cNvSpPr>
            <a:spLocks noGrp="1"/>
          </p:cNvSpPr>
          <p:nvPr>
            <p:ph type="dt" sz="half" idx="10"/>
          </p:nvPr>
        </p:nvSpPr>
        <p:spPr/>
        <p:txBody>
          <a:bodyPr/>
          <a:lstStyle/>
          <a:p>
            <a:fld id="{B73C81C1-87F6-504C-8C73-68C9C5D75E44}" type="datetimeFigureOut">
              <a:rPr lang="en-US" smtClean="0"/>
              <a:t>7/6/2025</a:t>
            </a:fld>
            <a:endParaRPr lang="en-US"/>
          </a:p>
        </p:txBody>
      </p:sp>
      <p:sp>
        <p:nvSpPr>
          <p:cNvPr id="4" name="Footer Placeholder 3">
            <a:extLst>
              <a:ext uri="{FF2B5EF4-FFF2-40B4-BE49-F238E27FC236}">
                <a16:creationId xmlns:a16="http://schemas.microsoft.com/office/drawing/2014/main" id="{58055260-A73B-79BA-344E-044C99728D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40E8B6-8FA2-7B0E-AE30-E11AC0546A17}"/>
              </a:ext>
            </a:extLst>
          </p:cNvPr>
          <p:cNvSpPr>
            <a:spLocks noGrp="1"/>
          </p:cNvSpPr>
          <p:nvPr>
            <p:ph type="sldNum" sz="quarter" idx="12"/>
          </p:nvPr>
        </p:nvSpPr>
        <p:spPr/>
        <p:txBody>
          <a:bodyPr/>
          <a:lstStyle/>
          <a:p>
            <a:fld id="{B0C27D9E-3CE5-7740-A470-262BA47B3A08}" type="slidenum">
              <a:rPr lang="en-US" smtClean="0"/>
              <a:t>‹#›</a:t>
            </a:fld>
            <a:endParaRPr lang="en-US"/>
          </a:p>
        </p:txBody>
      </p:sp>
    </p:spTree>
    <p:extLst>
      <p:ext uri="{BB962C8B-B14F-4D97-AF65-F5344CB8AC3E}">
        <p14:creationId xmlns:p14="http://schemas.microsoft.com/office/powerpoint/2010/main" val="804685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8DCDBB-CBA8-EB8A-3FDD-E0B7467F130B}"/>
              </a:ext>
            </a:extLst>
          </p:cNvPr>
          <p:cNvSpPr>
            <a:spLocks noGrp="1"/>
          </p:cNvSpPr>
          <p:nvPr>
            <p:ph type="dt" sz="half" idx="10"/>
          </p:nvPr>
        </p:nvSpPr>
        <p:spPr/>
        <p:txBody>
          <a:bodyPr/>
          <a:lstStyle/>
          <a:p>
            <a:fld id="{B73C81C1-87F6-504C-8C73-68C9C5D75E44}" type="datetimeFigureOut">
              <a:rPr lang="en-US" smtClean="0"/>
              <a:t>7/6/2025</a:t>
            </a:fld>
            <a:endParaRPr lang="en-US"/>
          </a:p>
        </p:txBody>
      </p:sp>
      <p:sp>
        <p:nvSpPr>
          <p:cNvPr id="3" name="Footer Placeholder 2">
            <a:extLst>
              <a:ext uri="{FF2B5EF4-FFF2-40B4-BE49-F238E27FC236}">
                <a16:creationId xmlns:a16="http://schemas.microsoft.com/office/drawing/2014/main" id="{57D8A4EC-252F-2EB0-5411-C976E53B9A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7DCE41-6ECF-E14C-CE76-2CDE054D7F0E}"/>
              </a:ext>
            </a:extLst>
          </p:cNvPr>
          <p:cNvSpPr>
            <a:spLocks noGrp="1"/>
          </p:cNvSpPr>
          <p:nvPr>
            <p:ph type="sldNum" sz="quarter" idx="12"/>
          </p:nvPr>
        </p:nvSpPr>
        <p:spPr/>
        <p:txBody>
          <a:bodyPr/>
          <a:lstStyle/>
          <a:p>
            <a:fld id="{B0C27D9E-3CE5-7740-A470-262BA47B3A08}" type="slidenum">
              <a:rPr lang="en-US" smtClean="0"/>
              <a:t>‹#›</a:t>
            </a:fld>
            <a:endParaRPr lang="en-US"/>
          </a:p>
        </p:txBody>
      </p:sp>
    </p:spTree>
    <p:extLst>
      <p:ext uri="{BB962C8B-B14F-4D97-AF65-F5344CB8AC3E}">
        <p14:creationId xmlns:p14="http://schemas.microsoft.com/office/powerpoint/2010/main" val="741328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4EA93-6954-DF34-2830-494CE52C46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3112F3-5227-4747-DA4C-A61F8AD655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FB9D97-E1F2-1289-2F6B-B609DF4B06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2EA7B7-5F4B-120B-F59A-29C973053189}"/>
              </a:ext>
            </a:extLst>
          </p:cNvPr>
          <p:cNvSpPr>
            <a:spLocks noGrp="1"/>
          </p:cNvSpPr>
          <p:nvPr>
            <p:ph type="dt" sz="half" idx="10"/>
          </p:nvPr>
        </p:nvSpPr>
        <p:spPr/>
        <p:txBody>
          <a:bodyPr/>
          <a:lstStyle/>
          <a:p>
            <a:fld id="{B73C81C1-87F6-504C-8C73-68C9C5D75E44}" type="datetimeFigureOut">
              <a:rPr lang="en-US" smtClean="0"/>
              <a:t>7/6/2025</a:t>
            </a:fld>
            <a:endParaRPr lang="en-US"/>
          </a:p>
        </p:txBody>
      </p:sp>
      <p:sp>
        <p:nvSpPr>
          <p:cNvPr id="6" name="Footer Placeholder 5">
            <a:extLst>
              <a:ext uri="{FF2B5EF4-FFF2-40B4-BE49-F238E27FC236}">
                <a16:creationId xmlns:a16="http://schemas.microsoft.com/office/drawing/2014/main" id="{3D02819F-DE47-C485-E133-3C93D5A4A9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CE22FD-1286-CA85-7637-79DE18A36FFC}"/>
              </a:ext>
            </a:extLst>
          </p:cNvPr>
          <p:cNvSpPr>
            <a:spLocks noGrp="1"/>
          </p:cNvSpPr>
          <p:nvPr>
            <p:ph type="sldNum" sz="quarter" idx="12"/>
          </p:nvPr>
        </p:nvSpPr>
        <p:spPr/>
        <p:txBody>
          <a:bodyPr/>
          <a:lstStyle/>
          <a:p>
            <a:fld id="{B0C27D9E-3CE5-7740-A470-262BA47B3A08}" type="slidenum">
              <a:rPr lang="en-US" smtClean="0"/>
              <a:t>‹#›</a:t>
            </a:fld>
            <a:endParaRPr lang="en-US"/>
          </a:p>
        </p:txBody>
      </p:sp>
    </p:spTree>
    <p:extLst>
      <p:ext uri="{BB962C8B-B14F-4D97-AF65-F5344CB8AC3E}">
        <p14:creationId xmlns:p14="http://schemas.microsoft.com/office/powerpoint/2010/main" val="126342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4223A-80A6-34D6-6E60-AFAFBD7F83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09F3C3-6D27-8B2E-7D4D-241B0A23D1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690C99-2650-0F94-82D2-039E722090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F19DAB-3029-7E40-B118-1947FC8FFCCF}"/>
              </a:ext>
            </a:extLst>
          </p:cNvPr>
          <p:cNvSpPr>
            <a:spLocks noGrp="1"/>
          </p:cNvSpPr>
          <p:nvPr>
            <p:ph type="dt" sz="half" idx="10"/>
          </p:nvPr>
        </p:nvSpPr>
        <p:spPr/>
        <p:txBody>
          <a:bodyPr/>
          <a:lstStyle/>
          <a:p>
            <a:fld id="{B73C81C1-87F6-504C-8C73-68C9C5D75E44}" type="datetimeFigureOut">
              <a:rPr lang="en-US" smtClean="0"/>
              <a:t>7/6/2025</a:t>
            </a:fld>
            <a:endParaRPr lang="en-US"/>
          </a:p>
        </p:txBody>
      </p:sp>
      <p:sp>
        <p:nvSpPr>
          <p:cNvPr id="6" name="Footer Placeholder 5">
            <a:extLst>
              <a:ext uri="{FF2B5EF4-FFF2-40B4-BE49-F238E27FC236}">
                <a16:creationId xmlns:a16="http://schemas.microsoft.com/office/drawing/2014/main" id="{B97DB4EF-F7AF-5749-9168-32B21EFF86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D7E76A-BE93-EB60-5D5F-035B5E7B33DD}"/>
              </a:ext>
            </a:extLst>
          </p:cNvPr>
          <p:cNvSpPr>
            <a:spLocks noGrp="1"/>
          </p:cNvSpPr>
          <p:nvPr>
            <p:ph type="sldNum" sz="quarter" idx="12"/>
          </p:nvPr>
        </p:nvSpPr>
        <p:spPr/>
        <p:txBody>
          <a:bodyPr/>
          <a:lstStyle/>
          <a:p>
            <a:fld id="{B0C27D9E-3CE5-7740-A470-262BA47B3A08}" type="slidenum">
              <a:rPr lang="en-US" smtClean="0"/>
              <a:t>‹#›</a:t>
            </a:fld>
            <a:endParaRPr lang="en-US"/>
          </a:p>
        </p:txBody>
      </p:sp>
    </p:spTree>
    <p:extLst>
      <p:ext uri="{BB962C8B-B14F-4D97-AF65-F5344CB8AC3E}">
        <p14:creationId xmlns:p14="http://schemas.microsoft.com/office/powerpoint/2010/main" val="1675724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05D1C8-46CB-36C7-444B-4A63497C4B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F89459-3688-CDFE-8C99-D62EDF4565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DF4C9B-EC68-EA2B-4538-8265105711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3C81C1-87F6-504C-8C73-68C9C5D75E44}" type="datetimeFigureOut">
              <a:rPr lang="en-US" smtClean="0"/>
              <a:t>7/6/2025</a:t>
            </a:fld>
            <a:endParaRPr lang="en-US"/>
          </a:p>
        </p:txBody>
      </p:sp>
      <p:sp>
        <p:nvSpPr>
          <p:cNvPr id="5" name="Footer Placeholder 4">
            <a:extLst>
              <a:ext uri="{FF2B5EF4-FFF2-40B4-BE49-F238E27FC236}">
                <a16:creationId xmlns:a16="http://schemas.microsoft.com/office/drawing/2014/main" id="{BB29426C-1DC7-2379-8E74-625BBAC1EA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8D1FB79-02BC-68F1-6689-F45E225818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C27D9E-3CE5-7740-A470-262BA47B3A08}" type="slidenum">
              <a:rPr lang="en-US" smtClean="0"/>
              <a:t>‹#›</a:t>
            </a:fld>
            <a:endParaRPr lang="en-US"/>
          </a:p>
        </p:txBody>
      </p:sp>
    </p:spTree>
    <p:extLst>
      <p:ext uri="{BB962C8B-B14F-4D97-AF65-F5344CB8AC3E}">
        <p14:creationId xmlns:p14="http://schemas.microsoft.com/office/powerpoint/2010/main" val="1658702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iblegateway.com/passage/?search=Mark%201%3A1-20&amp;version=ESV#fen-ESV-24214b" TargetMode="External"/><Relationship Id="rId2" Type="http://schemas.openxmlformats.org/officeDocument/2006/relationships/hyperlink" Target="https://www.biblegateway.com/passage/?search=Mark%201%3A1-20&amp;version=ESV#fen-ESV-24213a" TargetMode="External"/><Relationship Id="rId1" Type="http://schemas.openxmlformats.org/officeDocument/2006/relationships/slideLayout" Target="../slideLayouts/slideLayout2.xml"/><Relationship Id="rId4" Type="http://schemas.openxmlformats.org/officeDocument/2006/relationships/hyperlink" Target="https://www.biblegateway.com/passage/?search=Mark%201%3A1-20&amp;version=ESV#fen-ESV-24215c"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biblegateway.com/passage/?search=Mark%201%3A1-20&amp;version=ESV#fen-ESV-24223d"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iblegateway.com/passage/?search=Mark%201%3A1-20&amp;version=ESV#fen-ESV-24229f" TargetMode="External"/><Relationship Id="rId2" Type="http://schemas.openxmlformats.org/officeDocument/2006/relationships/hyperlink" Target="https://www.biblegateway.com/passage/?search=Mark%201%3A1-20&amp;version=ESV#fen-ESV-24227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E7A3F-3B7C-D156-0D76-0E59233EBB4E}"/>
              </a:ext>
            </a:extLst>
          </p:cNvPr>
          <p:cNvSpPr>
            <a:spLocks noGrp="1"/>
          </p:cNvSpPr>
          <p:nvPr>
            <p:ph type="title"/>
          </p:nvPr>
        </p:nvSpPr>
        <p:spPr>
          <a:xfrm>
            <a:off x="838200" y="365125"/>
            <a:ext cx="10515600" cy="5766118"/>
          </a:xfrm>
        </p:spPr>
        <p:txBody>
          <a:bodyPr>
            <a:normAutofit fontScale="90000"/>
          </a:bodyPr>
          <a:lstStyle/>
          <a:p>
            <a:r>
              <a:rPr lang="en-US" sz="3600" dirty="0"/>
              <a:t>Mark 1:1-20</a:t>
            </a:r>
            <a:br>
              <a:rPr lang="en-US" sz="3600" dirty="0"/>
            </a:br>
            <a:r>
              <a:rPr lang="en-US" sz="3600" b="1" dirty="0"/>
              <a:t>1 </a:t>
            </a:r>
            <a:r>
              <a:rPr lang="en-US" sz="3600" dirty="0"/>
              <a:t>The beginning of the gospel of Jesus Christ, the Son of God.</a:t>
            </a:r>
            <a:r>
              <a:rPr lang="en-US" sz="3600" baseline="30000" dirty="0"/>
              <a:t>[</a:t>
            </a:r>
            <a:r>
              <a:rPr lang="en-US" sz="3600" u="sng" baseline="30000" dirty="0">
                <a:hlinkClick r:id="rId2" tooltip="See footnote a"/>
              </a:rPr>
              <a:t>a</a:t>
            </a:r>
            <a:r>
              <a:rPr lang="en-US" sz="3600" baseline="30000" dirty="0"/>
              <a:t>]</a:t>
            </a:r>
            <a:br>
              <a:rPr lang="en-US" sz="3600" dirty="0"/>
            </a:br>
            <a:r>
              <a:rPr lang="en-US" sz="3600" b="1" baseline="30000" dirty="0"/>
              <a:t>2 </a:t>
            </a:r>
            <a:r>
              <a:rPr lang="en-US" sz="3600" dirty="0"/>
              <a:t>As it is written in Isaiah the prophet,</a:t>
            </a:r>
            <a:r>
              <a:rPr lang="en-US" sz="3600" baseline="30000" dirty="0"/>
              <a:t>[</a:t>
            </a:r>
            <a:r>
              <a:rPr lang="en-US" sz="3600" u="sng" baseline="30000" dirty="0">
                <a:hlinkClick r:id="rId3" tooltip="See footnote b"/>
              </a:rPr>
              <a:t>b</a:t>
            </a:r>
            <a:r>
              <a:rPr lang="en-US" sz="3600" baseline="30000" dirty="0"/>
              <a:t>]</a:t>
            </a:r>
            <a:br>
              <a:rPr lang="en-US" sz="3600" dirty="0"/>
            </a:br>
            <a:r>
              <a:rPr lang="en-US" sz="3600" dirty="0"/>
              <a:t>“Behold, I send my messenger before your face, who will prepare your way,</a:t>
            </a:r>
            <a:r>
              <a:rPr lang="en-US" sz="3600" b="1" baseline="30000" dirty="0"/>
              <a:t>3 </a:t>
            </a:r>
            <a:r>
              <a:rPr lang="en-US" sz="3600" dirty="0"/>
              <a:t>the voice of one crying in the wilderness: ‘Prepare</a:t>
            </a:r>
            <a:r>
              <a:rPr lang="en-US" sz="3600" baseline="30000" dirty="0"/>
              <a:t>[</a:t>
            </a:r>
            <a:r>
              <a:rPr lang="en-US" sz="3600" u="sng" baseline="30000" dirty="0">
                <a:hlinkClick r:id="rId4" tooltip="See footnote c"/>
              </a:rPr>
              <a:t>c</a:t>
            </a:r>
            <a:r>
              <a:rPr lang="en-US" sz="3600" baseline="30000" dirty="0"/>
              <a:t>]</a:t>
            </a:r>
            <a:r>
              <a:rPr lang="en-US" sz="3600" dirty="0"/>
              <a:t> the way of the Lord, make his paths straight,’”</a:t>
            </a:r>
            <a:br>
              <a:rPr lang="en-US" sz="3600" dirty="0"/>
            </a:br>
            <a:r>
              <a:rPr lang="en-US" sz="3600" b="1" baseline="30000" dirty="0"/>
              <a:t>4 </a:t>
            </a:r>
            <a:r>
              <a:rPr lang="en-US" sz="3600" dirty="0"/>
              <a:t>John appeared, baptizing in the wilderness and proclaiming a baptism of repentance for the forgiveness of sins. </a:t>
            </a:r>
            <a:r>
              <a:rPr lang="en-US" sz="3600" b="1" baseline="30000" dirty="0"/>
              <a:t>5 </a:t>
            </a:r>
            <a:r>
              <a:rPr lang="en-US" sz="3600" dirty="0"/>
              <a:t>And all the country of Judea and all Jerusalem were going out to him and were being baptized by him in the river Jordan, confessing their sins. </a:t>
            </a:r>
          </a:p>
        </p:txBody>
      </p:sp>
      <p:sp>
        <p:nvSpPr>
          <p:cNvPr id="3" name="Content Placeholder 2">
            <a:extLst>
              <a:ext uri="{FF2B5EF4-FFF2-40B4-BE49-F238E27FC236}">
                <a16:creationId xmlns:a16="http://schemas.microsoft.com/office/drawing/2014/main" id="{D6F59DFC-78A8-14AA-4F4F-FEC72DC29A61}"/>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360353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B89DB-36FD-383A-A296-92737EEB8F43}"/>
              </a:ext>
            </a:extLst>
          </p:cNvPr>
          <p:cNvSpPr>
            <a:spLocks noGrp="1"/>
          </p:cNvSpPr>
          <p:nvPr>
            <p:ph type="title"/>
          </p:nvPr>
        </p:nvSpPr>
        <p:spPr>
          <a:xfrm>
            <a:off x="838200" y="794412"/>
            <a:ext cx="10515600" cy="3504532"/>
          </a:xfrm>
        </p:spPr>
        <p:txBody>
          <a:bodyPr>
            <a:normAutofit fontScale="90000"/>
          </a:bodyPr>
          <a:lstStyle/>
          <a:p>
            <a:pPr algn="ctr"/>
            <a:br>
              <a:rPr lang="en-US" sz="3200" dirty="0">
                <a:latin typeface="Helvetica" panose="020B0604020202020204" pitchFamily="34" charset="0"/>
                <a:cs typeface="Helvetica" panose="020B0604020202020204" pitchFamily="34" charset="0"/>
              </a:rPr>
            </a:br>
            <a:br>
              <a:rPr lang="en-US" sz="3200" dirty="0">
                <a:latin typeface="Helvetica" panose="020B0604020202020204" pitchFamily="34" charset="0"/>
                <a:cs typeface="Helvetica" panose="020B0604020202020204" pitchFamily="34" charset="0"/>
              </a:rPr>
            </a:br>
            <a:br>
              <a:rPr lang="en-US" sz="3200" dirty="0">
                <a:latin typeface="Helvetica" panose="020B0604020202020204" pitchFamily="34" charset="0"/>
                <a:cs typeface="Helvetica" panose="020B0604020202020204" pitchFamily="34" charset="0"/>
              </a:rPr>
            </a:br>
            <a:br>
              <a:rPr lang="en-US" sz="3200" dirty="0">
                <a:latin typeface="Helvetica" panose="020B0604020202020204" pitchFamily="34" charset="0"/>
                <a:cs typeface="Helvetica" panose="020B0604020202020204" pitchFamily="34" charset="0"/>
              </a:rPr>
            </a:br>
            <a:br>
              <a:rPr lang="en-US" sz="3200" dirty="0">
                <a:latin typeface="Helvetica" panose="020B0604020202020204" pitchFamily="34" charset="0"/>
                <a:cs typeface="Helvetica" panose="020B0604020202020204" pitchFamily="34" charset="0"/>
              </a:rPr>
            </a:br>
            <a:r>
              <a:rPr lang="en-US" sz="3200" dirty="0">
                <a:latin typeface="Helvetica" panose="020B0604020202020204" pitchFamily="34" charset="0"/>
                <a:cs typeface="Helvetica" panose="020B0604020202020204" pitchFamily="34" charset="0"/>
              </a:rPr>
              <a:t>Look at verses 4-8. “</a:t>
            </a:r>
            <a:r>
              <a:rPr lang="en-US" sz="3200" b="1" baseline="30000" dirty="0">
                <a:latin typeface="Helvetica" panose="020B0604020202020204" pitchFamily="34" charset="0"/>
                <a:cs typeface="Helvetica" panose="020B0604020202020204" pitchFamily="34" charset="0"/>
              </a:rPr>
              <a:t>4 </a:t>
            </a:r>
            <a:r>
              <a:rPr lang="en-US" sz="3200" dirty="0">
                <a:latin typeface="Helvetica" panose="020B0604020202020204" pitchFamily="34" charset="0"/>
                <a:cs typeface="Helvetica" panose="020B0604020202020204" pitchFamily="34" charset="0"/>
              </a:rPr>
              <a:t>And so John the Baptist appeared in the wilderness, preaching a baptism of repentance for the forgiveness of sins. </a:t>
            </a:r>
            <a:r>
              <a:rPr lang="en-US" sz="3200" b="1" baseline="30000" dirty="0">
                <a:latin typeface="Helvetica" panose="020B0604020202020204" pitchFamily="34" charset="0"/>
                <a:cs typeface="Helvetica" panose="020B0604020202020204" pitchFamily="34" charset="0"/>
              </a:rPr>
              <a:t>5 </a:t>
            </a:r>
            <a:r>
              <a:rPr lang="en-US" sz="3200" dirty="0">
                <a:latin typeface="Helvetica" panose="020B0604020202020204" pitchFamily="34" charset="0"/>
                <a:cs typeface="Helvetica" panose="020B0604020202020204" pitchFamily="34" charset="0"/>
              </a:rPr>
              <a:t>The whole Judean countryside and all the people of Jerusalem went out to him. Confessing their sins, they were baptized by him in the Jordan River. 6 John wore clothing made of camel’s hair, with a leather belt around his waist, and he ate locusts and wild honey. 7 And this was his message: “After me comes the one more powerful than I, the straps of whose sandals I am not worthy to stoop down and untie. 8 I baptize you with[e] water, but he will baptize you with[f] the Holy Spirit.”</a:t>
            </a:r>
            <a:br>
              <a:rPr lang="en-US" dirty="0"/>
            </a:br>
            <a:endParaRPr lang="en-US" dirty="0"/>
          </a:p>
        </p:txBody>
      </p:sp>
      <p:sp>
        <p:nvSpPr>
          <p:cNvPr id="3" name="Content Placeholder 2">
            <a:extLst>
              <a:ext uri="{FF2B5EF4-FFF2-40B4-BE49-F238E27FC236}">
                <a16:creationId xmlns:a16="http://schemas.microsoft.com/office/drawing/2014/main" id="{F05134A8-F09B-8D6F-62B9-DE8DA6E90DAA}"/>
              </a:ext>
            </a:extLst>
          </p:cNvPr>
          <p:cNvSpPr>
            <a:spLocks noGrp="1"/>
          </p:cNvSpPr>
          <p:nvPr>
            <p:ph idx="1"/>
          </p:nvPr>
        </p:nvSpPr>
        <p:spPr>
          <a:xfrm flipV="1">
            <a:off x="838200" y="6176962"/>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322273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0483C-656A-6188-B39F-8DD8A38C3E76}"/>
              </a:ext>
            </a:extLst>
          </p:cNvPr>
          <p:cNvSpPr>
            <a:spLocks noGrp="1"/>
          </p:cNvSpPr>
          <p:nvPr>
            <p:ph type="title"/>
          </p:nvPr>
        </p:nvSpPr>
        <p:spPr>
          <a:xfrm>
            <a:off x="838200" y="909850"/>
            <a:ext cx="10515600" cy="3494184"/>
          </a:xfrm>
        </p:spPr>
        <p:txBody>
          <a:bodyPr>
            <a:normAutofit/>
          </a:bodyPr>
          <a:lstStyle/>
          <a:p>
            <a:pPr algn="ctr"/>
            <a:br>
              <a:rPr lang="en-US" sz="3600" dirty="0">
                <a:latin typeface="Helvetica" panose="020B0604020202020204" pitchFamily="34" charset="0"/>
                <a:cs typeface="Helvetica" panose="020B0604020202020204" pitchFamily="34" charset="0"/>
              </a:rPr>
            </a:br>
            <a:br>
              <a:rPr lang="en-US" sz="3600" dirty="0">
                <a:latin typeface="Helvetica" panose="020B0604020202020204" pitchFamily="34" charset="0"/>
                <a:cs typeface="Helvetica" panose="020B0604020202020204" pitchFamily="34" charset="0"/>
              </a:rPr>
            </a:br>
            <a:r>
              <a:rPr lang="en-US" sz="3600" dirty="0">
                <a:latin typeface="Helvetica" panose="020B0604020202020204" pitchFamily="34" charset="0"/>
                <a:cs typeface="Helvetica" panose="020B0604020202020204" pitchFamily="34" charset="0"/>
              </a:rPr>
              <a:t>Acts 2:38, “And Peter said to them, ‘Repent and be baptized every one of you in the name of Jesus Christ for the forgiveness of your sins, and you will receive the gift of the Holy Spirit.’”</a:t>
            </a:r>
          </a:p>
        </p:txBody>
      </p:sp>
      <p:sp>
        <p:nvSpPr>
          <p:cNvPr id="3" name="Content Placeholder 2">
            <a:extLst>
              <a:ext uri="{FF2B5EF4-FFF2-40B4-BE49-F238E27FC236}">
                <a16:creationId xmlns:a16="http://schemas.microsoft.com/office/drawing/2014/main" id="{98492551-76B4-2470-5F40-65BEE697CCA7}"/>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480603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AF15C-0A17-4A24-2611-8AD6E6764049}"/>
              </a:ext>
            </a:extLst>
          </p:cNvPr>
          <p:cNvSpPr>
            <a:spLocks noGrp="1"/>
          </p:cNvSpPr>
          <p:nvPr>
            <p:ph type="title"/>
          </p:nvPr>
        </p:nvSpPr>
        <p:spPr>
          <a:xfrm>
            <a:off x="838200" y="818414"/>
            <a:ext cx="10515600" cy="2904612"/>
          </a:xfrm>
        </p:spPr>
        <p:txBody>
          <a:bodyPr>
            <a:normAutofit fontScale="90000"/>
          </a:bodyPr>
          <a:lstStyle/>
          <a:p>
            <a:pPr algn="ctr"/>
            <a:br>
              <a:rPr lang="en-US" sz="3200" dirty="0">
                <a:latin typeface="Helvetica" panose="020B0604020202020204" pitchFamily="34" charset="0"/>
                <a:cs typeface="Helvetica" panose="020B0604020202020204" pitchFamily="34" charset="0"/>
              </a:rPr>
            </a:br>
            <a:br>
              <a:rPr lang="en-US" sz="3200" dirty="0">
                <a:latin typeface="Helvetica" panose="020B0604020202020204" pitchFamily="34" charset="0"/>
                <a:cs typeface="Helvetica" panose="020B0604020202020204" pitchFamily="34" charset="0"/>
              </a:rPr>
            </a:br>
            <a:br>
              <a:rPr lang="en-US" sz="3200" dirty="0">
                <a:latin typeface="Helvetica" panose="020B0604020202020204" pitchFamily="34" charset="0"/>
                <a:cs typeface="Helvetica" panose="020B0604020202020204" pitchFamily="34" charset="0"/>
              </a:rPr>
            </a:br>
            <a:br>
              <a:rPr lang="en-US" sz="3200" dirty="0">
                <a:latin typeface="Helvetica" panose="020B0604020202020204" pitchFamily="34" charset="0"/>
                <a:cs typeface="Helvetica" panose="020B0604020202020204" pitchFamily="34" charset="0"/>
              </a:rPr>
            </a:br>
            <a:r>
              <a:rPr lang="en-US" sz="3200" dirty="0">
                <a:latin typeface="Helvetica" panose="020B0604020202020204" pitchFamily="34" charset="0"/>
                <a:cs typeface="Helvetica" panose="020B0604020202020204" pitchFamily="34" charset="0"/>
              </a:rPr>
              <a:t>Look at verses 9-11. “In those days Jesus came from Nazareth of Galilee and was baptized by John in the Jordan. </a:t>
            </a:r>
            <a:r>
              <a:rPr lang="en-US" sz="3200" b="1" baseline="30000" dirty="0">
                <a:latin typeface="Helvetica" panose="020B0604020202020204" pitchFamily="34" charset="0"/>
                <a:cs typeface="Helvetica" panose="020B0604020202020204" pitchFamily="34" charset="0"/>
              </a:rPr>
              <a:t>10 </a:t>
            </a:r>
            <a:r>
              <a:rPr lang="en-US" sz="3200" dirty="0">
                <a:latin typeface="Helvetica" panose="020B0604020202020204" pitchFamily="34" charset="0"/>
                <a:cs typeface="Helvetica" panose="020B0604020202020204" pitchFamily="34" charset="0"/>
              </a:rPr>
              <a:t>And when he came up out of the water, immediately he saw the heavens being torn open and the Spirit descending on him like a dove. </a:t>
            </a:r>
            <a:r>
              <a:rPr lang="en-US" sz="3200" b="1" baseline="30000" dirty="0">
                <a:latin typeface="Helvetica" panose="020B0604020202020204" pitchFamily="34" charset="0"/>
                <a:cs typeface="Helvetica" panose="020B0604020202020204" pitchFamily="34" charset="0"/>
              </a:rPr>
              <a:t>11 </a:t>
            </a:r>
            <a:r>
              <a:rPr lang="en-US" sz="3200" dirty="0">
                <a:latin typeface="Helvetica" panose="020B0604020202020204" pitchFamily="34" charset="0"/>
                <a:cs typeface="Helvetica" panose="020B0604020202020204" pitchFamily="34" charset="0"/>
              </a:rPr>
              <a:t>And a voice came from heaven, ‘You are my beloved Son; with you I am well pleased.’”</a:t>
            </a:r>
          </a:p>
        </p:txBody>
      </p:sp>
      <p:sp>
        <p:nvSpPr>
          <p:cNvPr id="3" name="Content Placeholder 2">
            <a:extLst>
              <a:ext uri="{FF2B5EF4-FFF2-40B4-BE49-F238E27FC236}">
                <a16:creationId xmlns:a16="http://schemas.microsoft.com/office/drawing/2014/main" id="{AA3A8BB1-F72F-3CB6-33F3-1537989C5772}"/>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620150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79A42-5ECD-5BE4-0DC1-CD95FF2F6499}"/>
              </a:ext>
            </a:extLst>
          </p:cNvPr>
          <p:cNvSpPr>
            <a:spLocks noGrp="1"/>
          </p:cNvSpPr>
          <p:nvPr>
            <p:ph type="title"/>
          </p:nvPr>
        </p:nvSpPr>
        <p:spPr>
          <a:xfrm>
            <a:off x="838200" y="726758"/>
            <a:ext cx="10515600" cy="3814430"/>
          </a:xfrm>
        </p:spPr>
        <p:txBody>
          <a:bodyPr/>
          <a:lstStyle/>
          <a:p>
            <a:br>
              <a:rPr lang="en-US" dirty="0"/>
            </a:br>
            <a:br>
              <a:rPr lang="en-US" dirty="0"/>
            </a:br>
            <a:br>
              <a:rPr lang="en-US" dirty="0"/>
            </a:br>
            <a:r>
              <a:rPr lang="en-US" dirty="0">
                <a:latin typeface="Helvetica" panose="020B0604020202020204" pitchFamily="34" charset="0"/>
                <a:cs typeface="Helvetica" panose="020B0604020202020204" pitchFamily="34" charset="0"/>
              </a:rPr>
              <a:t>II. Follow Jesus who defeated Satan to save us from sin and death (12-15)</a:t>
            </a:r>
            <a:br>
              <a:rPr lang="en-US" dirty="0"/>
            </a:br>
            <a:endParaRPr lang="en-US" dirty="0"/>
          </a:p>
        </p:txBody>
      </p:sp>
      <p:sp>
        <p:nvSpPr>
          <p:cNvPr id="3" name="Content Placeholder 2">
            <a:extLst>
              <a:ext uri="{FF2B5EF4-FFF2-40B4-BE49-F238E27FC236}">
                <a16:creationId xmlns:a16="http://schemas.microsoft.com/office/drawing/2014/main" id="{D8A258A1-12F6-5A15-32A2-14EBF6D7DC98}"/>
              </a:ext>
            </a:extLst>
          </p:cNvPr>
          <p:cNvSpPr>
            <a:spLocks noGrp="1"/>
          </p:cNvSpPr>
          <p:nvPr>
            <p:ph idx="1"/>
          </p:nvPr>
        </p:nvSpPr>
        <p:spPr>
          <a:xfrm flipV="1">
            <a:off x="838200" y="6176962"/>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391020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2823-98E5-6666-260E-566756232BDD}"/>
              </a:ext>
            </a:extLst>
          </p:cNvPr>
          <p:cNvSpPr>
            <a:spLocks noGrp="1"/>
          </p:cNvSpPr>
          <p:nvPr>
            <p:ph type="title"/>
          </p:nvPr>
        </p:nvSpPr>
        <p:spPr>
          <a:xfrm>
            <a:off x="838200" y="939661"/>
            <a:ext cx="10515600" cy="3273149"/>
          </a:xfrm>
        </p:spPr>
        <p:txBody>
          <a:bodyPr>
            <a:normAutofit fontScale="90000"/>
          </a:bodyPr>
          <a:lstStyle/>
          <a:p>
            <a:pPr algn="ctr"/>
            <a:br>
              <a:rPr lang="en-US" sz="3600" dirty="0">
                <a:latin typeface="Helvetica" panose="020B0604020202020204" pitchFamily="34" charset="0"/>
                <a:cs typeface="Helvetica" panose="020B0604020202020204" pitchFamily="34" charset="0"/>
              </a:rPr>
            </a:br>
            <a:br>
              <a:rPr lang="en-US" sz="3600" dirty="0">
                <a:latin typeface="Helvetica" panose="020B0604020202020204" pitchFamily="34" charset="0"/>
                <a:cs typeface="Helvetica" panose="020B0604020202020204" pitchFamily="34" charset="0"/>
              </a:rPr>
            </a:br>
            <a:br>
              <a:rPr lang="en-US" sz="3600" dirty="0">
                <a:latin typeface="Helvetica" panose="020B0604020202020204" pitchFamily="34" charset="0"/>
                <a:cs typeface="Helvetica" panose="020B0604020202020204" pitchFamily="34" charset="0"/>
              </a:rPr>
            </a:br>
            <a:r>
              <a:rPr lang="en-US" sz="3600" dirty="0">
                <a:latin typeface="Helvetica" panose="020B0604020202020204" pitchFamily="34" charset="0"/>
                <a:cs typeface="Helvetica" panose="020B0604020202020204" pitchFamily="34" charset="0"/>
              </a:rPr>
              <a:t>Look at verses 12-13. “The Spirit immediately drove him out into the wilderness. </a:t>
            </a:r>
            <a:r>
              <a:rPr lang="en-US" sz="3600" b="1" baseline="30000" dirty="0">
                <a:latin typeface="Helvetica" panose="020B0604020202020204" pitchFamily="34" charset="0"/>
                <a:cs typeface="Helvetica" panose="020B0604020202020204" pitchFamily="34" charset="0"/>
              </a:rPr>
              <a:t>13 </a:t>
            </a:r>
            <a:r>
              <a:rPr lang="en-US" sz="3600" dirty="0">
                <a:latin typeface="Helvetica" panose="020B0604020202020204" pitchFamily="34" charset="0"/>
                <a:cs typeface="Helvetica" panose="020B0604020202020204" pitchFamily="34" charset="0"/>
              </a:rPr>
              <a:t>And he was in the wilderness forty days, being tempted by Satan. And he was with the wild animals, and the angels were ministering to him.”</a:t>
            </a:r>
          </a:p>
        </p:txBody>
      </p:sp>
      <p:sp>
        <p:nvSpPr>
          <p:cNvPr id="3" name="Content Placeholder 2">
            <a:extLst>
              <a:ext uri="{FF2B5EF4-FFF2-40B4-BE49-F238E27FC236}">
                <a16:creationId xmlns:a16="http://schemas.microsoft.com/office/drawing/2014/main" id="{6E7D273B-D060-051A-5261-46253AC0326D}"/>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4137277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6CED5-1DE3-F2D2-5274-2BA3F1D690B8}"/>
              </a:ext>
            </a:extLst>
          </p:cNvPr>
          <p:cNvSpPr>
            <a:spLocks noGrp="1"/>
          </p:cNvSpPr>
          <p:nvPr>
            <p:ph type="title"/>
          </p:nvPr>
        </p:nvSpPr>
        <p:spPr>
          <a:xfrm>
            <a:off x="838200" y="726756"/>
            <a:ext cx="10515600" cy="3514864"/>
          </a:xfrm>
        </p:spPr>
        <p:txBody>
          <a:bodyPr>
            <a:normAutofit fontScale="90000"/>
          </a:bodyPr>
          <a:lstStyle/>
          <a:p>
            <a:pPr algn="ctr"/>
            <a:br>
              <a:rPr lang="en-US" sz="3600" dirty="0">
                <a:latin typeface="Helvetica" panose="020B0604020202020204" pitchFamily="34" charset="0"/>
                <a:cs typeface="Helvetica" panose="020B0604020202020204" pitchFamily="34" charset="0"/>
              </a:rPr>
            </a:br>
            <a:br>
              <a:rPr lang="en-US" sz="3600" dirty="0">
                <a:latin typeface="Helvetica" panose="020B0604020202020204" pitchFamily="34" charset="0"/>
                <a:cs typeface="Helvetica" panose="020B0604020202020204" pitchFamily="34" charset="0"/>
              </a:rPr>
            </a:br>
            <a:br>
              <a:rPr lang="en-US" sz="3600" dirty="0">
                <a:latin typeface="Helvetica" panose="020B0604020202020204" pitchFamily="34" charset="0"/>
                <a:cs typeface="Helvetica" panose="020B0604020202020204" pitchFamily="34" charset="0"/>
              </a:rPr>
            </a:br>
            <a:r>
              <a:rPr lang="en-US" sz="3600" dirty="0">
                <a:latin typeface="Helvetica" panose="020B0604020202020204" pitchFamily="34" charset="0"/>
                <a:cs typeface="Helvetica" panose="020B0604020202020204" pitchFamily="34" charset="0"/>
              </a:rPr>
              <a:t>Look at verses 14-15. “Now after John was arrested, Jesus came into Galilee, proclaiming the gospel of God, </a:t>
            </a:r>
            <a:r>
              <a:rPr lang="en-US" sz="3600" b="1" baseline="30000" dirty="0">
                <a:latin typeface="Helvetica" panose="020B0604020202020204" pitchFamily="34" charset="0"/>
                <a:cs typeface="Helvetica" panose="020B0604020202020204" pitchFamily="34" charset="0"/>
              </a:rPr>
              <a:t>15 </a:t>
            </a:r>
            <a:r>
              <a:rPr lang="en-US" sz="3600" dirty="0">
                <a:latin typeface="Helvetica" panose="020B0604020202020204" pitchFamily="34" charset="0"/>
                <a:cs typeface="Helvetica" panose="020B0604020202020204" pitchFamily="34" charset="0"/>
              </a:rPr>
              <a:t>and saying, ‘The time is fulfilled, and the kingdom of God is at hand; repent and believe in the gospel.’”</a:t>
            </a:r>
          </a:p>
        </p:txBody>
      </p:sp>
      <p:sp>
        <p:nvSpPr>
          <p:cNvPr id="3" name="Content Placeholder 2">
            <a:extLst>
              <a:ext uri="{FF2B5EF4-FFF2-40B4-BE49-F238E27FC236}">
                <a16:creationId xmlns:a16="http://schemas.microsoft.com/office/drawing/2014/main" id="{08351CD6-9625-A31C-EDD7-887D532E24F6}"/>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520474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B42F0-F112-F3EC-87AB-745BB5C0E834}"/>
              </a:ext>
            </a:extLst>
          </p:cNvPr>
          <p:cNvSpPr>
            <a:spLocks noGrp="1"/>
          </p:cNvSpPr>
          <p:nvPr>
            <p:ph type="title"/>
          </p:nvPr>
        </p:nvSpPr>
        <p:spPr>
          <a:xfrm>
            <a:off x="838200" y="560766"/>
            <a:ext cx="10515600" cy="4253728"/>
          </a:xfrm>
        </p:spPr>
        <p:txBody>
          <a:bodyPr/>
          <a:lstStyle/>
          <a:p>
            <a:pPr algn="ctr"/>
            <a:br>
              <a:rPr lang="en-US" dirty="0"/>
            </a:br>
            <a:br>
              <a:rPr lang="en-US" dirty="0"/>
            </a:br>
            <a:r>
              <a:rPr lang="en-US" sz="4000" dirty="0">
                <a:latin typeface="Helvetica" panose="020B0604020202020204"/>
                <a:cs typeface="Helvetica" panose="020B0604020202020204"/>
              </a:rPr>
              <a:t>Look at verse 16. “Passing alongside the Sea of Galilee, he saw Simon and Andrew the brother of Simon casting a net into the sea, for they were fishermen.”  </a:t>
            </a:r>
          </a:p>
        </p:txBody>
      </p:sp>
      <p:sp>
        <p:nvSpPr>
          <p:cNvPr id="3" name="Content Placeholder 2">
            <a:extLst>
              <a:ext uri="{FF2B5EF4-FFF2-40B4-BE49-F238E27FC236}">
                <a16:creationId xmlns:a16="http://schemas.microsoft.com/office/drawing/2014/main" id="{24000627-4338-E1F0-DCBF-BB9CA6CDB529}"/>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862159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9B0B7-E508-4893-7833-2C0F5B5BAE52}"/>
              </a:ext>
            </a:extLst>
          </p:cNvPr>
          <p:cNvSpPr>
            <a:spLocks noGrp="1"/>
          </p:cNvSpPr>
          <p:nvPr>
            <p:ph type="title"/>
          </p:nvPr>
        </p:nvSpPr>
        <p:spPr>
          <a:xfrm>
            <a:off x="838200" y="678212"/>
            <a:ext cx="10515600" cy="3827862"/>
          </a:xfrm>
        </p:spPr>
        <p:txBody>
          <a:bodyPr>
            <a:normAutofit fontScale="90000"/>
          </a:bodyPr>
          <a:lstStyle/>
          <a:p>
            <a:pPr algn="ctr"/>
            <a:br>
              <a:rPr lang="en-US" sz="4000" dirty="0">
                <a:latin typeface="Helvetica" panose="020B0604020202020204"/>
                <a:cs typeface="Helvetica" panose="020B0604020202020204"/>
              </a:rPr>
            </a:br>
            <a:br>
              <a:rPr lang="en-US" sz="4000" dirty="0">
                <a:latin typeface="Helvetica" panose="020B0604020202020204"/>
                <a:cs typeface="Helvetica" panose="020B0604020202020204"/>
              </a:rPr>
            </a:br>
            <a:br>
              <a:rPr lang="en-US" sz="4000" dirty="0">
                <a:latin typeface="Helvetica" panose="020B0604020202020204"/>
                <a:cs typeface="Helvetica" panose="020B0604020202020204"/>
              </a:rPr>
            </a:br>
            <a:r>
              <a:rPr lang="en-US" sz="4000" dirty="0">
                <a:latin typeface="Helvetica" panose="020B0604020202020204"/>
                <a:cs typeface="Helvetica" panose="020B0604020202020204"/>
              </a:rPr>
              <a:t>John 15:16a, “You did not choose me, but I chose you and appointed you that you should go and bear fruit and that your fruit should abide.” </a:t>
            </a:r>
          </a:p>
        </p:txBody>
      </p:sp>
      <p:sp>
        <p:nvSpPr>
          <p:cNvPr id="3" name="Content Placeholder 2">
            <a:extLst>
              <a:ext uri="{FF2B5EF4-FFF2-40B4-BE49-F238E27FC236}">
                <a16:creationId xmlns:a16="http://schemas.microsoft.com/office/drawing/2014/main" id="{D06AB6C1-B1D0-A81F-3495-EA98BCA6C4F3}"/>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599214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A974B-3BFB-B2B6-39C9-D3794804E411}"/>
              </a:ext>
            </a:extLst>
          </p:cNvPr>
          <p:cNvSpPr>
            <a:spLocks noGrp="1"/>
          </p:cNvSpPr>
          <p:nvPr>
            <p:ph type="title"/>
          </p:nvPr>
        </p:nvSpPr>
        <p:spPr>
          <a:xfrm>
            <a:off x="838200" y="566067"/>
            <a:ext cx="10515600" cy="4147387"/>
          </a:xfrm>
        </p:spPr>
        <p:txBody>
          <a:bodyPr>
            <a:normAutofit/>
          </a:bodyPr>
          <a:lstStyle/>
          <a:p>
            <a:pPr algn="ctr"/>
            <a:br>
              <a:rPr lang="en-US" sz="4000" dirty="0">
                <a:latin typeface="Helvetica" panose="020B0604020202020204"/>
                <a:cs typeface="Helvetica" panose="020B0604020202020204"/>
              </a:rPr>
            </a:br>
            <a:br>
              <a:rPr lang="en-US" sz="4000" dirty="0">
                <a:latin typeface="Helvetica" panose="020B0604020202020204"/>
                <a:cs typeface="Helvetica" panose="020B0604020202020204"/>
              </a:rPr>
            </a:br>
            <a:r>
              <a:rPr lang="en-US" sz="4000" dirty="0">
                <a:latin typeface="Helvetica" panose="020B0604020202020204"/>
                <a:cs typeface="Helvetica" panose="020B0604020202020204"/>
              </a:rPr>
              <a:t>Look at verse 17, our key verse. </a:t>
            </a:r>
            <a:r>
              <a:rPr lang="en-US" sz="4000" b="1" baseline="30000" dirty="0">
                <a:latin typeface="Helvetica" panose="020B0604020202020204"/>
                <a:cs typeface="Helvetica" panose="020B0604020202020204"/>
              </a:rPr>
              <a:t> “</a:t>
            </a:r>
            <a:r>
              <a:rPr lang="en-US" sz="4000" dirty="0">
                <a:latin typeface="Helvetica" panose="020B0604020202020204"/>
                <a:cs typeface="Helvetica" panose="020B0604020202020204"/>
              </a:rPr>
              <a:t>And Jesus said to them, ‘Follow me, and I will make you become fishers of men.’” </a:t>
            </a:r>
          </a:p>
        </p:txBody>
      </p:sp>
      <p:sp>
        <p:nvSpPr>
          <p:cNvPr id="3" name="Content Placeholder 2">
            <a:extLst>
              <a:ext uri="{FF2B5EF4-FFF2-40B4-BE49-F238E27FC236}">
                <a16:creationId xmlns:a16="http://schemas.microsoft.com/office/drawing/2014/main" id="{0DC2E031-9E18-3F34-60B1-7551DC2DC108}"/>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775699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7C3A-A99B-A415-6E12-95A465C00EEC}"/>
              </a:ext>
            </a:extLst>
          </p:cNvPr>
          <p:cNvSpPr>
            <a:spLocks noGrp="1"/>
          </p:cNvSpPr>
          <p:nvPr>
            <p:ph type="title"/>
          </p:nvPr>
        </p:nvSpPr>
        <p:spPr>
          <a:xfrm>
            <a:off x="838200" y="621640"/>
            <a:ext cx="10515600" cy="3838968"/>
          </a:xfrm>
        </p:spPr>
        <p:txBody>
          <a:bodyPr/>
          <a:lstStyle/>
          <a:p>
            <a:pPr algn="ctr"/>
            <a:br>
              <a:rPr lang="en-US" dirty="0">
                <a:latin typeface="Helvetica" panose="020B0604020202020204"/>
                <a:cs typeface="Helvetica" panose="020B0604020202020204"/>
              </a:rPr>
            </a:br>
            <a:br>
              <a:rPr lang="en-US" dirty="0">
                <a:latin typeface="Helvetica" panose="020B0604020202020204"/>
                <a:cs typeface="Helvetica" panose="020B0604020202020204"/>
              </a:rPr>
            </a:br>
            <a:r>
              <a:rPr lang="en-US" dirty="0">
                <a:latin typeface="Helvetica" panose="020B0604020202020204"/>
                <a:cs typeface="Helvetica" panose="020B0604020202020204"/>
              </a:rPr>
              <a:t>Look at verse 18. “And immediately they left their nets and followed him.” </a:t>
            </a:r>
          </a:p>
        </p:txBody>
      </p:sp>
      <p:sp>
        <p:nvSpPr>
          <p:cNvPr id="3" name="Content Placeholder 2">
            <a:extLst>
              <a:ext uri="{FF2B5EF4-FFF2-40B4-BE49-F238E27FC236}">
                <a16:creationId xmlns:a16="http://schemas.microsoft.com/office/drawing/2014/main" id="{EACF4377-FEBD-7BC6-9BDD-AA770ABC3503}"/>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198607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FE9D9-4D3D-D805-A5B8-5E436B3A5791}"/>
              </a:ext>
            </a:extLst>
          </p:cNvPr>
          <p:cNvSpPr>
            <a:spLocks noGrp="1"/>
          </p:cNvSpPr>
          <p:nvPr>
            <p:ph type="title"/>
          </p:nvPr>
        </p:nvSpPr>
        <p:spPr>
          <a:xfrm>
            <a:off x="838200" y="1174314"/>
            <a:ext cx="10515600" cy="6292444"/>
          </a:xfrm>
        </p:spPr>
        <p:txBody>
          <a:bodyPr>
            <a:normAutofit fontScale="90000"/>
          </a:bodyPr>
          <a:lstStyle/>
          <a:p>
            <a:r>
              <a:rPr lang="en-US" sz="3600" b="1" baseline="30000" dirty="0"/>
              <a:t>6 </a:t>
            </a:r>
            <a:r>
              <a:rPr lang="en-US" sz="3600" dirty="0"/>
              <a:t>Now John was clothed with camel's hair and wore a leather belt around his waist and ate locusts and wild honey. </a:t>
            </a:r>
            <a:r>
              <a:rPr lang="en-US" sz="3600" b="1" baseline="30000" dirty="0"/>
              <a:t>7 </a:t>
            </a:r>
            <a:r>
              <a:rPr lang="en-US" sz="3600" dirty="0"/>
              <a:t>And he preached, saying, “After me comes he who is mightier than I, the strap of whose sandals I am not worthy to stoop down and untie. </a:t>
            </a:r>
            <a:r>
              <a:rPr lang="en-US" sz="3600" b="1" baseline="30000" dirty="0"/>
              <a:t>8 </a:t>
            </a:r>
            <a:r>
              <a:rPr lang="en-US" sz="3600" dirty="0"/>
              <a:t>I have baptized you with water, but he will baptize you with the Holy Spirit.”</a:t>
            </a:r>
            <a:br>
              <a:rPr lang="en-US" sz="3600" dirty="0"/>
            </a:br>
            <a:r>
              <a:rPr lang="en-US" sz="3600" b="1" baseline="30000" dirty="0"/>
              <a:t>9 </a:t>
            </a:r>
            <a:r>
              <a:rPr lang="en-US" sz="3600" dirty="0"/>
              <a:t>In those days Jesus came from Nazareth of Galilee and was baptized by John in the Jordan. </a:t>
            </a:r>
            <a:r>
              <a:rPr lang="en-US" sz="3600" b="1" baseline="30000" dirty="0"/>
              <a:t>10 </a:t>
            </a:r>
            <a:r>
              <a:rPr lang="en-US" sz="3600" dirty="0"/>
              <a:t>And when he came up out of the water, immediately he saw the heavens being torn open and the Spirit descending on him like a dove. </a:t>
            </a:r>
            <a:r>
              <a:rPr lang="en-US" sz="3600" b="1" baseline="30000" dirty="0"/>
              <a:t>11 </a:t>
            </a:r>
            <a:r>
              <a:rPr lang="en-US" sz="3600" dirty="0"/>
              <a:t>And a voice came from heaven, “You are my beloved Son;</a:t>
            </a:r>
            <a:r>
              <a:rPr lang="en-US" sz="3600" baseline="30000" dirty="0"/>
              <a:t>[</a:t>
            </a:r>
            <a:r>
              <a:rPr lang="en-US" sz="3600" u="sng" baseline="30000" dirty="0">
                <a:hlinkClick r:id="rId2" tooltip="See footnote d"/>
              </a:rPr>
              <a:t>d</a:t>
            </a:r>
            <a:r>
              <a:rPr lang="en-US" sz="3600" baseline="30000" dirty="0"/>
              <a:t>]</a:t>
            </a:r>
            <a:r>
              <a:rPr lang="en-US" sz="3600" dirty="0"/>
              <a:t> with you I am well pleased.”</a:t>
            </a:r>
            <a:br>
              <a:rPr lang="en-US" dirty="0"/>
            </a:br>
            <a:br>
              <a:rPr lang="en-US" dirty="0"/>
            </a:br>
            <a:endParaRPr lang="en-US" dirty="0"/>
          </a:p>
        </p:txBody>
      </p:sp>
      <p:sp>
        <p:nvSpPr>
          <p:cNvPr id="3" name="Content Placeholder 2">
            <a:extLst>
              <a:ext uri="{FF2B5EF4-FFF2-40B4-BE49-F238E27FC236}">
                <a16:creationId xmlns:a16="http://schemas.microsoft.com/office/drawing/2014/main" id="{920233B1-64C3-6C03-79DB-659C5AD207A7}"/>
              </a:ext>
            </a:extLst>
          </p:cNvPr>
          <p:cNvSpPr>
            <a:spLocks noGrp="1"/>
          </p:cNvSpPr>
          <p:nvPr>
            <p:ph idx="1"/>
          </p:nvPr>
        </p:nvSpPr>
        <p:spPr>
          <a:xfrm flipV="1">
            <a:off x="838200" y="6345228"/>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352703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E716-EA23-46A9-4CF8-EB6E6589F714}"/>
              </a:ext>
            </a:extLst>
          </p:cNvPr>
          <p:cNvSpPr>
            <a:spLocks noGrp="1"/>
          </p:cNvSpPr>
          <p:nvPr>
            <p:ph type="title"/>
          </p:nvPr>
        </p:nvSpPr>
        <p:spPr>
          <a:xfrm>
            <a:off x="838200" y="742634"/>
            <a:ext cx="10515600" cy="3869782"/>
          </a:xfrm>
        </p:spPr>
        <p:txBody>
          <a:bodyPr>
            <a:normAutofit/>
          </a:bodyPr>
          <a:lstStyle/>
          <a:p>
            <a:pPr algn="ctr"/>
            <a:br>
              <a:rPr lang="en-US" sz="4000" dirty="0">
                <a:latin typeface="Helvetica" panose="020B0604020202020204"/>
                <a:cs typeface="Helvetica" panose="020B0604020202020204"/>
              </a:rPr>
            </a:br>
            <a:br>
              <a:rPr lang="en-US" sz="4000" dirty="0">
                <a:latin typeface="Helvetica" panose="020B0604020202020204"/>
                <a:cs typeface="Helvetica" panose="020B0604020202020204"/>
              </a:rPr>
            </a:br>
            <a:r>
              <a:rPr lang="en-US" sz="4000" dirty="0">
                <a:latin typeface="Helvetica" panose="020B0604020202020204"/>
                <a:cs typeface="Helvetica" panose="020B0604020202020204"/>
              </a:rPr>
              <a:t>Luke 5:8 reads, “But when Simon Peter saw it, he fell down at Jesus' knees, saying, ‘Depart from me, for I am a sinful man, O Lord.’” </a:t>
            </a:r>
          </a:p>
        </p:txBody>
      </p:sp>
      <p:sp>
        <p:nvSpPr>
          <p:cNvPr id="3" name="Content Placeholder 2">
            <a:extLst>
              <a:ext uri="{FF2B5EF4-FFF2-40B4-BE49-F238E27FC236}">
                <a16:creationId xmlns:a16="http://schemas.microsoft.com/office/drawing/2014/main" id="{4EB1A3EC-16F0-94DC-B787-8D59BE4858E3}"/>
              </a:ext>
            </a:extLst>
          </p:cNvPr>
          <p:cNvSpPr>
            <a:spLocks noGrp="1"/>
          </p:cNvSpPr>
          <p:nvPr>
            <p:ph idx="1"/>
          </p:nvPr>
        </p:nvSpPr>
        <p:spPr>
          <a:xfrm flipV="1">
            <a:off x="838200" y="6176962"/>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288484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D5E15-1647-EB45-BFFD-D69254C31476}"/>
              </a:ext>
            </a:extLst>
          </p:cNvPr>
          <p:cNvSpPr>
            <a:spLocks noGrp="1"/>
          </p:cNvSpPr>
          <p:nvPr>
            <p:ph type="title"/>
          </p:nvPr>
        </p:nvSpPr>
        <p:spPr>
          <a:xfrm>
            <a:off x="838200" y="635320"/>
            <a:ext cx="10515600" cy="4310272"/>
          </a:xfrm>
        </p:spPr>
        <p:txBody>
          <a:bodyPr>
            <a:normAutofit fontScale="90000"/>
          </a:bodyPr>
          <a:lstStyle/>
          <a:p>
            <a:pPr algn="ctr"/>
            <a:br>
              <a:rPr lang="en-US" sz="3600" dirty="0">
                <a:latin typeface="Helvetica" panose="020B0604020202020204"/>
                <a:cs typeface="Helvetica" panose="020B0604020202020204"/>
              </a:rPr>
            </a:br>
            <a:br>
              <a:rPr lang="en-US" sz="3600" dirty="0">
                <a:latin typeface="Helvetica" panose="020B0604020202020204"/>
                <a:cs typeface="Helvetica" panose="020B0604020202020204"/>
              </a:rPr>
            </a:br>
            <a:br>
              <a:rPr lang="en-US" sz="3600" dirty="0">
                <a:latin typeface="Helvetica" panose="020B0604020202020204"/>
                <a:cs typeface="Helvetica" panose="020B0604020202020204"/>
              </a:rPr>
            </a:br>
            <a:r>
              <a:rPr lang="en-US" sz="3600" dirty="0">
                <a:latin typeface="Helvetica" panose="020B0604020202020204"/>
                <a:cs typeface="Helvetica" panose="020B0604020202020204"/>
              </a:rPr>
              <a:t>Look at verses 19-20. “And going on a little farther, he saw James the son of Zebedee and John his brother, who were in their boat mending the nets. </a:t>
            </a:r>
            <a:r>
              <a:rPr lang="en-US" sz="3600" b="1" baseline="30000" dirty="0">
                <a:latin typeface="Helvetica" panose="020B0604020202020204"/>
                <a:cs typeface="Helvetica" panose="020B0604020202020204"/>
              </a:rPr>
              <a:t>20 </a:t>
            </a:r>
            <a:r>
              <a:rPr lang="en-US" sz="3600" dirty="0">
                <a:latin typeface="Helvetica" panose="020B0604020202020204"/>
                <a:cs typeface="Helvetica" panose="020B0604020202020204"/>
              </a:rPr>
              <a:t>And immediately he called them, and they left their father Zebedee in the boat with the hired servants and followed him.” </a:t>
            </a:r>
          </a:p>
        </p:txBody>
      </p:sp>
      <p:sp>
        <p:nvSpPr>
          <p:cNvPr id="3" name="Content Placeholder 2">
            <a:extLst>
              <a:ext uri="{FF2B5EF4-FFF2-40B4-BE49-F238E27FC236}">
                <a16:creationId xmlns:a16="http://schemas.microsoft.com/office/drawing/2014/main" id="{BA521A31-9187-F435-527B-9DEA315A1072}"/>
              </a:ext>
            </a:extLst>
          </p:cNvPr>
          <p:cNvSpPr>
            <a:spLocks noGrp="1"/>
          </p:cNvSpPr>
          <p:nvPr>
            <p:ph idx="1"/>
          </p:nvPr>
        </p:nvSpPr>
        <p:spPr>
          <a:xfrm flipV="1">
            <a:off x="838200" y="6176962"/>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22375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18110-2FA2-4C86-B7E8-D4F856638FDC}"/>
              </a:ext>
            </a:extLst>
          </p:cNvPr>
          <p:cNvSpPr>
            <a:spLocks noGrp="1"/>
          </p:cNvSpPr>
          <p:nvPr>
            <p:ph type="title"/>
          </p:nvPr>
        </p:nvSpPr>
        <p:spPr>
          <a:xfrm>
            <a:off x="838200" y="823465"/>
            <a:ext cx="10515600" cy="3551006"/>
          </a:xfrm>
        </p:spPr>
        <p:txBody>
          <a:bodyPr>
            <a:normAutofit fontScale="90000"/>
          </a:bodyPr>
          <a:lstStyle/>
          <a:p>
            <a:pPr algn="ctr"/>
            <a:br>
              <a:rPr lang="en-US" sz="3000" dirty="0">
                <a:latin typeface="Helvetica" panose="020B0604020202020204"/>
                <a:cs typeface="Helvetica" panose="020B0604020202020204"/>
              </a:rPr>
            </a:br>
            <a:br>
              <a:rPr lang="en-US" sz="3000" dirty="0">
                <a:latin typeface="Helvetica" panose="020B0604020202020204"/>
                <a:cs typeface="Helvetica" panose="020B0604020202020204"/>
              </a:rPr>
            </a:br>
            <a:br>
              <a:rPr lang="en-US" sz="3000" dirty="0">
                <a:latin typeface="Helvetica" panose="020B0604020202020204"/>
                <a:cs typeface="Helvetica" panose="020B0604020202020204"/>
              </a:rPr>
            </a:br>
            <a:r>
              <a:rPr lang="en-US" sz="3000" dirty="0">
                <a:latin typeface="Helvetica" panose="020B0604020202020204"/>
                <a:cs typeface="Helvetica" panose="020B0604020202020204"/>
              </a:rPr>
              <a:t>1 Corinthians 1:26-29, “For consider </a:t>
            </a:r>
            <a:br>
              <a:rPr lang="en-US" sz="3000" dirty="0">
                <a:latin typeface="Helvetica" panose="020B0604020202020204"/>
                <a:cs typeface="Helvetica" panose="020B0604020202020204"/>
              </a:rPr>
            </a:br>
            <a:r>
              <a:rPr lang="en-US" sz="3000" dirty="0">
                <a:latin typeface="Helvetica" panose="020B0604020202020204"/>
                <a:cs typeface="Helvetica" panose="020B0604020202020204"/>
              </a:rPr>
              <a:t>your calling, brothers: not many of you were wise according to worldly standards, not many were powerful, not many were of noble birth. </a:t>
            </a:r>
            <a:r>
              <a:rPr lang="en-US" sz="3000" b="1" baseline="30000" dirty="0">
                <a:latin typeface="Helvetica" panose="020B0604020202020204"/>
                <a:cs typeface="Helvetica" panose="020B0604020202020204"/>
              </a:rPr>
              <a:t>27 </a:t>
            </a:r>
            <a:r>
              <a:rPr lang="en-US" sz="3000" dirty="0">
                <a:latin typeface="Helvetica" panose="020B0604020202020204"/>
                <a:cs typeface="Helvetica" panose="020B0604020202020204"/>
              </a:rPr>
              <a:t>But God chose what is foolish in the world to shame the wise; God chose what is weak in the world to shame the strong; </a:t>
            </a:r>
            <a:r>
              <a:rPr lang="en-US" sz="3000" b="1" baseline="30000" dirty="0">
                <a:latin typeface="Helvetica" panose="020B0604020202020204"/>
                <a:cs typeface="Helvetica" panose="020B0604020202020204"/>
              </a:rPr>
              <a:t>28 </a:t>
            </a:r>
            <a:r>
              <a:rPr lang="en-US" sz="3000" dirty="0">
                <a:latin typeface="Helvetica" panose="020B0604020202020204"/>
                <a:cs typeface="Helvetica" panose="020B0604020202020204"/>
              </a:rPr>
              <a:t>God chose what is low and despised in the world, even things that are not, to bring to nothing things that are, </a:t>
            </a:r>
            <a:r>
              <a:rPr lang="en-US" sz="3000" b="1" baseline="30000" dirty="0">
                <a:latin typeface="Helvetica" panose="020B0604020202020204"/>
                <a:cs typeface="Helvetica" panose="020B0604020202020204"/>
              </a:rPr>
              <a:t>29 </a:t>
            </a:r>
            <a:r>
              <a:rPr lang="en-US" sz="3000" dirty="0">
                <a:latin typeface="Helvetica" panose="020B0604020202020204"/>
                <a:cs typeface="Helvetica" panose="020B0604020202020204"/>
              </a:rPr>
              <a:t>so that no human being might boast in the presence of God.” </a:t>
            </a:r>
          </a:p>
        </p:txBody>
      </p:sp>
      <p:sp>
        <p:nvSpPr>
          <p:cNvPr id="3" name="Content Placeholder 2">
            <a:extLst>
              <a:ext uri="{FF2B5EF4-FFF2-40B4-BE49-F238E27FC236}">
                <a16:creationId xmlns:a16="http://schemas.microsoft.com/office/drawing/2014/main" id="{DFC952AE-EB46-3DE9-855B-A3620AF44023}"/>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440547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6016A-7BE4-7C74-74AF-75F755856E56}"/>
              </a:ext>
            </a:extLst>
          </p:cNvPr>
          <p:cNvSpPr>
            <a:spLocks noGrp="1"/>
          </p:cNvSpPr>
          <p:nvPr>
            <p:ph type="title"/>
          </p:nvPr>
        </p:nvSpPr>
        <p:spPr>
          <a:xfrm>
            <a:off x="838200" y="939660"/>
            <a:ext cx="10515600" cy="3368088"/>
          </a:xfrm>
        </p:spPr>
        <p:txBody>
          <a:bodyPr>
            <a:normAutofit fontScale="90000"/>
          </a:bodyPr>
          <a:lstStyle/>
          <a:p>
            <a:pPr algn="ctr"/>
            <a:br>
              <a:rPr lang="en-US" sz="3200" dirty="0">
                <a:latin typeface="Helvetica" panose="020B0604020202020204"/>
                <a:cs typeface="Helvetica" panose="020B0604020202020204"/>
              </a:rPr>
            </a:br>
            <a:br>
              <a:rPr lang="en-US" sz="3200" dirty="0">
                <a:latin typeface="Helvetica" panose="020B0604020202020204"/>
                <a:cs typeface="Helvetica" panose="020B0604020202020204"/>
              </a:rPr>
            </a:br>
            <a:br>
              <a:rPr lang="en-US" sz="3200" dirty="0">
                <a:latin typeface="Helvetica" panose="020B0604020202020204"/>
                <a:cs typeface="Helvetica" panose="020B0604020202020204"/>
              </a:rPr>
            </a:br>
            <a:r>
              <a:rPr lang="en-US" sz="3200" dirty="0">
                <a:latin typeface="Helvetica" panose="020B0604020202020204"/>
                <a:cs typeface="Helvetica" panose="020B0604020202020204"/>
              </a:rPr>
              <a:t>Matthew 16:16-17, “Simon Peter replied, ‘You are the Christ, the Son of the living God.’ </a:t>
            </a:r>
            <a:r>
              <a:rPr lang="en-US" sz="3200" b="1" baseline="30000" dirty="0">
                <a:latin typeface="Helvetica" panose="020B0604020202020204"/>
                <a:cs typeface="Helvetica" panose="020B0604020202020204"/>
              </a:rPr>
              <a:t>17 </a:t>
            </a:r>
            <a:r>
              <a:rPr lang="en-US" sz="3200" dirty="0">
                <a:latin typeface="Helvetica" panose="020B0604020202020204"/>
                <a:cs typeface="Helvetica" panose="020B0604020202020204"/>
              </a:rPr>
              <a:t>And Jesus answered him, ‘Blessed are you, Simon Bar-Jonah! For flesh and blood has not revealed this to you, but my Father who is in heaven.’” </a:t>
            </a:r>
          </a:p>
        </p:txBody>
      </p:sp>
      <p:sp>
        <p:nvSpPr>
          <p:cNvPr id="3" name="Content Placeholder 2">
            <a:extLst>
              <a:ext uri="{FF2B5EF4-FFF2-40B4-BE49-F238E27FC236}">
                <a16:creationId xmlns:a16="http://schemas.microsoft.com/office/drawing/2014/main" id="{C366DF9D-BEC9-CF34-878B-DF1CE3023350}"/>
              </a:ext>
            </a:extLst>
          </p:cNvPr>
          <p:cNvSpPr>
            <a:spLocks noGrp="1"/>
          </p:cNvSpPr>
          <p:nvPr>
            <p:ph idx="1"/>
          </p:nvPr>
        </p:nvSpPr>
        <p:spPr>
          <a:xfrm flipV="1">
            <a:off x="838200" y="6176962"/>
            <a:ext cx="10515600" cy="57123"/>
          </a:xfrm>
        </p:spPr>
        <p:txBody>
          <a:bodyPr>
            <a:normAutofit fontScale="25000" lnSpcReduction="20000"/>
          </a:bodyPr>
          <a:lstStyle/>
          <a:p>
            <a:endParaRPr lang="en-US" dirty="0"/>
          </a:p>
        </p:txBody>
      </p:sp>
    </p:spTree>
    <p:extLst>
      <p:ext uri="{BB962C8B-B14F-4D97-AF65-F5344CB8AC3E}">
        <p14:creationId xmlns:p14="http://schemas.microsoft.com/office/powerpoint/2010/main" val="310396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F985-0CC3-7586-7635-25F6423C54E9}"/>
              </a:ext>
            </a:extLst>
          </p:cNvPr>
          <p:cNvSpPr>
            <a:spLocks noGrp="1"/>
          </p:cNvSpPr>
          <p:nvPr>
            <p:ph type="title"/>
          </p:nvPr>
        </p:nvSpPr>
        <p:spPr>
          <a:xfrm>
            <a:off x="838200" y="768895"/>
            <a:ext cx="10515600" cy="5362347"/>
          </a:xfrm>
        </p:spPr>
        <p:txBody>
          <a:bodyPr/>
          <a:lstStyle/>
          <a:p>
            <a:endParaRPr lang="en-US" dirty="0"/>
          </a:p>
        </p:txBody>
      </p:sp>
      <p:sp>
        <p:nvSpPr>
          <p:cNvPr id="3" name="Content Placeholder 2">
            <a:extLst>
              <a:ext uri="{FF2B5EF4-FFF2-40B4-BE49-F238E27FC236}">
                <a16:creationId xmlns:a16="http://schemas.microsoft.com/office/drawing/2014/main" id="{10BF7203-E994-AC8A-D9B0-7658DD4E0050}"/>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pic>
        <p:nvPicPr>
          <p:cNvPr id="5" name="Picture 4">
            <a:extLst>
              <a:ext uri="{FF2B5EF4-FFF2-40B4-BE49-F238E27FC236}">
                <a16:creationId xmlns:a16="http://schemas.microsoft.com/office/drawing/2014/main" id="{AE1EB4D7-855F-9C47-47A6-2E97DC54FE3D}"/>
              </a:ext>
            </a:extLst>
          </p:cNvPr>
          <p:cNvPicPr>
            <a:picLocks noChangeAspect="1"/>
          </p:cNvPicPr>
          <p:nvPr/>
        </p:nvPicPr>
        <p:blipFill>
          <a:blip r:embed="rId2"/>
          <a:stretch>
            <a:fillRect/>
          </a:stretch>
        </p:blipFill>
        <p:spPr>
          <a:xfrm>
            <a:off x="838201" y="990681"/>
            <a:ext cx="10462976" cy="5179476"/>
          </a:xfrm>
          <a:prstGeom prst="rect">
            <a:avLst/>
          </a:prstGeom>
        </p:spPr>
      </p:pic>
    </p:spTree>
    <p:extLst>
      <p:ext uri="{BB962C8B-B14F-4D97-AF65-F5344CB8AC3E}">
        <p14:creationId xmlns:p14="http://schemas.microsoft.com/office/powerpoint/2010/main" val="839614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538AB-F44D-9835-1C64-80A1E30988BD}"/>
              </a:ext>
            </a:extLst>
          </p:cNvPr>
          <p:cNvSpPr>
            <a:spLocks noGrp="1"/>
          </p:cNvSpPr>
          <p:nvPr>
            <p:ph type="title"/>
          </p:nvPr>
        </p:nvSpPr>
        <p:spPr>
          <a:xfrm>
            <a:off x="838200" y="681037"/>
            <a:ext cx="10515600" cy="5450205"/>
          </a:xfrm>
        </p:spPr>
        <p:txBody>
          <a:bodyPr/>
          <a:lstStyle/>
          <a:p>
            <a:endParaRPr lang="en-US" dirty="0"/>
          </a:p>
        </p:txBody>
      </p:sp>
      <p:pic>
        <p:nvPicPr>
          <p:cNvPr id="5" name="Content Placeholder 4">
            <a:extLst>
              <a:ext uri="{FF2B5EF4-FFF2-40B4-BE49-F238E27FC236}">
                <a16:creationId xmlns:a16="http://schemas.microsoft.com/office/drawing/2014/main" id="{DD834C89-C1EA-9851-1613-34FE8DC90E3D}"/>
              </a:ext>
            </a:extLst>
          </p:cNvPr>
          <p:cNvPicPr>
            <a:picLocks noGrp="1" noChangeAspect="1"/>
          </p:cNvPicPr>
          <p:nvPr>
            <p:ph idx="1"/>
          </p:nvPr>
        </p:nvPicPr>
        <p:blipFill>
          <a:blip r:embed="rId2"/>
          <a:stretch>
            <a:fillRect/>
          </a:stretch>
        </p:blipFill>
        <p:spPr>
          <a:xfrm>
            <a:off x="6082438" y="6130925"/>
            <a:ext cx="27124" cy="46038"/>
          </a:xfrm>
        </p:spPr>
      </p:pic>
      <p:pic>
        <p:nvPicPr>
          <p:cNvPr id="7" name="Picture 6">
            <a:extLst>
              <a:ext uri="{FF2B5EF4-FFF2-40B4-BE49-F238E27FC236}">
                <a16:creationId xmlns:a16="http://schemas.microsoft.com/office/drawing/2014/main" id="{0E5A0476-BE57-7A31-3812-677410E6F9E4}"/>
              </a:ext>
            </a:extLst>
          </p:cNvPr>
          <p:cNvPicPr>
            <a:picLocks noChangeAspect="1"/>
          </p:cNvPicPr>
          <p:nvPr/>
        </p:nvPicPr>
        <p:blipFill>
          <a:blip r:embed="rId2"/>
          <a:stretch>
            <a:fillRect/>
          </a:stretch>
        </p:blipFill>
        <p:spPr>
          <a:xfrm>
            <a:off x="3782725" y="681037"/>
            <a:ext cx="4040527" cy="5905711"/>
          </a:xfrm>
          <a:prstGeom prst="rect">
            <a:avLst/>
          </a:prstGeom>
        </p:spPr>
      </p:pic>
    </p:spTree>
    <p:extLst>
      <p:ext uri="{BB962C8B-B14F-4D97-AF65-F5344CB8AC3E}">
        <p14:creationId xmlns:p14="http://schemas.microsoft.com/office/powerpoint/2010/main" val="1331603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51B0-A2E1-EC84-B05B-9524D6C78FF7}"/>
              </a:ext>
            </a:extLst>
          </p:cNvPr>
          <p:cNvSpPr>
            <a:spLocks noGrp="1"/>
          </p:cNvSpPr>
          <p:nvPr>
            <p:ph type="title"/>
          </p:nvPr>
        </p:nvSpPr>
        <p:spPr>
          <a:xfrm>
            <a:off x="-1046087" y="-460091"/>
            <a:ext cx="14047913" cy="7115486"/>
          </a:xfrm>
        </p:spPr>
        <p:txBody>
          <a:bodyPr/>
          <a:lstStyle/>
          <a:p>
            <a:endParaRPr lang="en-US" dirty="0"/>
          </a:p>
        </p:txBody>
      </p:sp>
      <p:sp>
        <p:nvSpPr>
          <p:cNvPr id="3" name="Content Placeholder 2">
            <a:extLst>
              <a:ext uri="{FF2B5EF4-FFF2-40B4-BE49-F238E27FC236}">
                <a16:creationId xmlns:a16="http://schemas.microsoft.com/office/drawing/2014/main" id="{B7E44416-F0DC-6237-A22C-77ECB3AF82CD}"/>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pic>
        <p:nvPicPr>
          <p:cNvPr id="1026" name="Picture 2" descr="William Carey | Cobbler to a Missionary | Missionary to India | Serampur |  Father of Modern Missions - YouTube">
            <a:extLst>
              <a:ext uri="{FF2B5EF4-FFF2-40B4-BE49-F238E27FC236}">
                <a16:creationId xmlns:a16="http://schemas.microsoft.com/office/drawing/2014/main" id="{A8C7B29C-F79B-DC12-278D-1E0AB11E1E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745" y="1227619"/>
            <a:ext cx="6107788" cy="4198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305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A8848-83D2-A666-1D54-FFD1BDBE7143}"/>
              </a:ext>
            </a:extLst>
          </p:cNvPr>
          <p:cNvSpPr>
            <a:spLocks noGrp="1"/>
          </p:cNvSpPr>
          <p:nvPr>
            <p:ph type="title"/>
          </p:nvPr>
        </p:nvSpPr>
        <p:spPr>
          <a:xfrm>
            <a:off x="50981" y="365125"/>
            <a:ext cx="11581685" cy="6035788"/>
          </a:xfrm>
        </p:spPr>
        <p:txBody>
          <a:bodyPr/>
          <a:lstStyle/>
          <a:p>
            <a:endParaRPr lang="en-US" dirty="0"/>
          </a:p>
        </p:txBody>
      </p:sp>
      <p:sp>
        <p:nvSpPr>
          <p:cNvPr id="3" name="Content Placeholder 2">
            <a:extLst>
              <a:ext uri="{FF2B5EF4-FFF2-40B4-BE49-F238E27FC236}">
                <a16:creationId xmlns:a16="http://schemas.microsoft.com/office/drawing/2014/main" id="{7EB2DAED-140D-6220-3A59-09E6D2B2942F}"/>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pic>
        <p:nvPicPr>
          <p:cNvPr id="2050" name="Picture 2" descr="The Power of a Pledge: an Analysis of William Carey's 1805 Serampore  Covenant, Conclusion | Mining for Gold">
            <a:extLst>
              <a:ext uri="{FF2B5EF4-FFF2-40B4-BE49-F238E27FC236}">
                <a16:creationId xmlns:a16="http://schemas.microsoft.com/office/drawing/2014/main" id="{C4879757-CDC4-87A7-CA01-2F54716B04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1642" y="1385888"/>
            <a:ext cx="6714020" cy="427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85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D5AF2-C1EC-9731-D2CB-46C2B8449533}"/>
              </a:ext>
            </a:extLst>
          </p:cNvPr>
          <p:cNvSpPr>
            <a:spLocks noGrp="1"/>
          </p:cNvSpPr>
          <p:nvPr>
            <p:ph type="title"/>
          </p:nvPr>
        </p:nvSpPr>
        <p:spPr>
          <a:xfrm>
            <a:off x="838200" y="365125"/>
            <a:ext cx="10515600" cy="5727507"/>
          </a:xfrm>
        </p:spPr>
        <p:txBody>
          <a:bodyPr/>
          <a:lstStyle/>
          <a:p>
            <a:r>
              <a:rPr lang="en-US"/>
              <a:t>Galatians 6:9 reads, “Let us not become weary in doing good, for at the proper time we will reap a harvest if we do not give up.”</a:t>
            </a:r>
          </a:p>
        </p:txBody>
      </p:sp>
      <p:sp>
        <p:nvSpPr>
          <p:cNvPr id="3" name="Content Placeholder 2">
            <a:extLst>
              <a:ext uri="{FF2B5EF4-FFF2-40B4-BE49-F238E27FC236}">
                <a16:creationId xmlns:a16="http://schemas.microsoft.com/office/drawing/2014/main" id="{597BE8DB-8C2C-D0F7-5B5D-99797E28295C}"/>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455540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79459-CF3F-829E-3661-3272469C51FA}"/>
              </a:ext>
            </a:extLst>
          </p:cNvPr>
          <p:cNvSpPr>
            <a:spLocks noGrp="1"/>
          </p:cNvSpPr>
          <p:nvPr>
            <p:ph type="title"/>
          </p:nvPr>
        </p:nvSpPr>
        <p:spPr>
          <a:xfrm>
            <a:off x="838200" y="365125"/>
            <a:ext cx="10515600" cy="5811837"/>
          </a:xfrm>
        </p:spPr>
        <p:txBody>
          <a:bodyPr>
            <a:normAutofit/>
          </a:bodyPr>
          <a:lstStyle/>
          <a:p>
            <a:r>
              <a:rPr lang="en-US" sz="3200" b="1" baseline="30000" dirty="0"/>
              <a:t>12 </a:t>
            </a:r>
            <a:r>
              <a:rPr lang="en-US" sz="3200" dirty="0"/>
              <a:t>The Spirit immediately drove him out into the wilderness. </a:t>
            </a:r>
            <a:r>
              <a:rPr lang="en-US" sz="3200" b="1" baseline="30000" dirty="0"/>
              <a:t>13 </a:t>
            </a:r>
            <a:r>
              <a:rPr lang="en-US" sz="3200" dirty="0"/>
              <a:t>And he was in the wilderness forty days, being tempted by Satan. And he was with the wild animals, and the angels were ministering to him.</a:t>
            </a:r>
            <a:br>
              <a:rPr lang="en-US" sz="3200" dirty="0"/>
            </a:br>
            <a:r>
              <a:rPr lang="en-US" sz="3200" b="1" baseline="30000" dirty="0"/>
              <a:t>14 </a:t>
            </a:r>
            <a:r>
              <a:rPr lang="en-US" sz="3200" dirty="0"/>
              <a:t>Now after John was arrested, Jesus came into Galilee, proclaiming the gospel of God, </a:t>
            </a:r>
            <a:r>
              <a:rPr lang="en-US" sz="3200" b="1" baseline="30000" dirty="0"/>
              <a:t>15 </a:t>
            </a:r>
            <a:r>
              <a:rPr lang="en-US" sz="3200" dirty="0"/>
              <a:t>and saying, “The time is fulfilled, and the kingdom of God is at hand;</a:t>
            </a:r>
            <a:r>
              <a:rPr lang="en-US" sz="3200" baseline="30000" dirty="0"/>
              <a:t>[</a:t>
            </a:r>
            <a:r>
              <a:rPr lang="en-US" sz="3200" u="sng" baseline="30000" dirty="0">
                <a:hlinkClick r:id="rId2" tooltip="See footnote e"/>
              </a:rPr>
              <a:t>e</a:t>
            </a:r>
            <a:r>
              <a:rPr lang="en-US" sz="3200" baseline="30000" dirty="0"/>
              <a:t>]</a:t>
            </a:r>
            <a:r>
              <a:rPr lang="en-US" sz="3200" dirty="0"/>
              <a:t> repent and believe in the gospel.”</a:t>
            </a:r>
            <a:br>
              <a:rPr lang="en-US" sz="3200" dirty="0"/>
            </a:br>
            <a:r>
              <a:rPr lang="en-US" sz="3200" b="1" baseline="30000" dirty="0"/>
              <a:t>16 </a:t>
            </a:r>
            <a:r>
              <a:rPr lang="en-US" sz="3200" dirty="0"/>
              <a:t>Passing alongside the Sea of Galilee, he saw Simon and Andrew the brother of Simon casting a net into the sea, for they were fishermen. </a:t>
            </a:r>
            <a:r>
              <a:rPr lang="en-US" sz="3200" b="1" baseline="30000" dirty="0"/>
              <a:t>17 </a:t>
            </a:r>
            <a:r>
              <a:rPr lang="en-US" sz="3200" dirty="0"/>
              <a:t>And Jesus said to them, “Follow me, </a:t>
            </a:r>
            <a:r>
              <a:rPr lang="en-US" sz="3200" u="sng" dirty="0"/>
              <a:t>and I will make you become fishers of men.”</a:t>
            </a:r>
            <a:r>
              <a:rPr lang="en-US" sz="3200" baseline="30000" dirty="0"/>
              <a:t>[</a:t>
            </a:r>
            <a:r>
              <a:rPr lang="en-US" sz="3200" u="sng" baseline="30000" dirty="0">
                <a:hlinkClick r:id="rId3" tooltip="See footnote f"/>
              </a:rPr>
              <a:t>f</a:t>
            </a:r>
            <a:r>
              <a:rPr lang="en-US" sz="3200" baseline="30000" dirty="0"/>
              <a:t>]</a:t>
            </a:r>
            <a:r>
              <a:rPr lang="en-US" sz="3200" dirty="0"/>
              <a:t> </a:t>
            </a:r>
          </a:p>
        </p:txBody>
      </p:sp>
      <p:sp>
        <p:nvSpPr>
          <p:cNvPr id="3" name="Content Placeholder 2">
            <a:extLst>
              <a:ext uri="{FF2B5EF4-FFF2-40B4-BE49-F238E27FC236}">
                <a16:creationId xmlns:a16="http://schemas.microsoft.com/office/drawing/2014/main" id="{092D1BFA-FE24-CEE4-34EA-83C9F1757824}"/>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729754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264E-3E94-6B75-B6AF-037C8352EB61}"/>
              </a:ext>
            </a:extLst>
          </p:cNvPr>
          <p:cNvSpPr>
            <a:spLocks noGrp="1"/>
          </p:cNvSpPr>
          <p:nvPr>
            <p:ph type="title"/>
          </p:nvPr>
        </p:nvSpPr>
        <p:spPr>
          <a:xfrm>
            <a:off x="838200" y="365125"/>
            <a:ext cx="10515600" cy="5811837"/>
          </a:xfrm>
        </p:spPr>
        <p:txBody>
          <a:bodyPr>
            <a:normAutofit/>
          </a:bodyPr>
          <a:lstStyle/>
          <a:p>
            <a:r>
              <a:rPr lang="en-US" b="1" baseline="30000" dirty="0"/>
              <a:t>18 </a:t>
            </a:r>
            <a:r>
              <a:rPr lang="en-US" dirty="0"/>
              <a:t>And immediately they left their nets and followed him. </a:t>
            </a:r>
            <a:r>
              <a:rPr lang="en-US" b="1" baseline="30000" dirty="0"/>
              <a:t>19 </a:t>
            </a:r>
            <a:r>
              <a:rPr lang="en-US" dirty="0"/>
              <a:t>And going on a little farther, he saw James the son of Zebedee and John his brother, who were in their boat mending the nets. </a:t>
            </a:r>
            <a:r>
              <a:rPr lang="en-US" b="1" baseline="30000" dirty="0"/>
              <a:t>20 </a:t>
            </a:r>
            <a:r>
              <a:rPr lang="en-US" dirty="0"/>
              <a:t>And immediately he called them, and they left their father Zebedee in the boat with the hired servants and followed him.</a:t>
            </a:r>
            <a:br>
              <a:rPr lang="en-US" dirty="0"/>
            </a:br>
            <a:endParaRPr lang="en-US" dirty="0"/>
          </a:p>
        </p:txBody>
      </p:sp>
      <p:sp>
        <p:nvSpPr>
          <p:cNvPr id="3" name="Content Placeholder 2">
            <a:extLst>
              <a:ext uri="{FF2B5EF4-FFF2-40B4-BE49-F238E27FC236}">
                <a16:creationId xmlns:a16="http://schemas.microsoft.com/office/drawing/2014/main" id="{55A66172-9312-22AA-99CC-DAEC9C3EAAC0}"/>
              </a:ext>
            </a:extLst>
          </p:cNvPr>
          <p:cNvSpPr>
            <a:spLocks noGrp="1"/>
          </p:cNvSpPr>
          <p:nvPr>
            <p:ph idx="1"/>
          </p:nvPr>
        </p:nvSpPr>
        <p:spPr>
          <a:xfrm>
            <a:off x="838200" y="6097683"/>
            <a:ext cx="10515600" cy="79279"/>
          </a:xfrm>
        </p:spPr>
        <p:txBody>
          <a:bodyPr>
            <a:normAutofit fontScale="25000" lnSpcReduction="20000"/>
          </a:bodyPr>
          <a:lstStyle/>
          <a:p>
            <a:endParaRPr lang="en-US" dirty="0"/>
          </a:p>
        </p:txBody>
      </p:sp>
    </p:spTree>
    <p:extLst>
      <p:ext uri="{BB962C8B-B14F-4D97-AF65-F5344CB8AC3E}">
        <p14:creationId xmlns:p14="http://schemas.microsoft.com/office/powerpoint/2010/main" val="291321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BCDFE-D7DD-34B5-0E8A-11EFB5539F28}"/>
              </a:ext>
            </a:extLst>
          </p:cNvPr>
          <p:cNvSpPr>
            <a:spLocks noGrp="1"/>
          </p:cNvSpPr>
          <p:nvPr>
            <p:ph type="title"/>
          </p:nvPr>
        </p:nvSpPr>
        <p:spPr>
          <a:xfrm>
            <a:off x="838200" y="580972"/>
            <a:ext cx="10515600" cy="4339360"/>
          </a:xfrm>
        </p:spPr>
        <p:txBody>
          <a:bodyPr>
            <a:normAutofit fontScale="90000"/>
          </a:bodyPr>
          <a:lstStyle/>
          <a:p>
            <a:pPr algn="ctr"/>
            <a:br>
              <a:rPr lang="en-US" sz="3200" dirty="0"/>
            </a:br>
            <a:br>
              <a:rPr lang="en-US" sz="3200" dirty="0"/>
            </a:br>
            <a:br>
              <a:rPr lang="en-US" sz="3200" dirty="0"/>
            </a:br>
            <a:br>
              <a:rPr lang="en-US" sz="3200" dirty="0"/>
            </a:br>
            <a:r>
              <a:rPr lang="en-US" sz="3200" dirty="0">
                <a:latin typeface="Helvetica" panose="020B0604020202020204" pitchFamily="34" charset="0"/>
                <a:cs typeface="Helvetica" panose="020B0604020202020204" pitchFamily="34" charset="0"/>
              </a:rPr>
              <a:t>“WHY SHOULD I FOLLOW JESUS?”</a:t>
            </a:r>
            <a:br>
              <a:rPr lang="en-US" sz="3200" dirty="0">
                <a:latin typeface="Helvetica" panose="020B0604020202020204" pitchFamily="34" charset="0"/>
                <a:cs typeface="Helvetica" panose="020B0604020202020204" pitchFamily="34" charset="0"/>
              </a:rPr>
            </a:br>
            <a:r>
              <a:rPr lang="en-US" sz="3200" dirty="0">
                <a:latin typeface="Helvetica" panose="020B0604020202020204" pitchFamily="34" charset="0"/>
                <a:cs typeface="Helvetica" panose="020B0604020202020204" pitchFamily="34" charset="0"/>
              </a:rPr>
              <a:t> </a:t>
            </a:r>
            <a:br>
              <a:rPr lang="en-US" sz="3200" dirty="0">
                <a:latin typeface="Helvetica" panose="020B0604020202020204" pitchFamily="34" charset="0"/>
                <a:cs typeface="Helvetica" panose="020B0604020202020204" pitchFamily="34" charset="0"/>
              </a:rPr>
            </a:br>
            <a:r>
              <a:rPr lang="en-US" sz="3200" dirty="0">
                <a:latin typeface="Helvetica" panose="020B0604020202020204" pitchFamily="34" charset="0"/>
                <a:cs typeface="Helvetica" panose="020B0604020202020204" pitchFamily="34" charset="0"/>
              </a:rPr>
              <a:t>Mark 1:1-20</a:t>
            </a:r>
            <a:br>
              <a:rPr lang="en-US" sz="3200" dirty="0">
                <a:latin typeface="Helvetica" panose="020B0604020202020204" pitchFamily="34" charset="0"/>
                <a:cs typeface="Helvetica" panose="020B0604020202020204" pitchFamily="34" charset="0"/>
              </a:rPr>
            </a:br>
            <a:r>
              <a:rPr lang="en-US" sz="3200" dirty="0">
                <a:latin typeface="Helvetica" panose="020B0604020202020204" pitchFamily="34" charset="0"/>
                <a:cs typeface="Helvetica" panose="020B0604020202020204" pitchFamily="34" charset="0"/>
              </a:rPr>
              <a:t>Key Verse: 17:</a:t>
            </a:r>
            <a:br>
              <a:rPr lang="en-US" sz="3200" dirty="0">
                <a:latin typeface="Helvetica" panose="020B0604020202020204" pitchFamily="34" charset="0"/>
                <a:cs typeface="Helvetica" panose="020B0604020202020204" pitchFamily="34" charset="0"/>
              </a:rPr>
            </a:br>
            <a:r>
              <a:rPr lang="en-US" sz="3200" b="1" baseline="30000" dirty="0">
                <a:latin typeface="Helvetica" panose="020B0604020202020204" pitchFamily="34" charset="0"/>
                <a:cs typeface="Helvetica" panose="020B0604020202020204" pitchFamily="34" charset="0"/>
              </a:rPr>
              <a:t>“</a:t>
            </a:r>
            <a:r>
              <a:rPr lang="en-US" sz="3200" dirty="0">
                <a:latin typeface="Helvetica" panose="020B0604020202020204" pitchFamily="34" charset="0"/>
                <a:cs typeface="Helvetica" panose="020B0604020202020204" pitchFamily="34" charset="0"/>
              </a:rPr>
              <a:t>And Jesus said to them, ‘Follow me, and I will make you become fishers of men.’”</a:t>
            </a:r>
            <a:br>
              <a:rPr lang="en-US" dirty="0"/>
            </a:br>
            <a:endParaRPr lang="en-US" dirty="0"/>
          </a:p>
        </p:txBody>
      </p:sp>
      <p:sp>
        <p:nvSpPr>
          <p:cNvPr id="3" name="Content Placeholder 2">
            <a:extLst>
              <a:ext uri="{FF2B5EF4-FFF2-40B4-BE49-F238E27FC236}">
                <a16:creationId xmlns:a16="http://schemas.microsoft.com/office/drawing/2014/main" id="{5BBAE06E-3811-CB3E-3C29-90874D38CEFC}"/>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659820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1512A-BA5E-4696-AD94-ACDE03D5CD34}"/>
              </a:ext>
            </a:extLst>
          </p:cNvPr>
          <p:cNvSpPr>
            <a:spLocks noGrp="1"/>
          </p:cNvSpPr>
          <p:nvPr>
            <p:ph type="title"/>
          </p:nvPr>
        </p:nvSpPr>
        <p:spPr>
          <a:xfrm>
            <a:off x="838200" y="772474"/>
            <a:ext cx="10515600" cy="3622458"/>
          </a:xfrm>
        </p:spPr>
        <p:txBody>
          <a:bodyPr>
            <a:normAutofit fontScale="90000"/>
          </a:bodyPr>
          <a:lstStyle/>
          <a:p>
            <a:br>
              <a:rPr lang="en-US" dirty="0">
                <a:latin typeface="Helvetica" panose="020B0604020202020204" pitchFamily="34" charset="0"/>
                <a:cs typeface="Helvetica" panose="020B0604020202020204" pitchFamily="34" charset="0"/>
              </a:rPr>
            </a:br>
            <a:br>
              <a:rPr lang="en-US" dirty="0">
                <a:latin typeface="Helvetica" panose="020B0604020202020204" pitchFamily="34" charset="0"/>
                <a:cs typeface="Helvetica" panose="020B0604020202020204" pitchFamily="34" charset="0"/>
              </a:rPr>
            </a:br>
            <a:br>
              <a:rPr lang="en-US" dirty="0">
                <a:latin typeface="Helvetica" panose="020B0604020202020204" pitchFamily="34" charset="0"/>
                <a:cs typeface="Helvetica" panose="020B0604020202020204" pitchFamily="34" charset="0"/>
              </a:rPr>
            </a:br>
            <a:r>
              <a:rPr lang="en-US" dirty="0">
                <a:latin typeface="Helvetica" panose="020B0604020202020204" pitchFamily="34" charset="0"/>
                <a:cs typeface="Helvetica" panose="020B0604020202020204" pitchFamily="34" charset="0"/>
              </a:rPr>
              <a:t>I. Follow Jesus because he is the divine Son of God and Messiah (1-11) </a:t>
            </a:r>
            <a:br>
              <a:rPr lang="en-US" dirty="0"/>
            </a:br>
            <a:endParaRPr lang="en-US" dirty="0"/>
          </a:p>
        </p:txBody>
      </p:sp>
      <p:sp>
        <p:nvSpPr>
          <p:cNvPr id="3" name="Content Placeholder 2">
            <a:extLst>
              <a:ext uri="{FF2B5EF4-FFF2-40B4-BE49-F238E27FC236}">
                <a16:creationId xmlns:a16="http://schemas.microsoft.com/office/drawing/2014/main" id="{F959E50C-A678-7ED4-92AB-ACC2DC46D645}"/>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675403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C5225-4BEB-2152-7115-B7AB16268453}"/>
              </a:ext>
            </a:extLst>
          </p:cNvPr>
          <p:cNvSpPr>
            <a:spLocks noGrp="1"/>
          </p:cNvSpPr>
          <p:nvPr>
            <p:ph type="title"/>
          </p:nvPr>
        </p:nvSpPr>
        <p:spPr>
          <a:xfrm>
            <a:off x="838200" y="717626"/>
            <a:ext cx="10515600" cy="5459336"/>
          </a:xfrm>
        </p:spPr>
        <p:txBody>
          <a:bodyPr>
            <a:normAutofit/>
          </a:bodyPr>
          <a:lstStyle/>
          <a:p>
            <a:pPr algn="ctr"/>
            <a:r>
              <a:rPr lang="en-US" sz="4000" dirty="0">
                <a:latin typeface="Helvetica" panose="020B0604020202020204" pitchFamily="34" charset="0"/>
                <a:cs typeface="Helvetica" panose="020B0604020202020204" pitchFamily="34" charset="0"/>
              </a:rPr>
              <a:t>Look at verse 1. “The beginning of the gospel of Jesus Christ, the Son of God.</a:t>
            </a:r>
            <a:r>
              <a:rPr lang="en-US" sz="4000" baseline="30000" dirty="0">
                <a:latin typeface="Helvetica" panose="020B0604020202020204" pitchFamily="34" charset="0"/>
                <a:cs typeface="Helvetica" panose="020B0604020202020204" pitchFamily="34" charset="0"/>
              </a:rPr>
              <a:t>” </a:t>
            </a:r>
            <a:endParaRPr lang="en-US" sz="4000" dirty="0">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62623611-6D70-FA46-FC82-19823F4F606B}"/>
              </a:ext>
            </a:extLst>
          </p:cNvPr>
          <p:cNvSpPr>
            <a:spLocks noGrp="1"/>
          </p:cNvSpPr>
          <p:nvPr>
            <p:ph idx="1"/>
          </p:nvPr>
        </p:nvSpPr>
        <p:spPr>
          <a:xfrm flipV="1">
            <a:off x="838200" y="6176962"/>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635450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51C6B-B750-FAC1-73E2-631BB5427D06}"/>
              </a:ext>
            </a:extLst>
          </p:cNvPr>
          <p:cNvSpPr>
            <a:spLocks noGrp="1"/>
          </p:cNvSpPr>
          <p:nvPr>
            <p:ph type="title"/>
          </p:nvPr>
        </p:nvSpPr>
        <p:spPr>
          <a:xfrm>
            <a:off x="838200" y="365125"/>
            <a:ext cx="10515600" cy="4398597"/>
          </a:xfrm>
        </p:spPr>
        <p:txBody>
          <a:bodyPr>
            <a:normAutofit fontScale="90000"/>
          </a:bodyPr>
          <a:lstStyle/>
          <a:p>
            <a:pPr algn="ctr"/>
            <a:br>
              <a:rPr lang="en-US" sz="4000" dirty="0">
                <a:latin typeface="Helvetica" panose="020B0604020202020204" pitchFamily="34" charset="0"/>
                <a:cs typeface="Helvetica" panose="020B0604020202020204" pitchFamily="34" charset="0"/>
              </a:rPr>
            </a:br>
            <a:br>
              <a:rPr lang="en-US" sz="4000" dirty="0">
                <a:latin typeface="Helvetica" panose="020B0604020202020204" pitchFamily="34" charset="0"/>
                <a:cs typeface="Helvetica" panose="020B0604020202020204" pitchFamily="34" charset="0"/>
              </a:rPr>
            </a:br>
            <a:br>
              <a:rPr lang="en-US" sz="4000" dirty="0">
                <a:latin typeface="Helvetica" panose="020B0604020202020204" pitchFamily="34" charset="0"/>
                <a:cs typeface="Helvetica" panose="020B0604020202020204" pitchFamily="34" charset="0"/>
              </a:rPr>
            </a:br>
            <a:br>
              <a:rPr lang="en-US" sz="4000" dirty="0">
                <a:latin typeface="Helvetica" panose="020B0604020202020204" pitchFamily="34" charset="0"/>
                <a:cs typeface="Helvetica" panose="020B0604020202020204" pitchFamily="34" charset="0"/>
              </a:rPr>
            </a:br>
            <a:r>
              <a:rPr lang="en-US" sz="4000" dirty="0">
                <a:latin typeface="Helvetica" panose="020B0604020202020204" pitchFamily="34" charset="0"/>
                <a:cs typeface="Helvetica" panose="020B0604020202020204" pitchFamily="34" charset="0"/>
              </a:rPr>
              <a:t>Romans 1:16, “For I am not ashamed of the gospel, because it is the power of God that brings salvation to everyone who believes: first to the Jew, then to the Gentile.” </a:t>
            </a:r>
          </a:p>
        </p:txBody>
      </p:sp>
      <p:sp>
        <p:nvSpPr>
          <p:cNvPr id="3" name="Content Placeholder 2">
            <a:extLst>
              <a:ext uri="{FF2B5EF4-FFF2-40B4-BE49-F238E27FC236}">
                <a16:creationId xmlns:a16="http://schemas.microsoft.com/office/drawing/2014/main" id="{495F6093-44FB-7A4C-E9F9-40154F85198E}"/>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156044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C6F52-4AE2-BA3C-108F-BF5E32D9DB08}"/>
              </a:ext>
            </a:extLst>
          </p:cNvPr>
          <p:cNvSpPr>
            <a:spLocks noGrp="1"/>
          </p:cNvSpPr>
          <p:nvPr>
            <p:ph type="title"/>
          </p:nvPr>
        </p:nvSpPr>
        <p:spPr>
          <a:xfrm>
            <a:off x="838200" y="863882"/>
            <a:ext cx="10515600" cy="3041011"/>
          </a:xfrm>
        </p:spPr>
        <p:txBody>
          <a:bodyPr>
            <a:normAutofit fontScale="90000"/>
          </a:bodyPr>
          <a:lstStyle/>
          <a:p>
            <a:pPr algn="ctr"/>
            <a:br>
              <a:rPr lang="en-US" sz="3600" dirty="0"/>
            </a:br>
            <a:br>
              <a:rPr lang="en-US" sz="3600" dirty="0"/>
            </a:br>
            <a:br>
              <a:rPr lang="en-US" sz="3600" dirty="0"/>
            </a:br>
            <a:br>
              <a:rPr lang="en-US" sz="3600" dirty="0"/>
            </a:br>
            <a:r>
              <a:rPr lang="en-US" sz="3600" dirty="0"/>
              <a:t>Look at verses 2-3. “As it is written in Isaiah the prophet, ‘Behold, I send my messenger before your face, who will prepare your way, </a:t>
            </a:r>
            <a:r>
              <a:rPr lang="en-US" sz="3600" b="1" baseline="30000" dirty="0"/>
              <a:t>3 </a:t>
            </a:r>
            <a:r>
              <a:rPr lang="en-US" sz="3600" dirty="0"/>
              <a:t>the voice of one crying in the wilderness: ‘Prepare the way of the Lord, make his paths straight,’” </a:t>
            </a:r>
          </a:p>
        </p:txBody>
      </p:sp>
      <p:sp>
        <p:nvSpPr>
          <p:cNvPr id="3" name="Content Placeholder 2">
            <a:extLst>
              <a:ext uri="{FF2B5EF4-FFF2-40B4-BE49-F238E27FC236}">
                <a16:creationId xmlns:a16="http://schemas.microsoft.com/office/drawing/2014/main" id="{D06D0352-7751-5D1E-44F6-5C1BB3E93B25}"/>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39874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212</TotalTime>
  <Words>1478</Words>
  <Application>Microsoft Office PowerPoint</Application>
  <PresentationFormat>Widescreen</PresentationFormat>
  <Paragraphs>24</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Aptos</vt:lpstr>
      <vt:lpstr>Aptos Display</vt:lpstr>
      <vt:lpstr>Arial</vt:lpstr>
      <vt:lpstr>Helvetica</vt:lpstr>
      <vt:lpstr>Office Theme</vt:lpstr>
      <vt:lpstr>Mark 1:1-20 1 The beginning of the gospel of Jesus Christ, the Son of God.[a] 2 As it is written in Isaiah the prophet,[b] “Behold, I send my messenger before your face, who will prepare your way,3 the voice of one crying in the wilderness: ‘Prepare[c] the way of the Lord, make his paths straight,’” 4 John appeared, baptizing in the wilderness and proclaiming a baptism of repentance for the forgiveness of sins. 5 And all the country of Judea and all Jerusalem were going out to him and were being baptized by him in the river Jordan, confessing their sins. </vt:lpstr>
      <vt:lpstr>6 Now John was clothed with camel's hair and wore a leather belt around his waist and ate locusts and wild honey. 7 And he preached, saying, “After me comes he who is mightier than I, the strap of whose sandals I am not worthy to stoop down and untie. 8 I have baptized you with water, but he will baptize you with the Holy Spirit.” 9 In those days Jesus came from Nazareth of Galilee and was baptized by John in the Jordan. 10 And when he came up out of the water, immediately he saw the heavens being torn open and the Spirit descending on him like a dove. 11 And a voice came from heaven, “You are my beloved Son;[d] with you I am well pleased.”  </vt:lpstr>
      <vt:lpstr>12 The Spirit immediately drove him out into the wilderness. 13 And he was in the wilderness forty days, being tempted by Satan. And he was with the wild animals, and the angels were ministering to him. 14 Now after John was arrested, Jesus came into Galilee, proclaiming the gospel of God, 15 and saying, “The time is fulfilled, and the kingdom of God is at hand;[e] repent and believe in the gospel.” 16 Passing alongside the Sea of Galilee, he saw Simon and Andrew the brother of Simon casting a net into the sea, for they were fishermen. 17 And Jesus said to them, “Follow me, and I will make you become fishers of men.”[f] </vt:lpstr>
      <vt:lpstr>18 And immediately they left their nets and followed him. 19 And going on a little farther, he saw James the son of Zebedee and John his brother, who were in their boat mending the nets. 20 And immediately he called them, and they left their father Zebedee in the boat with the hired servants and followed him. </vt:lpstr>
      <vt:lpstr>    “WHY SHOULD I FOLLOW JESUS?”   Mark 1:1-20 Key Verse: 17: “And Jesus said to them, ‘Follow me, and I will make you become fishers of men.’” </vt:lpstr>
      <vt:lpstr>   I. Follow Jesus because he is the divine Son of God and Messiah (1-11)  </vt:lpstr>
      <vt:lpstr>Look at verse 1. “The beginning of the gospel of Jesus Christ, the Son of God.” </vt:lpstr>
      <vt:lpstr>    Romans 1:16, “For I am not ashamed of the gospel, because it is the power of God that brings salvation to everyone who believes: first to the Jew, then to the Gentile.” </vt:lpstr>
      <vt:lpstr>    Look at verses 2-3. “As it is written in Isaiah the prophet, ‘Behold, I send my messenger before your face, who will prepare your way, 3 the voice of one crying in the wilderness: ‘Prepare the way of the Lord, make his paths straight,’” </vt:lpstr>
      <vt:lpstr>     Look at verses 4-8. “4 And so John the Baptist appeared in the wilderness, preaching a baptism of repentance for the forgiveness of sins. 5 The whole Judean countryside and all the people of Jerusalem went out to him. Confessing their sins, they were baptized by him in the Jordan River. 6 John wore clothing made of camel’s hair, with a leather belt around his waist, and he ate locusts and wild honey. 7 And this was his message: “After me comes the one more powerful than I, the straps of whose sandals I am not worthy to stoop down and untie. 8 I baptize you with[e] water, but he will baptize you with[f] the Holy Spirit.” </vt:lpstr>
      <vt:lpstr>  Acts 2:38, “And Peter said to them, ‘Repent and be baptized every one of you in the name of Jesus Christ for the forgiveness of your sins, and you will receive the gift of the Holy Spirit.’”</vt:lpstr>
      <vt:lpstr>    Look at verses 9-11. “In those days Jesus came from Nazareth of Galilee and was baptized by John in the Jordan. 10 And when he came up out of the water, immediately he saw the heavens being torn open and the Spirit descending on him like a dove. 11 And a voice came from heaven, ‘You are my beloved Son; with you I am well pleased.’”</vt:lpstr>
      <vt:lpstr>   II. Follow Jesus who defeated Satan to save us from sin and death (12-15) </vt:lpstr>
      <vt:lpstr>   Look at verses 12-13. “The Spirit immediately drove him out into the wilderness. 13 And he was in the wilderness forty days, being tempted by Satan. And he was with the wild animals, and the angels were ministering to him.”</vt:lpstr>
      <vt:lpstr>   Look at verses 14-15. “Now after John was arrested, Jesus came into Galilee, proclaiming the gospel of God, 15 and saying, ‘The time is fulfilled, and the kingdom of God is at hand; repent and believe in the gospel.’”</vt:lpstr>
      <vt:lpstr>  Look at verse 16. “Passing alongside the Sea of Galilee, he saw Simon and Andrew the brother of Simon casting a net into the sea, for they were fishermen.”  </vt:lpstr>
      <vt:lpstr>   John 15:16a, “You did not choose me, but I chose you and appointed you that you should go and bear fruit and that your fruit should abide.” </vt:lpstr>
      <vt:lpstr>  Look at verse 17, our key verse.  “And Jesus said to them, ‘Follow me, and I will make you become fishers of men.’” </vt:lpstr>
      <vt:lpstr>  Look at verse 18. “And immediately they left their nets and followed him.” </vt:lpstr>
      <vt:lpstr>  Luke 5:8 reads, “But when Simon Peter saw it, he fell down at Jesus' knees, saying, ‘Depart from me, for I am a sinful man, O Lord.’” </vt:lpstr>
      <vt:lpstr>   Look at verses 19-20. “And going on a little farther, he saw James the son of Zebedee and John his brother, who were in their boat mending the nets. 20 And immediately he called them, and they left their father Zebedee in the boat with the hired servants and followed him.” </vt:lpstr>
      <vt:lpstr>   1 Corinthians 1:26-29, “For consider  your calling, brothers: not many of you were wise according to worldly standards, not many were powerful, not many were of noble birth. 27 But God chose what is foolish in the world to shame the wise; God chose what is weak in the world to shame the strong; 28 God chose what is low and despised in the world, even things that are not, to bring to nothing things that are, 29 so that no human being might boast in the presence of God.” </vt:lpstr>
      <vt:lpstr>   Matthew 16:16-17, “Simon Peter replied, ‘You are the Christ, the Son of the living God.’ 17 And Jesus answered him, ‘Blessed are you, Simon Bar-Jonah! For flesh and blood has not revealed this to you, but my Father who is in heaven.’” </vt:lpstr>
      <vt:lpstr>PowerPoint Presentation</vt:lpstr>
      <vt:lpstr>PowerPoint Presentation</vt:lpstr>
      <vt:lpstr>PowerPoint Presentation</vt:lpstr>
      <vt:lpstr>PowerPoint Presentation</vt:lpstr>
      <vt:lpstr>Galatians 6:9 reads, “Let us not become weary in doing good, for at the proper time we will reap a harvest if we do not give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Joshua Min</dc:creator>
  <cp:lastModifiedBy>Admin</cp:lastModifiedBy>
  <cp:revision>25</cp:revision>
  <dcterms:created xsi:type="dcterms:W3CDTF">2025-06-14T22:24:16Z</dcterms:created>
  <dcterms:modified xsi:type="dcterms:W3CDTF">2025-07-06T12:52:11Z</dcterms:modified>
</cp:coreProperties>
</file>