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4" r:id="rId2"/>
    <p:sldId id="351" r:id="rId3"/>
    <p:sldId id="348" r:id="rId4"/>
    <p:sldId id="350" r:id="rId5"/>
    <p:sldId id="349" r:id="rId6"/>
    <p:sldId id="352" r:id="rId7"/>
    <p:sldId id="305" r:id="rId8"/>
    <p:sldId id="306" r:id="rId9"/>
    <p:sldId id="307" r:id="rId10"/>
    <p:sldId id="347" r:id="rId11"/>
    <p:sldId id="308" r:id="rId12"/>
    <p:sldId id="346" r:id="rId13"/>
    <p:sldId id="353" r:id="rId14"/>
    <p:sldId id="354" r:id="rId15"/>
    <p:sldId id="310" r:id="rId16"/>
    <p:sldId id="311" r:id="rId17"/>
    <p:sldId id="313" r:id="rId18"/>
    <p:sldId id="319" r:id="rId19"/>
    <p:sldId id="344" r:id="rId20"/>
    <p:sldId id="320" r:id="rId21"/>
    <p:sldId id="345" r:id="rId22"/>
    <p:sldId id="355" r:id="rId23"/>
    <p:sldId id="323" r:id="rId24"/>
    <p:sldId id="32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S::wl@wsghb.onmicrosoft.com::76c1d4bb-0207-45a8-8f61-d44d4a145b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63" d="100"/>
          <a:sy n="63" d="100"/>
        </p:scale>
        <p:origin x="7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06T16:07:05.384" idx="1">
    <p:pos x="7152" y="395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A51C-5AA9-05F9-2B14-5F25B50BD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4C86B3-86C2-E5CA-50D2-C148378A0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1769C-728F-6765-B648-5B7EEBBBC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5EF3E-5E44-09D9-DCA6-A137D734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3166B-76D5-ADB8-9DCD-770A6E33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4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99598-25F5-1680-79F2-05D27ACF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92064-1F87-6DBC-F1ED-A9910ABE9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1AA43-EFFF-2ED1-4C7B-F6E22F84B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EB7A5-BEC0-5F7F-1998-733ED468D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59632-186E-C893-A28D-B2205090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5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DD425-C170-66FA-7AEC-1BC06B891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C7CDC-81F1-7CC3-13A8-CB83E8769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B7ED6-324C-D25C-1A89-DC4A5B77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BC02C-4096-798A-B785-44042BBB5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B9E9F-895F-54B5-0A35-034CC0FF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3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0E6E7-1913-CD99-031E-20FCA37C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C48DE-0950-6DE9-4249-1DF42F995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2405B-FA1A-6F11-D899-0EABA075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9E521-3CBC-A6C9-3D4E-D985A897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4F0D9-523E-767D-3C6D-A7C92D01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63DA-6D64-889E-4FF6-D6F91BFE0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F5703-E883-265E-530A-BC556D9D7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A5E9-9843-EB12-8E50-C4F128EE7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CA2F5-48E4-2B5C-1EA9-4CB60292D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22DED-32C0-C1A7-83F0-4EB0E6BAD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8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29D73-D48A-4CF2-02E4-F4BC5AD7E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7019D-86AA-D932-7D09-2872DE7B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FB422-ED9A-5281-75D5-77092E120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BD83F-3B2B-ADFC-7220-3A476B18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FE780-F961-6765-35A9-425E4651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28946-1012-8635-47FB-A8578553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5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3EB2-66A2-9578-8649-6EC9E011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F3F36-6EAB-9C70-C6D1-B0B9579F0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E6A10-3879-BE4B-68DB-798535AEA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49ECC8-A383-DC6A-2CF2-911C70E89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546C0-E13D-30DB-863A-00DFC0C40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3C149C-932C-D790-5AE2-BDE647174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95A1E-DB89-9C68-92F1-F6E6FB21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9F043B-5633-8793-3B88-471849EB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6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65C9-92B7-60F8-68BB-80527F6A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EBE1E0-3057-2FF6-9DE0-9107108E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55260-A73B-79BA-344E-044C9972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40E8B6-8FA2-7B0E-AE30-E11AC054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8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8DCDBB-CBA8-EB8A-3FDD-E0B7467F1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8A4EC-252F-2EB0-5411-C976E53B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DCE41-6ECF-E14C-CE76-2CDE054D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2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4EA93-6954-DF34-2830-494CE52C4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112F3-5227-4747-DA4C-A61F8AD65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B9D97-E1F2-1289-2F6B-B609DF4B0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EA7B7-5F4B-120B-F59A-29C97305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2819F-DE47-C485-E133-3C93D5A4A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E22FD-1286-CA85-7637-79DE18A3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4223A-80A6-34D6-6E60-AFAFBD7F8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09F3C3-6D27-8B2E-7D4D-241B0A23D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690C99-2650-0F94-82D2-039E72209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19DAB-3029-7E40-B118-1947FC8FF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DB4EF-F7AF-5749-9168-32B21EFF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7E76A-BE93-EB60-5D5F-035B5E7B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2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5D1C8-46CB-36C7-444B-4A63497C4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89459-3688-CDFE-8C99-D62EDF45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F4C9B-EC68-EA2B-4538-826510571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3C81C1-87F6-504C-8C73-68C9C5D75E4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9426C-1DC7-2379-8E74-625BBAC1E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1FB79-02BC-68F1-6689-F45E22581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C27D9E-3CE5-7740-A470-262BA47B3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2%20Thessalonians%203%3A1-5&amp;version=ESV#fen-ESV-29663b" TargetMode="External"/><Relationship Id="rId2" Type="http://schemas.openxmlformats.org/officeDocument/2006/relationships/hyperlink" Target="https://www.biblegateway.com/passage/?search=2%20Thessalonians%203%3A1-5&amp;version=ESV#fen-ESV-29663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2%20Thessalonians%203%3A1-5&amp;version=ESV#fen-ESV-29665c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Thessalonians%203%3A1-5&amp;version=ESV#fen-ESV-29665c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Thessalonians%203%3A1-5&amp;version=ESV#fen-ESV-29665c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2%20Thessalonians%203%3A1-5&amp;version=ESV#fen-ESV-29663b" TargetMode="External"/><Relationship Id="rId2" Type="http://schemas.openxmlformats.org/officeDocument/2006/relationships/hyperlink" Target="https://www.biblegateway.com/passage/?search=2%20Thessalonians%203%3A1-5&amp;version=ESV#fen-ESV-29663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2%20Thessalonians%203%3A1-5&amp;version=ESV#fen-ESV-29663b" TargetMode="External"/><Relationship Id="rId2" Type="http://schemas.openxmlformats.org/officeDocument/2006/relationships/hyperlink" Target="https://www.biblegateway.com/passage/?search=2%20Thessalonians%203%3A1-5&amp;version=ESV#fen-ESV-29663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BF8F6-B390-25AD-1E15-7A6D6479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E7256-42C9-278E-BFCE-6C7323036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141"/>
            <a:ext cx="10515600" cy="56768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200" dirty="0"/>
              <a:t>2 Thessalonians 3:1-5:</a:t>
            </a:r>
          </a:p>
          <a:p>
            <a:pPr marL="0" indent="0">
              <a:buNone/>
            </a:pPr>
            <a:r>
              <a:rPr lang="en-US" sz="3200" dirty="0"/>
              <a:t>Finally, brothers,</a:t>
            </a:r>
            <a:r>
              <a:rPr lang="en-US" sz="3200" baseline="30000" dirty="0"/>
              <a:t>[</a:t>
            </a:r>
            <a:r>
              <a:rPr lang="en-US" sz="3200" u="sng" baseline="30000" dirty="0">
                <a:hlinkClick r:id="rId2" tooltip="See footnote a"/>
              </a:rPr>
              <a:t>a</a:t>
            </a:r>
            <a:r>
              <a:rPr lang="en-US" sz="3200" baseline="30000" dirty="0"/>
              <a:t>]</a:t>
            </a:r>
            <a:r>
              <a:rPr lang="en-US" sz="3200" dirty="0"/>
              <a:t> pray for us, that the word of the Lord may speed ahead and be honored,</a:t>
            </a:r>
            <a:r>
              <a:rPr lang="en-US" sz="3200" baseline="30000" dirty="0"/>
              <a:t>[</a:t>
            </a:r>
            <a:r>
              <a:rPr lang="en-US" sz="3200" u="sng" baseline="30000" dirty="0">
                <a:hlinkClick r:id="rId3" tooltip="See footnote b"/>
              </a:rPr>
              <a:t>b</a:t>
            </a:r>
            <a:r>
              <a:rPr lang="en-US" sz="3200" baseline="30000" dirty="0"/>
              <a:t>]</a:t>
            </a:r>
            <a:r>
              <a:rPr lang="en-US" sz="3200" dirty="0"/>
              <a:t> as happened among you, </a:t>
            </a:r>
            <a:r>
              <a:rPr lang="en-US" sz="3200" b="1" baseline="30000" dirty="0"/>
              <a:t>2 </a:t>
            </a:r>
            <a:r>
              <a:rPr lang="en-US" sz="3200" dirty="0"/>
              <a:t>and that we may be delivered from wicked and evil men. For not all have faith. </a:t>
            </a:r>
            <a:r>
              <a:rPr lang="en-US" sz="3200" b="1" baseline="30000" dirty="0"/>
              <a:t>3 </a:t>
            </a:r>
            <a:r>
              <a:rPr lang="en-US" sz="3200" dirty="0"/>
              <a:t>But the Lord is faithful. He will establish you and guard you against the evil one.</a:t>
            </a:r>
            <a:r>
              <a:rPr lang="en-US" sz="3200" baseline="30000" dirty="0"/>
              <a:t>[</a:t>
            </a:r>
            <a:r>
              <a:rPr lang="en-US" sz="3200" u="sng" baseline="30000" dirty="0">
                <a:hlinkClick r:id="rId4" tooltip="See footnote c"/>
              </a:rPr>
              <a:t>c</a:t>
            </a:r>
            <a:r>
              <a:rPr lang="en-US" sz="3200" baseline="30000" dirty="0"/>
              <a:t>]</a:t>
            </a:r>
            <a:r>
              <a:rPr lang="en-US" sz="3200" dirty="0"/>
              <a:t> </a:t>
            </a:r>
            <a:r>
              <a:rPr lang="en-US" sz="3200" b="1" baseline="30000" dirty="0"/>
              <a:t>4 </a:t>
            </a:r>
            <a:r>
              <a:rPr lang="en-US" sz="3200" dirty="0"/>
              <a:t>And we have confidence in the Lord about you, that you are doing and will do the things that we command. </a:t>
            </a:r>
            <a:r>
              <a:rPr lang="en-US" sz="3200" b="1" baseline="30000" dirty="0"/>
              <a:t>5 </a:t>
            </a:r>
            <a:r>
              <a:rPr lang="en-US" sz="3200" dirty="0"/>
              <a:t>May the Lord direct your hearts to the love of God and to the steadfastness of Christ.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56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6DDC8-BD90-B19B-C4CF-F9314AC4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“God’s Word can no more be chained than God himself.”</a:t>
            </a:r>
          </a:p>
        </p:txBody>
      </p:sp>
      <p:pic>
        <p:nvPicPr>
          <p:cNvPr id="4" name="Picture 2" descr="TOP 23 QUOTES BY R. KENT HUGHES | A-Z Quotes">
            <a:extLst>
              <a:ext uri="{FF2B5EF4-FFF2-40B4-BE49-F238E27FC236}">
                <a16:creationId xmlns:a16="http://schemas.microsoft.com/office/drawing/2014/main" id="{1C1E39FF-39EE-BB7D-5CE9-E8BB1F165E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" t="657" r="65081" b="-63786"/>
          <a:stretch>
            <a:fillRect/>
          </a:stretch>
        </p:blipFill>
        <p:spPr bwMode="auto">
          <a:xfrm>
            <a:off x="4059230" y="1193894"/>
            <a:ext cx="3715698" cy="471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41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FCBB-D352-8E2F-DCE3-1AAC7B5F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18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33B93-FBE2-DBA8-6BCE-98059E157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9830"/>
            <a:ext cx="10515600" cy="5707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788E3-3EAA-86B9-5E98-D57B5F46348E}"/>
              </a:ext>
            </a:extLst>
          </p:cNvPr>
          <p:cNvSpPr txBox="1"/>
          <p:nvPr/>
        </p:nvSpPr>
        <p:spPr>
          <a:xfrm>
            <a:off x="1112267" y="1976475"/>
            <a:ext cx="996746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Isaiah 55:11, “…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 shall my word be that goes out from my mouth; it shall not return to me empty,</a:t>
            </a:r>
            <a:r>
              <a:rPr lang="en-US" sz="4000" dirty="0">
                <a:effectLst/>
              </a:rPr>
              <a:t> but it shall accomplish that which I purpose, and shall succeed in the thing for which I sent it.”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5936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F3EE-E964-4440-260E-F412595F0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5D149-8FE4-2A1F-BF92-51DC7A0C4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0291"/>
            <a:ext cx="10515600" cy="55249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dirty="0"/>
              <a:t>John 6:68, “Simon Peter answered him, ‘Lord, to whom shall we go? You have the words of eternal life.’” </a:t>
            </a:r>
          </a:p>
        </p:txBody>
      </p:sp>
    </p:spTree>
    <p:extLst>
      <p:ext uri="{BB962C8B-B14F-4D97-AF65-F5344CB8AC3E}">
        <p14:creationId xmlns:p14="http://schemas.microsoft.com/office/powerpoint/2010/main" val="1752274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44E69-07A9-E1C3-5484-3F5472468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6CE95-C14F-7F81-AAFC-7D0BAA9AD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19123" y="-1823374"/>
            <a:ext cx="14921182" cy="942370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God Be Glory: Over 6,643 Royalty-Free Licensable Stock Illustrations &amp;  Drawings | Shutterstock">
            <a:extLst>
              <a:ext uri="{FF2B5EF4-FFF2-40B4-BE49-F238E27FC236}">
                <a16:creationId xmlns:a16="http://schemas.microsoft.com/office/drawing/2014/main" id="{EE3C10F0-437B-73D9-FF78-090A6C061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28" y="1091217"/>
            <a:ext cx="6244190" cy="432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374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609B-8A79-9006-9F82-8B95A6587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667" y="349969"/>
            <a:ext cx="10515600" cy="1104988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Ben and Christy visiting 2021 </a:t>
            </a:r>
            <a:r>
              <a:rPr lang="en-US" dirty="0" err="1"/>
              <a:t>Podil</a:t>
            </a:r>
            <a:r>
              <a:rPr lang="en-US" dirty="0"/>
              <a:t> Conference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96009E15-3CF0-1E58-1914-7D414FBCEE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70" t="29555" r="-1841" b="1525"/>
          <a:stretch/>
        </p:blipFill>
        <p:spPr>
          <a:xfrm>
            <a:off x="994389" y="1520632"/>
            <a:ext cx="10515600" cy="4445024"/>
          </a:xfrm>
        </p:spPr>
      </p:pic>
    </p:spTree>
    <p:extLst>
      <p:ext uri="{BB962C8B-B14F-4D97-AF65-F5344CB8AC3E}">
        <p14:creationId xmlns:p14="http://schemas.microsoft.com/office/powerpoint/2010/main" val="2722524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B456C-3BB4-AD28-F1C2-3B3C5817D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FB62F-61C3-1ADB-B04B-96B910240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6756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A1CFF2-006D-D340-6EE4-FD7ECD85F9EB}"/>
              </a:ext>
            </a:extLst>
          </p:cNvPr>
          <p:cNvSpPr txBox="1"/>
          <p:nvPr/>
        </p:nvSpPr>
        <p:spPr>
          <a:xfrm>
            <a:off x="1121528" y="2422560"/>
            <a:ext cx="968455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Look at verse 2. “…</a:t>
            </a:r>
            <a:r>
              <a:rPr lang="en-US" sz="4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 that we may be delivered from wicked and evil men. For not all have faith.”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6058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D4641-8F8D-E429-B777-E8CC99760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1D81F-49EA-9742-29CC-AA381BE46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622"/>
            <a:ext cx="10515600" cy="572734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D88B30-A0EB-0235-516F-831E164FBD89}"/>
              </a:ext>
            </a:extLst>
          </p:cNvPr>
          <p:cNvSpPr txBox="1"/>
          <p:nvPr/>
        </p:nvSpPr>
        <p:spPr>
          <a:xfrm>
            <a:off x="1454957" y="1690062"/>
            <a:ext cx="910358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Romans 15:31, </a:t>
            </a: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“…that I may be delivered from the unbelievers in Judea, and that </a:t>
            </a:r>
            <a:r>
              <a:rPr lang="en-US" sz="4400" dirty="0">
                <a:effectLst/>
              </a:rPr>
              <a:t>my service for Jerusalem may be acceptable to the saints.”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74763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47BD-2D0F-D749-9D8A-5D9660F82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B07EB-A8C3-497F-1161-C82FEB92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237BB-C863-5F97-47B2-7D66B8E680EF}"/>
              </a:ext>
            </a:extLst>
          </p:cNvPr>
          <p:cNvSpPr txBox="1"/>
          <p:nvPr/>
        </p:nvSpPr>
        <p:spPr>
          <a:xfrm>
            <a:off x="1813646" y="2232074"/>
            <a:ext cx="905811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Look at verse 3. “</a:t>
            </a:r>
            <a:r>
              <a:rPr lang="en-US" sz="4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But the Lord is faithful. He will establish you and guard you against the evil one.</a:t>
            </a:r>
            <a:r>
              <a:rPr lang="en-US" sz="440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[</a:t>
            </a:r>
            <a:r>
              <a:rPr lang="en-US" sz="4400" u="sng" baseline="30000" dirty="0">
                <a:solidFill>
                  <a:srgbClr val="4A4A4A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See footnote c"/>
              </a:rPr>
              <a:t>c</a:t>
            </a:r>
            <a:r>
              <a:rPr lang="en-US" sz="440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]”</a:t>
            </a: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81608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5B46A-E51E-8C50-CA40-05E9A37B7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31158-C2C1-A254-193C-AB859A90A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EFD7A-9585-770C-DA75-CDDFBA7C1305}"/>
              </a:ext>
            </a:extLst>
          </p:cNvPr>
          <p:cNvSpPr txBox="1"/>
          <p:nvPr/>
        </p:nvSpPr>
        <p:spPr>
          <a:xfrm>
            <a:off x="1641879" y="2104288"/>
            <a:ext cx="917936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First John 1:9, “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 we confess our sins, he is </a:t>
            </a:r>
            <a:r>
              <a:rPr lang="en-US" sz="4000" dirty="0">
                <a:effectLst/>
              </a:rPr>
              <a:t>faithful and just to forgive us our sins and to cleanse us from all unrighteousness.”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81147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5CA6D-60C5-3180-7621-F7646F4C0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0592A-996F-E568-8813-793A2BDA2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5817"/>
            <a:ext cx="10515600" cy="561114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dirty="0"/>
              <a:t>Philippians 4:19, “And my God will supply every need of yours according to his riches in glory in Christ Jesus.” </a:t>
            </a:r>
          </a:p>
        </p:txBody>
      </p:sp>
    </p:spTree>
    <p:extLst>
      <p:ext uri="{BB962C8B-B14F-4D97-AF65-F5344CB8AC3E}">
        <p14:creationId xmlns:p14="http://schemas.microsoft.com/office/powerpoint/2010/main" val="95547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5789F-CB34-B2BE-BACE-1FB1C3E4F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6" name="Picture 2" descr="How To Revive A Drowning Victim? CPR For Drowning">
            <a:extLst>
              <a:ext uri="{FF2B5EF4-FFF2-40B4-BE49-F238E27FC236}">
                <a16:creationId xmlns:a16="http://schemas.microsoft.com/office/drawing/2014/main" id="{1400FFF7-DA84-625A-EF2E-3A63B48179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926" y="1156893"/>
            <a:ext cx="5910762" cy="418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929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6BD6F-29B9-B71E-7DCB-809DAAA0E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149DD-95C3-CA71-32AD-45E582D7B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17C5EAE-1E82-672D-83E8-421C6B2B2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684" y="1156893"/>
            <a:ext cx="8977286" cy="447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529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D2BB-957A-8D33-E4FD-B326042B1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23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E1C29-080C-E4CD-AFF4-C06A03075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090"/>
            <a:ext cx="10515600" cy="568187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0CC02-3EBA-8E9B-F41E-275BEAA9D5AE}"/>
              </a:ext>
            </a:extLst>
          </p:cNvPr>
          <p:cNvSpPr txBox="1"/>
          <p:nvPr/>
        </p:nvSpPr>
        <p:spPr>
          <a:xfrm>
            <a:off x="1328659" y="2097139"/>
            <a:ext cx="931071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Romans 8:29, “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 whom </a:t>
            </a:r>
            <a:r>
              <a:rPr lang="en-US" sz="4000" dirty="0">
                <a:effectLst/>
              </a:rPr>
              <a:t>He foreknew, He also predestined </a:t>
            </a:r>
            <a:r>
              <a:rPr lang="en-US" sz="4000" i="1" dirty="0">
                <a:effectLst/>
              </a:rPr>
              <a:t>to be</a:t>
            </a:r>
            <a:r>
              <a:rPr lang="en-US" sz="4000" dirty="0">
                <a:effectLst/>
              </a:rPr>
              <a:t> conformed to the image of His Son, that He might be the firstborn among many brethren.”</a:t>
            </a:r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28657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62492-1835-6F40-82FA-0BB620BA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34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B93E-E703-F622-E900-24AFB11AC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83" y="528663"/>
            <a:ext cx="10515600" cy="562964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dirty="0"/>
              <a:t>Verse 3, “But the Lord is faithful. He will establish you and guard you against the evil one.</a:t>
            </a:r>
            <a:r>
              <a:rPr lang="en-US" sz="4800" baseline="30000" dirty="0"/>
              <a:t>[</a:t>
            </a:r>
            <a:r>
              <a:rPr lang="en-US" sz="4800" u="sng" baseline="30000" dirty="0">
                <a:hlinkClick r:id="rId2" tooltip="See footnote c"/>
              </a:rPr>
              <a:t>c</a:t>
            </a:r>
            <a:r>
              <a:rPr lang="en-US" sz="4800" baseline="30000" dirty="0"/>
              <a:t>]”</a:t>
            </a:r>
            <a:r>
              <a:rPr lang="en-US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0091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551E6-E5A9-1828-5CA1-7C901D00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2939C-7F78-3914-A1F2-DF814E8C7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155"/>
            <a:ext cx="10515600" cy="577280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0E518F-68A9-D211-1CC0-4D3DCDA1BD36}"/>
              </a:ext>
            </a:extLst>
          </p:cNvPr>
          <p:cNvSpPr txBox="1"/>
          <p:nvPr/>
        </p:nvSpPr>
        <p:spPr>
          <a:xfrm>
            <a:off x="1803540" y="2140081"/>
            <a:ext cx="89974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Look at verse 4. “</a:t>
            </a:r>
            <a:r>
              <a:rPr lang="en-US" sz="4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 we have confidence in the Lord about you, that you are doing and will do the things that we command.”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1595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D2E17-AF0F-DE33-9476-0212FE818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D04D9-A477-2EFB-6C67-A95C36CBC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63604-E6AA-E0B1-2F7F-899730195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600" baseline="300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68A502-C0B9-A049-1D80-5DB5EFD83492}"/>
              </a:ext>
            </a:extLst>
          </p:cNvPr>
          <p:cNvSpPr txBox="1"/>
          <p:nvPr/>
        </p:nvSpPr>
        <p:spPr>
          <a:xfrm>
            <a:off x="1253721" y="2274838"/>
            <a:ext cx="968455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/>
              <a:t>Look at verse 5. “May the Lord direct your hearts to the love of God and to the steadfastness of Christ.” </a:t>
            </a:r>
          </a:p>
        </p:txBody>
      </p:sp>
    </p:spTree>
    <p:extLst>
      <p:ext uri="{BB962C8B-B14F-4D97-AF65-F5344CB8AC3E}">
        <p14:creationId xmlns:p14="http://schemas.microsoft.com/office/powerpoint/2010/main" val="158976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A6544-967B-3532-753D-356C450DA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6DFB2-9F70-6795-194B-248B31B59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4882"/>
            <a:ext cx="10515600" cy="570208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</a:t>
            </a:r>
            <a:r>
              <a:rPr lang="en-US" sz="3600" dirty="0"/>
              <a:t>Pray for God’s Word to Run Swiftly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2 Thessalonians 3:1-5</a:t>
            </a:r>
          </a:p>
          <a:p>
            <a:pPr marL="0" indent="0">
              <a:buNone/>
            </a:pPr>
            <a:r>
              <a:rPr lang="en-US" sz="3600" dirty="0"/>
              <a:t>Key Verse: 1:</a:t>
            </a:r>
          </a:p>
          <a:p>
            <a:pPr marL="0" indent="0">
              <a:buNone/>
            </a:pPr>
            <a:r>
              <a:rPr lang="en-US" sz="3600" dirty="0"/>
              <a:t>“Finally, brothers,</a:t>
            </a:r>
            <a:r>
              <a:rPr lang="en-US" sz="3600" baseline="30000" dirty="0"/>
              <a:t>[</a:t>
            </a:r>
            <a:r>
              <a:rPr lang="en-US" sz="3600" u="sng" baseline="30000" dirty="0">
                <a:hlinkClick r:id="rId2" tooltip="See footnote a"/>
              </a:rPr>
              <a:t>a</a:t>
            </a:r>
            <a:r>
              <a:rPr lang="en-US" sz="3600" baseline="30000" dirty="0"/>
              <a:t>]</a:t>
            </a:r>
            <a:r>
              <a:rPr lang="en-US" sz="3600" dirty="0"/>
              <a:t> pray for us, that the word of the Lord may speed ahead and be honored,</a:t>
            </a:r>
            <a:r>
              <a:rPr lang="en-US" sz="3600" baseline="30000" dirty="0"/>
              <a:t>[</a:t>
            </a:r>
            <a:r>
              <a:rPr lang="en-US" sz="3600" u="sng" baseline="30000" dirty="0">
                <a:hlinkClick r:id="rId3" tooltip="See footnote b"/>
              </a:rPr>
              <a:t>b</a:t>
            </a:r>
            <a:r>
              <a:rPr lang="en-US" sz="3600" baseline="30000" dirty="0"/>
              <a:t>]</a:t>
            </a:r>
            <a:r>
              <a:rPr lang="en-US" sz="3600" dirty="0"/>
              <a:t> as happened among you.”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2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447F-04E0-1B47-039A-3219134E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2050" name="Picture 2" descr="Systematic Theology (Wayne Grudem ...">
            <a:extLst>
              <a:ext uri="{FF2B5EF4-FFF2-40B4-BE49-F238E27FC236}">
                <a16:creationId xmlns:a16="http://schemas.microsoft.com/office/drawing/2014/main" id="{F11933FD-E703-9D55-543B-9449A53A8C5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474" y="1222568"/>
            <a:ext cx="7593056" cy="4021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6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DCFD9-3E1A-AE55-4169-F90866DDD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6" name="Picture 2" descr="Alexander Whyte Quote: “If you find your life of prayer to be always so  short, and so easy, and so spiritual, as to be without cost and strain...”">
            <a:extLst>
              <a:ext uri="{FF2B5EF4-FFF2-40B4-BE49-F238E27FC236}">
                <a16:creationId xmlns:a16="http://schemas.microsoft.com/office/drawing/2014/main" id="{829F00EF-3943-CAB1-D34C-C9A365C4E8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922" y="365125"/>
            <a:ext cx="10332156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23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563-26B5-D624-2942-E9360098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B5A57-C685-AAFC-D185-F2D6AFCD3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dirty="0"/>
              <a:t>Look at verse 1. “Finally, brothers,</a:t>
            </a:r>
            <a:r>
              <a:rPr lang="en-US" sz="4400" baseline="30000" dirty="0"/>
              <a:t>[</a:t>
            </a:r>
            <a:r>
              <a:rPr lang="en-US" sz="4400" u="sng" baseline="30000" dirty="0">
                <a:hlinkClick r:id="rId2" tooltip="See footnote a"/>
              </a:rPr>
              <a:t>a</a:t>
            </a:r>
            <a:r>
              <a:rPr lang="en-US" sz="4400" baseline="30000" dirty="0"/>
              <a:t>]</a:t>
            </a:r>
            <a:r>
              <a:rPr lang="en-US" sz="4400" dirty="0"/>
              <a:t> pray for us, that the word of the Lord may speed ahead and be honored,</a:t>
            </a:r>
            <a:r>
              <a:rPr lang="en-US" sz="4400" baseline="30000" dirty="0"/>
              <a:t>[</a:t>
            </a:r>
            <a:r>
              <a:rPr lang="en-US" sz="4400" u="sng" baseline="30000" dirty="0">
                <a:hlinkClick r:id="rId3" tooltip="See footnote b"/>
              </a:rPr>
              <a:t>b</a:t>
            </a:r>
            <a:r>
              <a:rPr lang="en-US" sz="4400" baseline="30000" dirty="0"/>
              <a:t>]</a:t>
            </a:r>
            <a:r>
              <a:rPr lang="en-US" sz="4400" dirty="0"/>
              <a:t> as happened among you.”</a:t>
            </a:r>
          </a:p>
        </p:txBody>
      </p:sp>
    </p:spTree>
    <p:extLst>
      <p:ext uri="{BB962C8B-B14F-4D97-AF65-F5344CB8AC3E}">
        <p14:creationId xmlns:p14="http://schemas.microsoft.com/office/powerpoint/2010/main" val="2886311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DF7B6-4924-C931-C5C2-13417A489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F00BF-9DA7-6D18-B282-01657DFD1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7128"/>
            <a:ext cx="10515600" cy="476284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F90646-B29F-D5FE-21AB-4366DEBA3578}"/>
              </a:ext>
            </a:extLst>
          </p:cNvPr>
          <p:cNvSpPr txBox="1"/>
          <p:nvPr/>
        </p:nvSpPr>
        <p:spPr>
          <a:xfrm>
            <a:off x="1268034" y="2114392"/>
            <a:ext cx="90631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kern="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Psalm 147:15 reads, “</a:t>
            </a:r>
            <a:r>
              <a:rPr lang="en-US" sz="4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He sends out his command to the earth; his word runs swiftly.</a:t>
            </a:r>
            <a:r>
              <a:rPr lang="en-US" sz="4800" dirty="0">
                <a:effectLst/>
                <a:highlight>
                  <a:srgbClr val="00FF00"/>
                </a:highlight>
              </a:rPr>
              <a:t>”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16084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0E49B-F211-A870-687A-78CBB7D96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6E0F9-19D9-1563-7F39-47323B692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</p:txBody>
      </p:sp>
      <p:pic>
        <p:nvPicPr>
          <p:cNvPr id="2050" name="Picture 2" descr="The Isthmian Games | ClipArt ETC">
            <a:extLst>
              <a:ext uri="{FF2B5EF4-FFF2-40B4-BE49-F238E27FC236}">
                <a16:creationId xmlns:a16="http://schemas.microsoft.com/office/drawing/2014/main" id="{0CA98303-9D46-83A0-BE6C-551949810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355" y="1247828"/>
            <a:ext cx="6769591" cy="4162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326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761AD-47C1-7B02-88E7-97A7CD9E8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28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B8290-BB9B-8C25-FCBF-3C3B4C56E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869"/>
            <a:ext cx="10515600" cy="560609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Colossians 4:3 reads, “At the same time, pray also for us, that God may open to us a door for the word, to declare the mystery of Christ, on account of which I am in prison.” </a:t>
            </a:r>
          </a:p>
        </p:txBody>
      </p:sp>
    </p:spTree>
    <p:extLst>
      <p:ext uri="{BB962C8B-B14F-4D97-AF65-F5344CB8AC3E}">
        <p14:creationId xmlns:p14="http://schemas.microsoft.com/office/powerpoint/2010/main" val="66919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610</Words>
  <Application>Microsoft Office PowerPoint</Application>
  <PresentationFormat>Widescreen</PresentationFormat>
  <Paragraphs>56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“God’s Word can no more be chained than God himself.”</vt:lpstr>
      <vt:lpstr>PowerPoint Presentation</vt:lpstr>
      <vt:lpstr>PowerPoint Presentation</vt:lpstr>
      <vt:lpstr>PowerPoint Presentation</vt:lpstr>
      <vt:lpstr>  Ben and Christy visiting 2021 Podil Conference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Min</dc:creator>
  <cp:lastModifiedBy>Admin</cp:lastModifiedBy>
  <cp:revision>98</cp:revision>
  <dcterms:created xsi:type="dcterms:W3CDTF">2025-06-14T22:24:16Z</dcterms:created>
  <dcterms:modified xsi:type="dcterms:W3CDTF">2025-09-07T12:45:55Z</dcterms:modified>
</cp:coreProperties>
</file>