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04" r:id="rId2"/>
    <p:sldId id="351" r:id="rId3"/>
    <p:sldId id="348" r:id="rId4"/>
    <p:sldId id="350" r:id="rId5"/>
    <p:sldId id="349" r:id="rId6"/>
    <p:sldId id="352" r:id="rId7"/>
    <p:sldId id="305" r:id="rId8"/>
    <p:sldId id="355" r:id="rId9"/>
    <p:sldId id="306" r:id="rId10"/>
    <p:sldId id="307" r:id="rId11"/>
    <p:sldId id="308" r:id="rId12"/>
    <p:sldId id="346" r:id="rId13"/>
    <p:sldId id="353" r:id="rId14"/>
    <p:sldId id="354" r:id="rId15"/>
    <p:sldId id="310" r:id="rId16"/>
    <p:sldId id="357" r:id="rId17"/>
    <p:sldId id="358" r:id="rId18"/>
    <p:sldId id="319" r:id="rId19"/>
    <p:sldId id="356" r:id="rId20"/>
    <p:sldId id="344" r:id="rId21"/>
    <p:sldId id="32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S::wl@wsghb.onmicrosoft.com::76c1d4bb-0207-45a8-8f61-d44d4a145b6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8"/>
  </p:normalViewPr>
  <p:slideViewPr>
    <p:cSldViewPr snapToGrid="0">
      <p:cViewPr varScale="1">
        <p:scale>
          <a:sx n="63" d="100"/>
          <a:sy n="63" d="100"/>
        </p:scale>
        <p:origin x="772"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9-06T16:07:05.384" idx="1">
    <p:pos x="7152" y="395"/>
    <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1A51C-5AA9-05F9-2B14-5F25B50BD7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4C86B3-86C2-E5CA-50D2-C148378A0F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21769C-728F-6765-B648-5B7EEBBBC899}"/>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5" name="Footer Placeholder 4">
            <a:extLst>
              <a:ext uri="{FF2B5EF4-FFF2-40B4-BE49-F238E27FC236}">
                <a16:creationId xmlns:a16="http://schemas.microsoft.com/office/drawing/2014/main" id="{DAF5EF3E-5E44-09D9-DCA6-A137D7348B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53166B-76D5-ADB8-9DCD-770A6E33DA8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245841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9598-25F5-1680-79F2-05D27ACF9C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292064-1F87-6DBC-F1ED-A9910ABE99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E1AA43-EFFF-2ED1-4C7B-F6E22F84B772}"/>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5" name="Footer Placeholder 4">
            <a:extLst>
              <a:ext uri="{FF2B5EF4-FFF2-40B4-BE49-F238E27FC236}">
                <a16:creationId xmlns:a16="http://schemas.microsoft.com/office/drawing/2014/main" id="{117EB7A5-BEC0-5F7F-1998-733ED468DF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B59632-186E-C893-A28D-B2205090639B}"/>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2620654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7DD425-C170-66FA-7AEC-1BC06B8911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6C7CDC-81F1-7CC3-13A8-CB83E87699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FB7ED6-324C-D25C-1A89-DC4A5B774BF9}"/>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5" name="Footer Placeholder 4">
            <a:extLst>
              <a:ext uri="{FF2B5EF4-FFF2-40B4-BE49-F238E27FC236}">
                <a16:creationId xmlns:a16="http://schemas.microsoft.com/office/drawing/2014/main" id="{6A6BC02C-4096-798A-B785-44042BBB5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9B9E9F-895F-54B5-0A35-034CC0FF4AB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287333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0E6E7-1913-CD99-031E-20FCA37C77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9C48DE-0950-6DE9-4249-1DF42F995E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2405B-FA1A-6F11-D899-0EABA0758254}"/>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5" name="Footer Placeholder 4">
            <a:extLst>
              <a:ext uri="{FF2B5EF4-FFF2-40B4-BE49-F238E27FC236}">
                <a16:creationId xmlns:a16="http://schemas.microsoft.com/office/drawing/2014/main" id="{D839E521-3CBC-A6C9-3D4E-D985A897CC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4F0D9-523E-767D-3C6D-A7C92D01ED8C}"/>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60097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763DA-6D64-889E-4FF6-D6F91BFE05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4F5703-E883-265E-530A-BC556D9D77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65A5E9-9843-EB12-8E50-C4F128EE715A}"/>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5" name="Footer Placeholder 4">
            <a:extLst>
              <a:ext uri="{FF2B5EF4-FFF2-40B4-BE49-F238E27FC236}">
                <a16:creationId xmlns:a16="http://schemas.microsoft.com/office/drawing/2014/main" id="{E3FCA2F5-48E4-2B5C-1EA9-4CB60292D4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22DED-32C0-C1A7-83F0-4EB0E6BAD94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146081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29D73-D48A-4CF2-02E4-F4BC5AD7E7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A7019D-86AA-D932-7D09-2872DE7B55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0FB422-ED9A-5281-75D5-77092E1207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CBD83F-3B2B-ADFC-7220-3A476B18C63C}"/>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6" name="Footer Placeholder 5">
            <a:extLst>
              <a:ext uri="{FF2B5EF4-FFF2-40B4-BE49-F238E27FC236}">
                <a16:creationId xmlns:a16="http://schemas.microsoft.com/office/drawing/2014/main" id="{FE3FE780-F961-6765-35A9-425E4651E8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F28946-1012-8635-47FB-A8578553F4ED}"/>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14235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73EB2-66A2-9578-8649-6EC9E0118B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AF3F36-6EAB-9C70-C6D1-B0B9579F08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3E6A10-3879-BE4B-68DB-798535AEAF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49ECC8-A383-DC6A-2CF2-911C70E894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9546C0-E13D-30DB-863A-00DFC0C40F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3C149C-932C-D790-5AE2-BDE647174E26}"/>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8" name="Footer Placeholder 7">
            <a:extLst>
              <a:ext uri="{FF2B5EF4-FFF2-40B4-BE49-F238E27FC236}">
                <a16:creationId xmlns:a16="http://schemas.microsoft.com/office/drawing/2014/main" id="{C0B95A1E-DB89-9C68-92F1-F6E6FB21FD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9F043B-5633-8793-3B88-471849EBAA88}"/>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98216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B65C9-92B7-60F8-68BB-80527F6A5B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EBE1E0-3057-2FF6-9DE0-9107108E8BEF}"/>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4" name="Footer Placeholder 3">
            <a:extLst>
              <a:ext uri="{FF2B5EF4-FFF2-40B4-BE49-F238E27FC236}">
                <a16:creationId xmlns:a16="http://schemas.microsoft.com/office/drawing/2014/main" id="{58055260-A73B-79BA-344E-044C99728D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40E8B6-8FA2-7B0E-AE30-E11AC0546A17}"/>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804685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8DCDBB-CBA8-EB8A-3FDD-E0B7467F130B}"/>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3" name="Footer Placeholder 2">
            <a:extLst>
              <a:ext uri="{FF2B5EF4-FFF2-40B4-BE49-F238E27FC236}">
                <a16:creationId xmlns:a16="http://schemas.microsoft.com/office/drawing/2014/main" id="{57D8A4EC-252F-2EB0-5411-C976E53B9A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7DCE41-6ECF-E14C-CE76-2CDE054D7F0E}"/>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741328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4EA93-6954-DF34-2830-494CE52C4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3112F3-5227-4747-DA4C-A61F8AD655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FB9D97-E1F2-1289-2F6B-B609DF4B06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2EA7B7-5F4B-120B-F59A-29C973053189}"/>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6" name="Footer Placeholder 5">
            <a:extLst>
              <a:ext uri="{FF2B5EF4-FFF2-40B4-BE49-F238E27FC236}">
                <a16:creationId xmlns:a16="http://schemas.microsoft.com/office/drawing/2014/main" id="{3D02819F-DE47-C485-E133-3C93D5A4A9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E22FD-1286-CA85-7637-79DE18A36FFC}"/>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26342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4223A-80A6-34D6-6E60-AFAFBD7F83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09F3C3-6D27-8B2E-7D4D-241B0A23D1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690C99-2650-0F94-82D2-039E722090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19DAB-3029-7E40-B118-1947FC8FFCCF}"/>
              </a:ext>
            </a:extLst>
          </p:cNvPr>
          <p:cNvSpPr>
            <a:spLocks noGrp="1"/>
          </p:cNvSpPr>
          <p:nvPr>
            <p:ph type="dt" sz="half" idx="10"/>
          </p:nvPr>
        </p:nvSpPr>
        <p:spPr/>
        <p:txBody>
          <a:bodyPr/>
          <a:lstStyle/>
          <a:p>
            <a:fld id="{B73C81C1-87F6-504C-8C73-68C9C5D75E44}" type="datetimeFigureOut">
              <a:rPr lang="en-US" smtClean="0"/>
              <a:t>10/28/2025</a:t>
            </a:fld>
            <a:endParaRPr lang="en-US"/>
          </a:p>
        </p:txBody>
      </p:sp>
      <p:sp>
        <p:nvSpPr>
          <p:cNvPr id="6" name="Footer Placeholder 5">
            <a:extLst>
              <a:ext uri="{FF2B5EF4-FFF2-40B4-BE49-F238E27FC236}">
                <a16:creationId xmlns:a16="http://schemas.microsoft.com/office/drawing/2014/main" id="{B97DB4EF-F7AF-5749-9168-32B21EFF86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7E76A-BE93-EB60-5D5F-035B5E7B33DD}"/>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675724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05D1C8-46CB-36C7-444B-4A63497C4B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F89459-3688-CDFE-8C99-D62EDF4565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F4C9B-EC68-EA2B-4538-826510571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3C81C1-87F6-504C-8C73-68C9C5D75E44}" type="datetimeFigureOut">
              <a:rPr lang="en-US" smtClean="0"/>
              <a:t>10/28/2025</a:t>
            </a:fld>
            <a:endParaRPr lang="en-US"/>
          </a:p>
        </p:txBody>
      </p:sp>
      <p:sp>
        <p:nvSpPr>
          <p:cNvPr id="5" name="Footer Placeholder 4">
            <a:extLst>
              <a:ext uri="{FF2B5EF4-FFF2-40B4-BE49-F238E27FC236}">
                <a16:creationId xmlns:a16="http://schemas.microsoft.com/office/drawing/2014/main" id="{BB29426C-1DC7-2379-8E74-625BBAC1EA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8D1FB79-02BC-68F1-6689-F45E225818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C27D9E-3CE5-7740-A470-262BA47B3A08}" type="slidenum">
              <a:rPr lang="en-US" smtClean="0"/>
              <a:t>‹#›</a:t>
            </a:fld>
            <a:endParaRPr lang="en-US"/>
          </a:p>
        </p:txBody>
      </p:sp>
    </p:spTree>
    <p:extLst>
      <p:ext uri="{BB962C8B-B14F-4D97-AF65-F5344CB8AC3E}">
        <p14:creationId xmlns:p14="http://schemas.microsoft.com/office/powerpoint/2010/main" val="1658702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eb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BF8F6-B390-25AD-1E15-7A6D6479B839}"/>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CE7256-42C9-278E-BFCE-6C73230364F9}"/>
              </a:ext>
            </a:extLst>
          </p:cNvPr>
          <p:cNvSpPr>
            <a:spLocks noGrp="1"/>
          </p:cNvSpPr>
          <p:nvPr>
            <p:ph idx="1"/>
          </p:nvPr>
        </p:nvSpPr>
        <p:spPr>
          <a:xfrm>
            <a:off x="838200" y="500141"/>
            <a:ext cx="10515600" cy="5676822"/>
          </a:xfrm>
        </p:spPr>
        <p:txBody>
          <a:bodyPr>
            <a:normAutofit/>
          </a:bodyPr>
          <a:lstStyle/>
          <a:p>
            <a:pPr marL="0" indent="0">
              <a:buNone/>
            </a:pPr>
            <a:endParaRPr lang="en-US" sz="3600" dirty="0"/>
          </a:p>
          <a:p>
            <a:pPr marL="0" indent="0">
              <a:buNone/>
            </a:pPr>
            <a:r>
              <a:rPr lang="en-US" sz="3600" dirty="0"/>
              <a:t>2 Thessalonians 3:16-18:</a:t>
            </a:r>
          </a:p>
          <a:p>
            <a:pPr marL="0" indent="0">
              <a:buNone/>
            </a:pPr>
            <a:endParaRPr lang="en-US" sz="3600" dirty="0"/>
          </a:p>
          <a:p>
            <a:pPr marL="0" indent="0">
              <a:buNone/>
            </a:pPr>
            <a:r>
              <a:rPr lang="en-US" sz="3600" b="1" baseline="30000" dirty="0"/>
              <a:t>16 </a:t>
            </a:r>
            <a:r>
              <a:rPr lang="en-US" sz="3600" dirty="0"/>
              <a:t>Now may the Lord of peace himself give you peace at all times in every way. The Lord be with you all.</a:t>
            </a:r>
          </a:p>
          <a:p>
            <a:pPr marL="0" indent="0">
              <a:buNone/>
            </a:pPr>
            <a:r>
              <a:rPr lang="en-US" sz="3600" b="1" baseline="30000" dirty="0"/>
              <a:t>17 </a:t>
            </a:r>
            <a:r>
              <a:rPr lang="en-US" sz="3600" dirty="0"/>
              <a:t>I, Paul, write this greeting with my own hand. This is the sign of genuineness in every letter of mine; it is the way I write. </a:t>
            </a:r>
          </a:p>
          <a:p>
            <a:pPr marL="0" indent="0">
              <a:buNone/>
            </a:pPr>
            <a:r>
              <a:rPr lang="en-US" sz="3600" b="1" baseline="30000" dirty="0"/>
              <a:t>18 </a:t>
            </a:r>
            <a:r>
              <a:rPr lang="en-US" sz="3600" dirty="0"/>
              <a:t>The grace of our Lord Jesus Christ be with you all.</a:t>
            </a:r>
          </a:p>
          <a:p>
            <a:pPr marL="0" indent="0">
              <a:buNone/>
            </a:pPr>
            <a:endParaRPr lang="en-US" sz="3200" dirty="0"/>
          </a:p>
        </p:txBody>
      </p:sp>
    </p:spTree>
    <p:extLst>
      <p:ext uri="{BB962C8B-B14F-4D97-AF65-F5344CB8AC3E}">
        <p14:creationId xmlns:p14="http://schemas.microsoft.com/office/powerpoint/2010/main" val="1693656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761AD-47C1-7B02-88E7-97A7CD9E8DFF}"/>
              </a:ext>
            </a:extLst>
          </p:cNvPr>
          <p:cNvSpPr>
            <a:spLocks noGrp="1"/>
          </p:cNvSpPr>
          <p:nvPr>
            <p:ph type="title"/>
          </p:nvPr>
        </p:nvSpPr>
        <p:spPr>
          <a:xfrm>
            <a:off x="838200" y="365125"/>
            <a:ext cx="10515600" cy="6428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4DB8290-BB9B-8C25-FCBF-3C3B4C56E498}"/>
              </a:ext>
            </a:extLst>
          </p:cNvPr>
          <p:cNvSpPr>
            <a:spLocks noGrp="1"/>
          </p:cNvSpPr>
          <p:nvPr>
            <p:ph idx="1"/>
          </p:nvPr>
        </p:nvSpPr>
        <p:spPr>
          <a:xfrm>
            <a:off x="838200" y="570869"/>
            <a:ext cx="10515600" cy="5606094"/>
          </a:xfrm>
        </p:spPr>
        <p:txBody>
          <a:bodyPr/>
          <a:lstStyle/>
          <a:p>
            <a:pPr marL="0" indent="0">
              <a:buNone/>
            </a:pPr>
            <a:endParaRPr lang="en-US" dirty="0"/>
          </a:p>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613381E1-E862-C289-F32F-98608830B69C}"/>
              </a:ext>
            </a:extLst>
          </p:cNvPr>
          <p:cNvSpPr txBox="1"/>
          <p:nvPr/>
        </p:nvSpPr>
        <p:spPr>
          <a:xfrm>
            <a:off x="1550944" y="2096643"/>
            <a:ext cx="9558258" cy="2800767"/>
          </a:xfrm>
          <a:prstGeom prst="rect">
            <a:avLst/>
          </a:prstGeom>
          <a:noFill/>
        </p:spPr>
        <p:txBody>
          <a:bodyPr wrap="square">
            <a:spAutoFit/>
          </a:bodyPr>
          <a:lstStyle/>
          <a:p>
            <a:r>
              <a:rPr lang="en-US" sz="4400"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John 14:27, “</a:t>
            </a:r>
            <a:r>
              <a:rPr lang="en-US" sz="44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Peace I leave with you; my peace I give to you. Not as the world gives do I give to you. Let not your hearts be troubled, neither let them be afraid.”</a:t>
            </a:r>
            <a:r>
              <a:rPr lang="en-US" sz="4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4400" dirty="0"/>
          </a:p>
        </p:txBody>
      </p:sp>
    </p:spTree>
    <p:extLst>
      <p:ext uri="{BB962C8B-B14F-4D97-AF65-F5344CB8AC3E}">
        <p14:creationId xmlns:p14="http://schemas.microsoft.com/office/powerpoint/2010/main" val="66919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FFCBB-D352-8E2F-DCE3-1AAC7B5FC9C3}"/>
              </a:ext>
            </a:extLst>
          </p:cNvPr>
          <p:cNvSpPr>
            <a:spLocks noGrp="1"/>
          </p:cNvSpPr>
          <p:nvPr>
            <p:ph type="title"/>
          </p:nvPr>
        </p:nvSpPr>
        <p:spPr>
          <a:xfrm>
            <a:off x="838200" y="365125"/>
            <a:ext cx="10515600" cy="5418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ED33B93-FBE2-DBA8-6BCE-98059E157CA5}"/>
              </a:ext>
            </a:extLst>
          </p:cNvPr>
          <p:cNvSpPr>
            <a:spLocks noGrp="1"/>
          </p:cNvSpPr>
          <p:nvPr>
            <p:ph idx="1"/>
          </p:nvPr>
        </p:nvSpPr>
        <p:spPr>
          <a:xfrm>
            <a:off x="838200" y="469830"/>
            <a:ext cx="10515600" cy="5707133"/>
          </a:xfrm>
        </p:spPr>
        <p:txBody>
          <a:bodyPr>
            <a:normAutofit/>
          </a:bodyPr>
          <a:lstStyle/>
          <a:p>
            <a:pPr marL="0" indent="0">
              <a:buNone/>
            </a:pPr>
            <a:endParaRPr lang="en-US" sz="3600" dirty="0"/>
          </a:p>
          <a:p>
            <a:pPr marL="0" indent="0">
              <a:buNone/>
            </a:pPr>
            <a:endParaRPr lang="en-US" sz="3600" dirty="0"/>
          </a:p>
          <a:p>
            <a:pPr marL="0" indent="0">
              <a:buNone/>
            </a:pPr>
            <a:endParaRPr lang="en-US" dirty="0"/>
          </a:p>
        </p:txBody>
      </p:sp>
      <p:sp>
        <p:nvSpPr>
          <p:cNvPr id="5" name="TextBox 4">
            <a:extLst>
              <a:ext uri="{FF2B5EF4-FFF2-40B4-BE49-F238E27FC236}">
                <a16:creationId xmlns:a16="http://schemas.microsoft.com/office/drawing/2014/main" id="{0EE23F7A-1499-B17B-8198-F353BAF92E8D}"/>
              </a:ext>
            </a:extLst>
          </p:cNvPr>
          <p:cNvSpPr txBox="1"/>
          <p:nvPr/>
        </p:nvSpPr>
        <p:spPr>
          <a:xfrm>
            <a:off x="1712606" y="1460167"/>
            <a:ext cx="9159155" cy="3416320"/>
          </a:xfrm>
          <a:prstGeom prst="rect">
            <a:avLst/>
          </a:prstGeom>
          <a:noFill/>
        </p:spPr>
        <p:txBody>
          <a:bodyPr wrap="square">
            <a:spAutoFit/>
          </a:bodyPr>
          <a:lstStyle/>
          <a:p>
            <a:r>
              <a:rPr lang="en-US" sz="54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Psalm 119:165, “</a:t>
            </a:r>
            <a:r>
              <a:rPr lang="en-US" sz="5400" dirty="0">
                <a:solidFill>
                  <a:srgbClr val="000000"/>
                </a:solidFill>
                <a:effectLst/>
                <a:highlight>
                  <a:srgbClr val="00FF00"/>
                </a:highlight>
                <a:latin typeface="Times New Roman" panose="02020603050405020304" pitchFamily="18" charset="0"/>
                <a:ea typeface="Calibri" panose="020F0502020204030204" pitchFamily="34" charset="0"/>
              </a:rPr>
              <a:t>Great peace have those who love your law; nothing can make them stumble.</a:t>
            </a:r>
            <a:r>
              <a:rPr lang="en-US" sz="5400"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a:t>
            </a:r>
            <a:r>
              <a:rPr lang="en-US" sz="5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5400" dirty="0"/>
          </a:p>
        </p:txBody>
      </p:sp>
    </p:spTree>
    <p:extLst>
      <p:ext uri="{BB962C8B-B14F-4D97-AF65-F5344CB8AC3E}">
        <p14:creationId xmlns:p14="http://schemas.microsoft.com/office/powerpoint/2010/main" val="2259362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CF3EE-E964-4440-260E-F412595F0E7E}"/>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4" name="Content Placeholder 3">
            <a:extLst>
              <a:ext uri="{FF2B5EF4-FFF2-40B4-BE49-F238E27FC236}">
                <a16:creationId xmlns:a16="http://schemas.microsoft.com/office/drawing/2014/main" id="{CBF5D149-8FE4-2A1F-BF92-51DC7A0C472A}"/>
              </a:ext>
            </a:extLst>
          </p:cNvPr>
          <p:cNvSpPr>
            <a:spLocks noGrp="1"/>
          </p:cNvSpPr>
          <p:nvPr>
            <p:ph idx="1"/>
          </p:nvPr>
        </p:nvSpPr>
        <p:spPr>
          <a:xfrm>
            <a:off x="838200" y="820291"/>
            <a:ext cx="10515600" cy="5524938"/>
          </a:xfrm>
        </p:spPr>
        <p:txBody>
          <a:bodyPr/>
          <a:lstStyle/>
          <a:p>
            <a:pPr marL="0" indent="0">
              <a:buNone/>
            </a:pPr>
            <a:endParaRPr lang="en-US" dirty="0"/>
          </a:p>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627973D2-7D67-CEE1-755D-4AC34753AF61}"/>
              </a:ext>
            </a:extLst>
          </p:cNvPr>
          <p:cNvSpPr txBox="1"/>
          <p:nvPr/>
        </p:nvSpPr>
        <p:spPr>
          <a:xfrm>
            <a:off x="964919" y="1927471"/>
            <a:ext cx="10515600" cy="2585323"/>
          </a:xfrm>
          <a:prstGeom prst="rect">
            <a:avLst/>
          </a:prstGeom>
          <a:noFill/>
        </p:spPr>
        <p:txBody>
          <a:bodyPr wrap="square">
            <a:spAutoFit/>
          </a:bodyPr>
          <a:lstStyle/>
          <a:p>
            <a:r>
              <a:rPr lang="en-US" sz="54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Psalm 29:11, “</a:t>
            </a:r>
            <a:r>
              <a:rPr lang="en-US" sz="5400"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The </a:t>
            </a:r>
            <a:r>
              <a:rPr lang="en-US" sz="5400" cap="small"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Lord</a:t>
            </a:r>
            <a:r>
              <a:rPr lang="en-US" sz="5400"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 will give strength to His people;</a:t>
            </a:r>
            <a:r>
              <a:rPr lang="en-US" sz="54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a:t>
            </a:r>
            <a:r>
              <a:rPr lang="en-US" sz="5400"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the </a:t>
            </a:r>
            <a:r>
              <a:rPr lang="en-US" sz="5400" cap="small"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Lord</a:t>
            </a:r>
            <a:r>
              <a:rPr lang="en-US" sz="5400"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 will bless His people with peace.”</a:t>
            </a:r>
            <a:r>
              <a:rPr lang="en-US" sz="5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5400" dirty="0"/>
          </a:p>
        </p:txBody>
      </p:sp>
    </p:spTree>
    <p:extLst>
      <p:ext uri="{BB962C8B-B14F-4D97-AF65-F5344CB8AC3E}">
        <p14:creationId xmlns:p14="http://schemas.microsoft.com/office/powerpoint/2010/main" val="1752274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44E69-07A9-E1C3-5484-3F5472468315}"/>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D96CE95-C14F-7F81-AAFC-7D0BAA9AD255}"/>
              </a:ext>
            </a:extLst>
          </p:cNvPr>
          <p:cNvSpPr>
            <a:spLocks noGrp="1"/>
          </p:cNvSpPr>
          <p:nvPr>
            <p:ph idx="1"/>
          </p:nvPr>
        </p:nvSpPr>
        <p:spPr>
          <a:xfrm>
            <a:off x="-1119123" y="-1823374"/>
            <a:ext cx="14921182" cy="9423709"/>
          </a:xfrm>
        </p:spPr>
        <p:txBody>
          <a:bodyPr/>
          <a:lstStyle/>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51E0C1B9-97B0-2695-41D4-CBD7A0DD60EE}"/>
              </a:ext>
            </a:extLst>
          </p:cNvPr>
          <p:cNvSpPr txBox="1"/>
          <p:nvPr/>
        </p:nvSpPr>
        <p:spPr>
          <a:xfrm>
            <a:off x="969971" y="1604148"/>
            <a:ext cx="9962414" cy="3416320"/>
          </a:xfrm>
          <a:prstGeom prst="rect">
            <a:avLst/>
          </a:prstGeom>
          <a:noFill/>
        </p:spPr>
        <p:txBody>
          <a:bodyPr wrap="square">
            <a:spAutoFit/>
          </a:bodyPr>
          <a:lstStyle/>
          <a:p>
            <a:r>
              <a:rPr lang="en-US" sz="54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Look at verse 16 again. “Now may the Lord of peace himself give you peace at all times in every way. The Lord be with you all.”</a:t>
            </a:r>
            <a:r>
              <a:rPr lang="en-US" sz="5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5400" dirty="0"/>
          </a:p>
        </p:txBody>
      </p:sp>
    </p:spTree>
    <p:extLst>
      <p:ext uri="{BB962C8B-B14F-4D97-AF65-F5344CB8AC3E}">
        <p14:creationId xmlns:p14="http://schemas.microsoft.com/office/powerpoint/2010/main" val="1947374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609B-8A79-9006-9F82-8B95A6587147}"/>
              </a:ext>
            </a:extLst>
          </p:cNvPr>
          <p:cNvSpPr>
            <a:spLocks noGrp="1"/>
          </p:cNvSpPr>
          <p:nvPr>
            <p:ph type="title"/>
          </p:nvPr>
        </p:nvSpPr>
        <p:spPr>
          <a:xfrm>
            <a:off x="883667" y="349969"/>
            <a:ext cx="10515600" cy="45719"/>
          </a:xfrm>
        </p:spPr>
        <p:txBody>
          <a:bodyPr>
            <a:normAutofit fontScale="90000"/>
          </a:bodyPr>
          <a:lstStyle/>
          <a:p>
            <a:br>
              <a:rPr lang="en-US" dirty="0"/>
            </a:br>
            <a:br>
              <a:rPr lang="en-US" dirty="0"/>
            </a:br>
            <a:br>
              <a:rPr lang="en-US" dirty="0"/>
            </a:br>
            <a:endParaRPr lang="en-US" dirty="0"/>
          </a:p>
        </p:txBody>
      </p:sp>
      <p:sp>
        <p:nvSpPr>
          <p:cNvPr id="5" name="Content Placeholder 4">
            <a:extLst>
              <a:ext uri="{FF2B5EF4-FFF2-40B4-BE49-F238E27FC236}">
                <a16:creationId xmlns:a16="http://schemas.microsoft.com/office/drawing/2014/main" id="{7317C293-40D1-77A0-B98E-61BFA88B2D76}"/>
              </a:ext>
            </a:extLst>
          </p:cNvPr>
          <p:cNvSpPr>
            <a:spLocks noGrp="1"/>
          </p:cNvSpPr>
          <p:nvPr>
            <p:ph idx="1"/>
          </p:nvPr>
        </p:nvSpPr>
        <p:spPr>
          <a:xfrm>
            <a:off x="838200" y="767894"/>
            <a:ext cx="10515600" cy="5409069"/>
          </a:xfrm>
        </p:spPr>
        <p:txBody>
          <a:bodyPr/>
          <a:lstStyle/>
          <a:p>
            <a:endParaRPr lang="en-US" dirty="0"/>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00615FF1-EDE6-0D6B-28AE-A6C8CE7582FD}"/>
              </a:ext>
            </a:extLst>
          </p:cNvPr>
          <p:cNvSpPr txBox="1"/>
          <p:nvPr/>
        </p:nvSpPr>
        <p:spPr>
          <a:xfrm>
            <a:off x="1409490" y="1399545"/>
            <a:ext cx="8952026" cy="2585323"/>
          </a:xfrm>
          <a:prstGeom prst="rect">
            <a:avLst/>
          </a:prstGeom>
          <a:noFill/>
        </p:spPr>
        <p:txBody>
          <a:bodyPr wrap="square">
            <a:spAutoFit/>
          </a:bodyPr>
          <a:lstStyle/>
          <a:p>
            <a:r>
              <a:rPr lang="en-US" sz="54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Look at verse 16b, “…give you peace at all times in every way. The Lord be with you all.”</a:t>
            </a:r>
            <a:r>
              <a:rPr lang="en-US" sz="5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5400" dirty="0"/>
          </a:p>
        </p:txBody>
      </p:sp>
    </p:spTree>
    <p:extLst>
      <p:ext uri="{BB962C8B-B14F-4D97-AF65-F5344CB8AC3E}">
        <p14:creationId xmlns:p14="http://schemas.microsoft.com/office/powerpoint/2010/main" val="2722524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456C-3BB4-AD28-F1C2-3B3C5817D0DF}"/>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ABFB62F-61C3-1ADB-B04B-96B9102409D1}"/>
              </a:ext>
            </a:extLst>
          </p:cNvPr>
          <p:cNvSpPr>
            <a:spLocks noGrp="1"/>
          </p:cNvSpPr>
          <p:nvPr>
            <p:ph idx="1"/>
          </p:nvPr>
        </p:nvSpPr>
        <p:spPr>
          <a:xfrm>
            <a:off x="838200" y="726756"/>
            <a:ext cx="10515600" cy="5766119"/>
          </a:xfrm>
        </p:spPr>
        <p:txBody>
          <a:bodyPr/>
          <a:lstStyle/>
          <a:p>
            <a:pPr marL="0" indent="0">
              <a:buNone/>
            </a:pPr>
            <a:endParaRPr lang="en-US" b="1" u="sng" dirty="0"/>
          </a:p>
          <a:p>
            <a:pPr marL="0" indent="0">
              <a:buNone/>
            </a:pPr>
            <a:endParaRPr lang="en-US" b="1" u="sng" dirty="0"/>
          </a:p>
        </p:txBody>
      </p:sp>
      <p:sp>
        <p:nvSpPr>
          <p:cNvPr id="5" name="TextBox 4">
            <a:extLst>
              <a:ext uri="{FF2B5EF4-FFF2-40B4-BE49-F238E27FC236}">
                <a16:creationId xmlns:a16="http://schemas.microsoft.com/office/drawing/2014/main" id="{957EF588-7520-1A09-CDC7-C28D53D24B50}"/>
              </a:ext>
            </a:extLst>
          </p:cNvPr>
          <p:cNvSpPr txBox="1"/>
          <p:nvPr/>
        </p:nvSpPr>
        <p:spPr>
          <a:xfrm>
            <a:off x="1086166" y="2356885"/>
            <a:ext cx="10225114" cy="2585323"/>
          </a:xfrm>
          <a:prstGeom prst="rect">
            <a:avLst/>
          </a:prstGeom>
          <a:noFill/>
        </p:spPr>
        <p:txBody>
          <a:bodyPr wrap="square">
            <a:spAutoFit/>
          </a:bodyPr>
          <a:lstStyle/>
          <a:p>
            <a:r>
              <a:rPr lang="en-US" sz="5400"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Isaiah 26:3, “</a:t>
            </a:r>
            <a:r>
              <a:rPr lang="en-US" sz="5400" dirty="0">
                <a:solidFill>
                  <a:srgbClr val="000000"/>
                </a:solidFill>
                <a:effectLst/>
                <a:highlight>
                  <a:srgbClr val="00FF00"/>
                </a:highlight>
                <a:latin typeface="Times New Roman" panose="02020603050405020304" pitchFamily="18" charset="0"/>
                <a:ea typeface="Calibri" panose="020F0502020204030204" pitchFamily="34" charset="0"/>
              </a:rPr>
              <a:t>You keep him in perfect peace</a:t>
            </a:r>
            <a:r>
              <a:rPr lang="en-US" sz="5400" dirty="0">
                <a:solidFill>
                  <a:srgbClr val="000000"/>
                </a:solidFill>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a:t>
            </a:r>
            <a:r>
              <a:rPr lang="en-US" sz="5400" dirty="0">
                <a:solidFill>
                  <a:srgbClr val="000000"/>
                </a:solidFill>
                <a:effectLst/>
                <a:highlight>
                  <a:srgbClr val="00FF00"/>
                </a:highlight>
                <a:latin typeface="Times New Roman" panose="02020603050405020304" pitchFamily="18" charset="0"/>
                <a:ea typeface="Calibri" panose="020F0502020204030204" pitchFamily="34" charset="0"/>
              </a:rPr>
              <a:t>whose mind is stayed on you, because he trusts in you.</a:t>
            </a:r>
            <a:r>
              <a:rPr lang="en-US" sz="5400" dirty="0">
                <a:solidFill>
                  <a:srgbClr val="000000"/>
                </a:solidFill>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a:t>
            </a:r>
            <a:r>
              <a:rPr lang="en-US" sz="5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5400" dirty="0"/>
          </a:p>
        </p:txBody>
      </p:sp>
    </p:spTree>
    <p:extLst>
      <p:ext uri="{BB962C8B-B14F-4D97-AF65-F5344CB8AC3E}">
        <p14:creationId xmlns:p14="http://schemas.microsoft.com/office/powerpoint/2010/main" val="1566058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6AAC8-6BB9-B9B2-68EA-1C2C9C176A7E}"/>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7BE4E7B-1A74-49BF-94BA-E835C5745E7D}"/>
              </a:ext>
            </a:extLst>
          </p:cNvPr>
          <p:cNvSpPr>
            <a:spLocks noGrp="1"/>
          </p:cNvSpPr>
          <p:nvPr>
            <p:ph idx="1"/>
          </p:nvPr>
        </p:nvSpPr>
        <p:spPr>
          <a:xfrm>
            <a:off x="838200" y="454674"/>
            <a:ext cx="10515600" cy="5722289"/>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4800" dirty="0"/>
              <a:t>Galatians 5:22, “But the fruit of the Spirit is love, joy, peace, patience, kindness, goodness, faithfulness.” </a:t>
            </a:r>
          </a:p>
        </p:txBody>
      </p:sp>
    </p:spTree>
    <p:extLst>
      <p:ext uri="{BB962C8B-B14F-4D97-AF65-F5344CB8AC3E}">
        <p14:creationId xmlns:p14="http://schemas.microsoft.com/office/powerpoint/2010/main" val="2191619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8034E-E10C-0521-6606-D1F3C37830F9}"/>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77EA5BD-C96D-8986-4DF0-296F51EFFA66}"/>
              </a:ext>
            </a:extLst>
          </p:cNvPr>
          <p:cNvSpPr>
            <a:spLocks noGrp="1"/>
          </p:cNvSpPr>
          <p:nvPr>
            <p:ph idx="1"/>
          </p:nvPr>
        </p:nvSpPr>
        <p:spPr>
          <a:xfrm>
            <a:off x="838200" y="464778"/>
            <a:ext cx="10515600" cy="5712185"/>
          </a:xfrm>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sz="4800" dirty="0"/>
              <a:t>Psalm 119:165, “Great peace have those who love your law; nothing can make them stumble.” </a:t>
            </a:r>
          </a:p>
        </p:txBody>
      </p:sp>
    </p:spTree>
    <p:extLst>
      <p:ext uri="{BB962C8B-B14F-4D97-AF65-F5344CB8AC3E}">
        <p14:creationId xmlns:p14="http://schemas.microsoft.com/office/powerpoint/2010/main" val="3952296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5B46A-E51E-8C50-CA40-05E9A37B7F4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4A31158-C2C1-A254-193C-AB859A90A7A2}"/>
              </a:ext>
            </a:extLst>
          </p:cNvPr>
          <p:cNvSpPr>
            <a:spLocks noGrp="1"/>
          </p:cNvSpPr>
          <p:nvPr>
            <p:ph idx="1"/>
          </p:nvPr>
        </p:nvSpPr>
        <p:spPr>
          <a:xfrm>
            <a:off x="838200" y="410844"/>
            <a:ext cx="10515600" cy="5766119"/>
          </a:xfrm>
        </p:spPr>
        <p:txBody>
          <a:bodyPr/>
          <a:lstStyle/>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dirty="0"/>
          </a:p>
        </p:txBody>
      </p:sp>
      <p:sp>
        <p:nvSpPr>
          <p:cNvPr id="6" name="TextBox 5">
            <a:extLst>
              <a:ext uri="{FF2B5EF4-FFF2-40B4-BE49-F238E27FC236}">
                <a16:creationId xmlns:a16="http://schemas.microsoft.com/office/drawing/2014/main" id="{1421C993-2294-E78D-EB46-EFE31FCB7417}"/>
              </a:ext>
            </a:extLst>
          </p:cNvPr>
          <p:cNvSpPr txBox="1"/>
          <p:nvPr/>
        </p:nvSpPr>
        <p:spPr>
          <a:xfrm>
            <a:off x="1849009" y="3382427"/>
            <a:ext cx="9356180" cy="1938992"/>
          </a:xfrm>
          <a:prstGeom prst="rect">
            <a:avLst/>
          </a:prstGeom>
          <a:noFill/>
        </p:spPr>
        <p:txBody>
          <a:bodyPr wrap="square">
            <a:spAutoFit/>
          </a:bodyPr>
          <a:lstStyle/>
          <a:p>
            <a:r>
              <a:rPr lang="en-US" sz="4000" dirty="0"/>
              <a:t>“The Bible is the greatest of all books; to study it is the noblest of all pursuits; to understand it, the highest of all goals.” </a:t>
            </a:r>
          </a:p>
        </p:txBody>
      </p:sp>
      <p:pic>
        <p:nvPicPr>
          <p:cNvPr id="2050" name="Picture 2" descr="Ryrie Charles C.">
            <a:extLst>
              <a:ext uri="{FF2B5EF4-FFF2-40B4-BE49-F238E27FC236}">
                <a16:creationId xmlns:a16="http://schemas.microsoft.com/office/drawing/2014/main" id="{E2AB717A-67D0-CBD3-F11F-54BC2B9AFD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362" y="1368969"/>
            <a:ext cx="1981200" cy="1866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1147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4197F-8E5A-BB28-562C-337A37FE2235}"/>
              </a:ext>
            </a:extLst>
          </p:cNvPr>
          <p:cNvSpPr>
            <a:spLocks noGrp="1"/>
          </p:cNvSpPr>
          <p:nvPr>
            <p:ph type="title"/>
          </p:nvPr>
        </p:nvSpPr>
        <p:spPr>
          <a:xfrm flipV="1">
            <a:off x="838200" y="319406"/>
            <a:ext cx="10515600" cy="45719"/>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E2A1FCE4-6474-53EA-58CB-41AC1EF4C793}"/>
              </a:ext>
            </a:extLst>
          </p:cNvPr>
          <p:cNvPicPr>
            <a:picLocks noGrp="1" noChangeAspect="1"/>
          </p:cNvPicPr>
          <p:nvPr>
            <p:ph idx="1"/>
          </p:nvPr>
        </p:nvPicPr>
        <p:blipFill>
          <a:blip r:embed="rId2"/>
          <a:stretch>
            <a:fillRect/>
          </a:stretch>
        </p:blipFill>
        <p:spPr>
          <a:xfrm>
            <a:off x="2268008" y="434975"/>
            <a:ext cx="7655984" cy="5741988"/>
          </a:xfrm>
        </p:spPr>
      </p:pic>
    </p:spTree>
    <p:extLst>
      <p:ext uri="{BB962C8B-B14F-4D97-AF65-F5344CB8AC3E}">
        <p14:creationId xmlns:p14="http://schemas.microsoft.com/office/powerpoint/2010/main" val="1795388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5789F-CB34-B2BE-BACE-1FB1C3E4FA1B}"/>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AFB68C0-8DAF-260F-CC87-7ACAA7FB3C3F}"/>
              </a:ext>
            </a:extLst>
          </p:cNvPr>
          <p:cNvSpPr>
            <a:spLocks noGrp="1"/>
          </p:cNvSpPr>
          <p:nvPr>
            <p:ph idx="1"/>
          </p:nvPr>
        </p:nvSpPr>
        <p:spPr>
          <a:xfrm>
            <a:off x="1500896" y="365125"/>
            <a:ext cx="9091056" cy="5318277"/>
          </a:xfrm>
        </p:spPr>
        <p:txBody>
          <a:bodyPr/>
          <a:lstStyle/>
          <a:p>
            <a:pPr marL="0" indent="0">
              <a:buNone/>
            </a:pPr>
            <a:endParaRPr lang="en-US" b="1" baseline="30000" dirty="0"/>
          </a:p>
          <a:p>
            <a:pPr marL="0" indent="0">
              <a:buNone/>
            </a:pPr>
            <a:endParaRPr lang="en-US" b="1" baseline="30000" dirty="0"/>
          </a:p>
          <a:p>
            <a:pPr marL="0" indent="0">
              <a:buNone/>
            </a:pPr>
            <a:endParaRPr lang="en-US" dirty="0"/>
          </a:p>
        </p:txBody>
      </p:sp>
      <p:pic>
        <p:nvPicPr>
          <p:cNvPr id="1026" name="Picture 2" descr="Han Solo -30 Fun Facts About Han Solo from Star Wars">
            <a:extLst>
              <a:ext uri="{FF2B5EF4-FFF2-40B4-BE49-F238E27FC236}">
                <a16:creationId xmlns:a16="http://schemas.microsoft.com/office/drawing/2014/main" id="{6EFE83B6-F675-2321-8849-FB78576213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1322" y="214313"/>
            <a:ext cx="9881582" cy="5883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19297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5CA6D-60C5-3180-7621-F7646F4C0E70}"/>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6F0592A-996F-E568-8813-793A2BDA2FE9}"/>
              </a:ext>
            </a:extLst>
          </p:cNvPr>
          <p:cNvSpPr>
            <a:spLocks noGrp="1"/>
          </p:cNvSpPr>
          <p:nvPr>
            <p:ph idx="1"/>
          </p:nvPr>
        </p:nvSpPr>
        <p:spPr>
          <a:xfrm>
            <a:off x="1156472" y="927448"/>
            <a:ext cx="10515600" cy="5611146"/>
          </a:xfrm>
        </p:spPr>
        <p:txBody>
          <a:bodyPr/>
          <a:lstStyle/>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0618D78D-EBDE-3924-165E-79D3938514E3}"/>
              </a:ext>
            </a:extLst>
          </p:cNvPr>
          <p:cNvSpPr txBox="1"/>
          <p:nvPr/>
        </p:nvSpPr>
        <p:spPr>
          <a:xfrm>
            <a:off x="1156472" y="991195"/>
            <a:ext cx="9240408" cy="4401205"/>
          </a:xfrm>
          <a:prstGeom prst="rect">
            <a:avLst/>
          </a:prstGeom>
          <a:noFill/>
        </p:spPr>
        <p:txBody>
          <a:bodyPr wrap="square">
            <a:spAutoFit/>
          </a:bodyPr>
          <a:lstStyle/>
          <a:p>
            <a:r>
              <a:rPr lang="en-US" sz="4000" dirty="0">
                <a:solidFill>
                  <a:srgbClr val="181818"/>
                </a:solidFill>
                <a:effectLst/>
                <a:highlight>
                  <a:srgbClr val="00FF00"/>
                </a:highlight>
                <a:latin typeface="Aptos Narrow" panose="020B0004020202020204" pitchFamily="34" charset="0"/>
                <a:ea typeface="Calibri" panose="020F0502020204030204" pitchFamily="34" charset="0"/>
                <a:cs typeface="Times New Roman" panose="02020603050405020304" pitchFamily="18" charset="0"/>
              </a:rPr>
              <a:t>Philippians 4:6-7, “…</a:t>
            </a:r>
            <a:r>
              <a:rPr lang="en-US" sz="4000" dirty="0">
                <a:solidFill>
                  <a:srgbClr val="000000"/>
                </a:solidFill>
                <a:effectLst/>
                <a:highlight>
                  <a:srgbClr val="00FF00"/>
                </a:highlight>
                <a:latin typeface="Aptos Narrow" panose="020B0004020202020204" pitchFamily="34" charset="0"/>
                <a:ea typeface="Calibri" panose="020F0502020204030204" pitchFamily="34" charset="0"/>
              </a:rPr>
              <a:t>do not be anxious about anything, but in everything by prayer and supplication with thanksgiving let your requests be made known to God. </a:t>
            </a:r>
            <a:r>
              <a:rPr lang="en-US" sz="4000" b="1" baseline="30000" dirty="0">
                <a:highlight>
                  <a:srgbClr val="00FF00"/>
                </a:highlight>
              </a:rPr>
              <a:t>7 </a:t>
            </a:r>
            <a:r>
              <a:rPr lang="en-US" sz="4000" dirty="0">
                <a:highlight>
                  <a:srgbClr val="00FF00"/>
                </a:highlight>
              </a:rPr>
              <a:t>And the peace of God, which surpasses all understanding, will guard your hearts and your minds in Christ Jesus.</a:t>
            </a:r>
            <a:endParaRPr lang="en-US" sz="4000" dirty="0">
              <a:latin typeface="Aptos Narrow" panose="020B0004020202020204" pitchFamily="34" charset="0"/>
            </a:endParaRPr>
          </a:p>
        </p:txBody>
      </p:sp>
    </p:spTree>
    <p:extLst>
      <p:ext uri="{BB962C8B-B14F-4D97-AF65-F5344CB8AC3E}">
        <p14:creationId xmlns:p14="http://schemas.microsoft.com/office/powerpoint/2010/main" val="955476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6BD6F-29B9-B71E-7DCB-809DAAA0EF1E}"/>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8149DD-95C3-CA71-32AD-45E582D7BA1A}"/>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0A79D60B-2D89-E578-A1BD-6217A58B5483}"/>
              </a:ext>
            </a:extLst>
          </p:cNvPr>
          <p:cNvSpPr txBox="1"/>
          <p:nvPr/>
        </p:nvSpPr>
        <p:spPr>
          <a:xfrm>
            <a:off x="1232671" y="1569640"/>
            <a:ext cx="9305661" cy="3170099"/>
          </a:xfrm>
          <a:prstGeom prst="rect">
            <a:avLst/>
          </a:prstGeom>
          <a:noFill/>
        </p:spPr>
        <p:txBody>
          <a:bodyPr wrap="square">
            <a:spAutoFit/>
          </a:bodyPr>
          <a:lstStyle/>
          <a:p>
            <a:r>
              <a:rPr lang="en-US" sz="40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Verses 17-18, “</a:t>
            </a:r>
            <a:r>
              <a:rPr lang="en-US" sz="4000" b="1" baseline="300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17 </a:t>
            </a:r>
            <a:r>
              <a:rPr lang="en-US" sz="40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I, Paul, write this greeting with my own hand. This is the sign of genuineness in every letter of mine; it is the way I write.</a:t>
            </a:r>
            <a:r>
              <a:rPr lang="en-US" sz="40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US" sz="4000" b="1" baseline="300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18 </a:t>
            </a:r>
            <a:r>
              <a:rPr lang="en-US" sz="40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The grace of our Lord Jesus Christ be with you all.”</a:t>
            </a:r>
            <a:endParaRPr lang="en-US" sz="4000" dirty="0"/>
          </a:p>
        </p:txBody>
      </p:sp>
    </p:spTree>
    <p:extLst>
      <p:ext uri="{BB962C8B-B14F-4D97-AF65-F5344CB8AC3E}">
        <p14:creationId xmlns:p14="http://schemas.microsoft.com/office/powerpoint/2010/main" val="650529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A6544-967B-3532-753D-356C450DA03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4" name="Content Placeholder 3">
            <a:extLst>
              <a:ext uri="{FF2B5EF4-FFF2-40B4-BE49-F238E27FC236}">
                <a16:creationId xmlns:a16="http://schemas.microsoft.com/office/drawing/2014/main" id="{82A6DFB2-9F70-6795-194B-248B31B59961}"/>
              </a:ext>
            </a:extLst>
          </p:cNvPr>
          <p:cNvSpPr>
            <a:spLocks noGrp="1"/>
          </p:cNvSpPr>
          <p:nvPr>
            <p:ph idx="1"/>
          </p:nvPr>
        </p:nvSpPr>
        <p:spPr>
          <a:xfrm>
            <a:off x="838200" y="474882"/>
            <a:ext cx="10515600" cy="5702081"/>
          </a:xfrm>
        </p:spPr>
        <p:txBody>
          <a:bodyPr/>
          <a:lstStyle/>
          <a:p>
            <a:pPr marL="0" indent="0">
              <a:buNone/>
            </a:pPr>
            <a:endParaRPr lang="en-US" dirty="0"/>
          </a:p>
          <a:p>
            <a:pPr marL="0" indent="0">
              <a:buNone/>
            </a:pPr>
            <a:endParaRPr lang="en-US" dirty="0"/>
          </a:p>
          <a:p>
            <a:pPr marL="0" indent="0" algn="ctr">
              <a:buNone/>
            </a:pPr>
            <a:r>
              <a:rPr lang="en-US" sz="4000" dirty="0"/>
              <a:t>The Lord of Peace</a:t>
            </a:r>
          </a:p>
          <a:p>
            <a:pPr marL="0" indent="0">
              <a:buNone/>
            </a:pPr>
            <a:r>
              <a:rPr lang="en-US" sz="4000" dirty="0"/>
              <a:t>2 Thessalonians 3:16-18</a:t>
            </a:r>
          </a:p>
          <a:p>
            <a:pPr marL="0" indent="0">
              <a:buNone/>
            </a:pPr>
            <a:r>
              <a:rPr lang="en-US" sz="4000" dirty="0"/>
              <a:t>Key Verse: 16:</a:t>
            </a:r>
          </a:p>
          <a:p>
            <a:pPr marL="0" indent="0">
              <a:buNone/>
            </a:pPr>
            <a:r>
              <a:rPr lang="en-US" sz="4000" b="1" baseline="30000" dirty="0"/>
              <a:t>16 </a:t>
            </a:r>
            <a:r>
              <a:rPr lang="en-US" sz="4000" dirty="0"/>
              <a:t>Now may the Lord of peace himself give you peace at all times in every way. The Lord be with you all.</a:t>
            </a:r>
          </a:p>
          <a:p>
            <a:pPr marL="0" indent="0">
              <a:buNone/>
            </a:pPr>
            <a:endParaRPr lang="en-US" dirty="0"/>
          </a:p>
        </p:txBody>
      </p:sp>
    </p:spTree>
    <p:extLst>
      <p:ext uri="{BB962C8B-B14F-4D97-AF65-F5344CB8AC3E}">
        <p14:creationId xmlns:p14="http://schemas.microsoft.com/office/powerpoint/2010/main" val="91002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F447F-04E0-1B47-039A-3219134E7D3A}"/>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F773655-BF0F-FBAE-D520-06D84DA3F8D9}"/>
              </a:ext>
            </a:extLst>
          </p:cNvPr>
          <p:cNvSpPr>
            <a:spLocks noGrp="1"/>
          </p:cNvSpPr>
          <p:nvPr>
            <p:ph idx="1"/>
          </p:nvPr>
        </p:nvSpPr>
        <p:spPr/>
        <p:txBody>
          <a:bodyPr>
            <a:normAutofit/>
          </a:bodyPr>
          <a:lstStyle/>
          <a:p>
            <a:pPr marL="0" indent="0">
              <a:buNone/>
            </a:pPr>
            <a:r>
              <a:rPr lang="en-US" sz="4800" dirty="0"/>
              <a:t>Look at verse 16. “Now may the Lord of peace himself give you peace at all times in every way. The Lord be with you all.” </a:t>
            </a:r>
          </a:p>
        </p:txBody>
      </p:sp>
    </p:spTree>
    <p:extLst>
      <p:ext uri="{BB962C8B-B14F-4D97-AF65-F5344CB8AC3E}">
        <p14:creationId xmlns:p14="http://schemas.microsoft.com/office/powerpoint/2010/main" val="2370162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DCFD9-3E1A-AE55-4169-F90866DDD2D1}"/>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2B5F1F1-D7A6-B2AA-C59C-2BF19F501730}"/>
              </a:ext>
            </a:extLst>
          </p:cNvPr>
          <p:cNvSpPr>
            <a:spLocks noGrp="1"/>
          </p:cNvSpPr>
          <p:nvPr>
            <p:ph idx="1"/>
          </p:nvPr>
        </p:nvSpPr>
        <p:spPr>
          <a:xfrm>
            <a:off x="838200" y="454674"/>
            <a:ext cx="10515600" cy="5722289"/>
          </a:xfrm>
        </p:spPr>
        <p:txBody>
          <a:bodyPr/>
          <a:lstStyle/>
          <a:p>
            <a:pPr marL="0" indent="0">
              <a:buNone/>
            </a:pPr>
            <a:endParaRPr lang="en-US" dirty="0"/>
          </a:p>
          <a:p>
            <a:pPr marL="0" indent="0">
              <a:buNone/>
            </a:pPr>
            <a:endParaRPr lang="en-US" dirty="0"/>
          </a:p>
          <a:p>
            <a:pPr marL="0" indent="0">
              <a:buNone/>
            </a:pPr>
            <a:r>
              <a:rPr lang="en-US" sz="4800" dirty="0"/>
              <a:t>Ephesians 4:2-3, “with all humility and gentleness, with patience, bearing with one another in love, </a:t>
            </a:r>
            <a:r>
              <a:rPr lang="en-US" sz="4800" b="1" baseline="30000" dirty="0"/>
              <a:t>3 </a:t>
            </a:r>
            <a:r>
              <a:rPr lang="en-US" sz="4800" dirty="0"/>
              <a:t>eager to maintain the unity of the Spirit in the bond of peace.” </a:t>
            </a:r>
          </a:p>
        </p:txBody>
      </p:sp>
    </p:spTree>
    <p:extLst>
      <p:ext uri="{BB962C8B-B14F-4D97-AF65-F5344CB8AC3E}">
        <p14:creationId xmlns:p14="http://schemas.microsoft.com/office/powerpoint/2010/main" val="2756239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DD563-26B5-D624-2942-E93600988F00}"/>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0AB5A57-C685-AAFC-D185-F2D6AFCD305A}"/>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r>
              <a:rPr lang="en-US" sz="4400" dirty="0"/>
              <a:t>Isaiah 53:5, “But he was pierced for our transgressions; he was crushed for our iniquities; upon him was the chastisement that brought us peace, and with his wounds we are healed.” </a:t>
            </a:r>
          </a:p>
        </p:txBody>
      </p:sp>
    </p:spTree>
    <p:extLst>
      <p:ext uri="{BB962C8B-B14F-4D97-AF65-F5344CB8AC3E}">
        <p14:creationId xmlns:p14="http://schemas.microsoft.com/office/powerpoint/2010/main" val="2886311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DF7B6-4924-C931-C5C2-13417A489B15}"/>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59F00BF-9DA7-6D18-B282-01657DFD12C2}"/>
              </a:ext>
            </a:extLst>
          </p:cNvPr>
          <p:cNvSpPr>
            <a:spLocks noGrp="1"/>
          </p:cNvSpPr>
          <p:nvPr>
            <p:ph idx="1"/>
          </p:nvPr>
        </p:nvSpPr>
        <p:spPr>
          <a:xfrm>
            <a:off x="838200" y="1107128"/>
            <a:ext cx="10515600" cy="5268412"/>
          </a:xfrm>
        </p:spPr>
        <p:txBody>
          <a:bodyPr/>
          <a:lstStyle/>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DC0E4AAA-AB7B-8D09-C37A-3B9621D857C7}"/>
              </a:ext>
            </a:extLst>
          </p:cNvPr>
          <p:cNvPicPr>
            <a:picLocks noChangeAspect="1"/>
          </p:cNvPicPr>
          <p:nvPr/>
        </p:nvPicPr>
        <p:blipFill>
          <a:blip r:embed="rId2"/>
          <a:stretch>
            <a:fillRect/>
          </a:stretch>
        </p:blipFill>
        <p:spPr>
          <a:xfrm>
            <a:off x="2611850" y="573896"/>
            <a:ext cx="6986824" cy="5629879"/>
          </a:xfrm>
          <a:prstGeom prst="rect">
            <a:avLst/>
          </a:prstGeom>
        </p:spPr>
      </p:pic>
    </p:spTree>
    <p:extLst>
      <p:ext uri="{BB962C8B-B14F-4D97-AF65-F5344CB8AC3E}">
        <p14:creationId xmlns:p14="http://schemas.microsoft.com/office/powerpoint/2010/main" val="516084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A3EA2-388B-C502-25F2-4E076478C18B}"/>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4" name="Content Placeholder 3">
            <a:extLst>
              <a:ext uri="{FF2B5EF4-FFF2-40B4-BE49-F238E27FC236}">
                <a16:creationId xmlns:a16="http://schemas.microsoft.com/office/drawing/2014/main" id="{A952CDEE-C9E3-D45D-06F6-78876232B3E0}"/>
              </a:ext>
            </a:extLst>
          </p:cNvPr>
          <p:cNvSpPr>
            <a:spLocks noGrp="1"/>
          </p:cNvSpPr>
          <p:nvPr>
            <p:ph idx="1"/>
          </p:nvPr>
        </p:nvSpPr>
        <p:spPr>
          <a:xfrm>
            <a:off x="838200" y="-579838"/>
            <a:ext cx="10515600" cy="6632055"/>
          </a:xfrm>
        </p:spPr>
        <p:txBody>
          <a:bodyPr>
            <a:normAutofit lnSpcReduction="10000"/>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3200" dirty="0"/>
              <a:t>“Why were some of the Saints so perfect and contemplative? Because they endeavored to mortify entirely all their earthly desires, and therefore could cling to God with their inmost hearts, and had time to attend to themselves. We are too much occupied with our own passions, and too anxious about transitory things.” </a:t>
            </a:r>
          </a:p>
        </p:txBody>
      </p:sp>
      <p:pic>
        <p:nvPicPr>
          <p:cNvPr id="1028" name="Picture 4" descr="Thomas à Kempis - Alchetron, The Free Social Encyclopedia">
            <a:extLst>
              <a:ext uri="{FF2B5EF4-FFF2-40B4-BE49-F238E27FC236}">
                <a16:creationId xmlns:a16="http://schemas.microsoft.com/office/drawing/2014/main" id="{01FE6A39-2680-D12A-96ED-A631E8A3EB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2250" y="319406"/>
            <a:ext cx="5932128" cy="27357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6485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0E49B-F211-A870-687A-78CBB7D96294}"/>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196E0F9-19D9-1563-7F39-47323B692A86}"/>
              </a:ext>
            </a:extLst>
          </p:cNvPr>
          <p:cNvSpPr>
            <a:spLocks noGrp="1"/>
          </p:cNvSpPr>
          <p:nvPr>
            <p:ph idx="1"/>
          </p:nvPr>
        </p:nvSpPr>
        <p:spPr>
          <a:xfrm>
            <a:off x="838200" y="410844"/>
            <a:ext cx="10515600" cy="5766119"/>
          </a:xfrm>
        </p:spPr>
        <p:txBody>
          <a:bodyPr>
            <a:normAutofit/>
          </a:bodyPr>
          <a:lstStyle/>
          <a:p>
            <a:pPr marL="0" indent="0">
              <a:buNone/>
            </a:pPr>
            <a:endParaRPr lang="en-US" b="1" u="sng" dirty="0"/>
          </a:p>
          <a:p>
            <a:pPr marL="0" indent="0">
              <a:buNone/>
            </a:pPr>
            <a:endParaRPr lang="en-US" b="1" u="sng" dirty="0"/>
          </a:p>
        </p:txBody>
      </p:sp>
      <p:pic>
        <p:nvPicPr>
          <p:cNvPr id="2050" name="Picture 2" descr="Atlantis Submarine">
            <a:extLst>
              <a:ext uri="{FF2B5EF4-FFF2-40B4-BE49-F238E27FC236}">
                <a16:creationId xmlns:a16="http://schemas.microsoft.com/office/drawing/2014/main" id="{57DC9ADC-7E5A-7D67-A773-ADE128222D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7761" y="890588"/>
            <a:ext cx="8704481" cy="51207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13268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2777</TotalTime>
  <Words>609</Words>
  <Application>Microsoft Office PowerPoint</Application>
  <PresentationFormat>Widescreen</PresentationFormat>
  <Paragraphs>58</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Aptos Display</vt:lpstr>
      <vt:lpstr>Aptos Narrow</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Joshua Min</dc:creator>
  <cp:lastModifiedBy>Admin</cp:lastModifiedBy>
  <cp:revision>117</cp:revision>
  <dcterms:created xsi:type="dcterms:W3CDTF">2025-06-14T22:24:16Z</dcterms:created>
  <dcterms:modified xsi:type="dcterms:W3CDTF">2025-10-28T12:22:21Z</dcterms:modified>
</cp:coreProperties>
</file>