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4" r:id="rId2"/>
    <p:sldId id="351" r:id="rId3"/>
    <p:sldId id="348" r:id="rId4"/>
    <p:sldId id="364" r:id="rId5"/>
    <p:sldId id="362" r:id="rId6"/>
    <p:sldId id="350" r:id="rId7"/>
    <p:sldId id="349" r:id="rId8"/>
    <p:sldId id="352" r:id="rId9"/>
    <p:sldId id="305" r:id="rId10"/>
    <p:sldId id="363" r:id="rId11"/>
    <p:sldId id="355" r:id="rId12"/>
    <p:sldId id="306" r:id="rId13"/>
    <p:sldId id="361" r:id="rId14"/>
    <p:sldId id="307" r:id="rId15"/>
    <p:sldId id="308" r:id="rId16"/>
    <p:sldId id="346" r:id="rId17"/>
    <p:sldId id="354" r:id="rId18"/>
    <p:sldId id="310" r:id="rId19"/>
    <p:sldId id="357" r:id="rId20"/>
    <p:sldId id="358" r:id="rId21"/>
    <p:sldId id="319" r:id="rId22"/>
    <p:sldId id="35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S::wl@wsghb.onmicrosoft.com::76c1d4bb-0207-45a8-8f61-d44d4a145b6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>
      <p:cViewPr varScale="1">
        <p:scale>
          <a:sx n="63" d="100"/>
          <a:sy n="63" d="100"/>
        </p:scale>
        <p:origin x="77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9-06T16:07:05.384" idx="1">
    <p:pos x="7152" y="395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1A51C-5AA9-05F9-2B14-5F25B50BD7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4C86B3-86C2-E5CA-50D2-C148378A0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1769C-728F-6765-B648-5B7EEBBBC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5EF3E-5E44-09D9-DCA6-A137D7348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3166B-76D5-ADB8-9DCD-770A6E33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41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99598-25F5-1680-79F2-05D27ACF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292064-1F87-6DBC-F1ED-A9910ABE9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1AA43-EFFF-2ED1-4C7B-F6E22F84B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EB7A5-BEC0-5F7F-1998-733ED468D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59632-186E-C893-A28D-B22050906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54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7DD425-C170-66FA-7AEC-1BC06B8911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C7CDC-81F1-7CC3-13A8-CB83E8769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B7ED6-324C-D25C-1A89-DC4A5B774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BC02C-4096-798A-B785-44042BBB5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B9E9F-895F-54B5-0A35-034CC0FF4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33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0E6E7-1913-CD99-031E-20FCA37C7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C48DE-0950-6DE9-4249-1DF42F995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2405B-FA1A-6F11-D899-0EABA0758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9E521-3CBC-A6C9-3D4E-D985A897C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4F0D9-523E-767D-3C6D-A7C92D01E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9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763DA-6D64-889E-4FF6-D6F91BFE0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4F5703-E883-265E-530A-BC556D9D7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65A5E9-9843-EB12-8E50-C4F128EE7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FCA2F5-48E4-2B5C-1EA9-4CB60292D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22DED-32C0-C1A7-83F0-4EB0E6BAD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81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29D73-D48A-4CF2-02E4-F4BC5AD7E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7019D-86AA-D932-7D09-2872DE7B55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0FB422-ED9A-5281-75D5-77092E120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BD83F-3B2B-ADFC-7220-3A476B18C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3FE780-F961-6765-35A9-425E4651E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F28946-1012-8635-47FB-A8578553F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352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73EB2-66A2-9578-8649-6EC9E011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F3F36-6EAB-9C70-C6D1-B0B9579F0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3E6A10-3879-BE4B-68DB-798535AEAF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49ECC8-A383-DC6A-2CF2-911C70E894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9546C0-E13D-30DB-863A-00DFC0C40F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3C149C-932C-D790-5AE2-BDE647174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B95A1E-DB89-9C68-92F1-F6E6FB21F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9F043B-5633-8793-3B88-471849EBA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16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B65C9-92B7-60F8-68BB-80527F6A5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EBE1E0-3057-2FF6-9DE0-9107108E8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055260-A73B-79BA-344E-044C99728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40E8B6-8FA2-7B0E-AE30-E11AC0546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685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8DCDBB-CBA8-EB8A-3FDD-E0B7467F1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D8A4EC-252F-2EB0-5411-C976E53B9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7DCE41-6ECF-E14C-CE76-2CDE054D7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328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4EA93-6954-DF34-2830-494CE52C4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112F3-5227-4747-DA4C-A61F8AD65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FB9D97-E1F2-1289-2F6B-B609DF4B06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2EA7B7-5F4B-120B-F59A-29C973053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02819F-DE47-C485-E133-3C93D5A4A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E22FD-1286-CA85-7637-79DE18A36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2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4223A-80A6-34D6-6E60-AFAFBD7F8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09F3C3-6D27-8B2E-7D4D-241B0A23D1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690C99-2650-0F94-82D2-039E722090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F19DAB-3029-7E40-B118-1947FC8FF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7DB4EF-F7AF-5749-9168-32B21EFF8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D7E76A-BE93-EB60-5D5F-035B5E7B3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2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05D1C8-46CB-36C7-444B-4A63497C4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89459-3688-CDFE-8C99-D62EDF456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F4C9B-EC68-EA2B-4538-8265105711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3C81C1-87F6-504C-8C73-68C9C5D75E4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9426C-1DC7-2379-8E74-625BBAC1EA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1FB79-02BC-68F1-6689-F45E22581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02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Luke%201%3A26-38&amp;version=ESV#fen-ESV-24913b" TargetMode="External"/><Relationship Id="rId2" Type="http://schemas.openxmlformats.org/officeDocument/2006/relationships/hyperlink" Target="https://www.biblegateway.com/passage/?search=Luke%201%3A26-38&amp;version=ESV#fen-ESV-24912a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Luke%201%3A26-38&amp;version=ESV#fen-ESV-24919c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Luke%201%3A26-38&amp;version=ESV#fen-ESV-24920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Luke%201%3A26-38&amp;version=ESV#fen-ESV-24920d" TargetMode="External"/><Relationship Id="rId2" Type="http://schemas.openxmlformats.org/officeDocument/2006/relationships/hyperlink" Target="https://www.biblegateway.com/passage/?search=Luke%201%3A26-38&amp;version=ESV#fen-ESV-24919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Luke%201%3A26-38&amp;version=ESV#fen-ESV-24923e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Luke%201%3A26-38&amp;version=ESV#fen-ESV-24923e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Luke%201%3A26-38&amp;version=ESV#fen-ESV-24920d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Luke%201%3A26-38&amp;version=ESV#fen-ESV-24912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Luke%201%3A26-38&amp;version=ESV#fen-ESV-24913b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BF8F6-B390-25AD-1E15-7A6D6479B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E7256-42C9-278E-BFCE-6C7323036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0141"/>
            <a:ext cx="10515600" cy="567682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200" dirty="0"/>
              <a:t>Luke 1:26-38: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037A5E-7B07-2BC4-E514-9D7912F60BD9}"/>
              </a:ext>
            </a:extLst>
          </p:cNvPr>
          <p:cNvSpPr txBox="1"/>
          <p:nvPr/>
        </p:nvSpPr>
        <p:spPr>
          <a:xfrm>
            <a:off x="904296" y="1669057"/>
            <a:ext cx="10058400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26 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the sixth month the angel Gabriel was sent from God to a city of Galilee named Nazareth,</a:t>
            </a:r>
          </a:p>
          <a:p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200" b="1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27 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a virgin betrothed</a:t>
            </a:r>
            <a:r>
              <a:rPr lang="en-US" sz="2200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en-US" sz="2200" kern="0" baseline="30000" dirty="0">
                <a:solidFill>
                  <a:srgbClr val="4A4A4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 tooltip="See footnote a"/>
              </a:rPr>
              <a:t>a</a:t>
            </a:r>
            <a:r>
              <a:rPr lang="en-US" sz="2200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to a man whose name was Joseph, of the house of David. And the virgin's name was Mary. </a:t>
            </a:r>
          </a:p>
          <a:p>
            <a:r>
              <a:rPr lang="en-US" sz="2200" b="1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28 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he came to her and said, “Greetings, O favored one, the Lord is with you!”</a:t>
            </a:r>
            <a:r>
              <a:rPr lang="en-US" sz="2200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en-US" sz="2200" kern="0" baseline="30000" dirty="0">
                <a:solidFill>
                  <a:srgbClr val="4A4A4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 tooltip="See footnote b"/>
              </a:rPr>
              <a:t>b</a:t>
            </a:r>
            <a:r>
              <a:rPr lang="en-US" sz="2200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r>
              <a:rPr lang="en-US" sz="2200" b="1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29 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But she was greatly troubled at the saying, and tried to discern what sort of greeting this might be. </a:t>
            </a:r>
          </a:p>
          <a:p>
            <a:r>
              <a:rPr lang="en-US" sz="2200" b="1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30 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the angel said to her, “Do not be afraid, Mary, for you have found favor with God. </a:t>
            </a:r>
          </a:p>
          <a:p>
            <a:r>
              <a:rPr lang="en-US" sz="2200" b="1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31 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behold, you will conceive in your womb and bear a son, and you shall call his name Jesus. </a:t>
            </a:r>
          </a:p>
          <a:p>
            <a:r>
              <a:rPr lang="en-US" sz="2200" b="1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32 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will be great and will be called the Son of the Most High. And the Lord God will give to him the throne of his father David, 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693656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D61F8-1216-CEBA-25AD-9B28E193D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40ED4-69B5-3517-0BD6-9D5E105060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4570"/>
            <a:ext cx="10515600" cy="573239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000" dirty="0"/>
              <a:t>Psalm 84:10, “For a day in your courts is better than a thousand elsewhere. I would rather be a doorkeeper in the house of my God than dwell in the tents of wickedness.” </a:t>
            </a:r>
          </a:p>
        </p:txBody>
      </p:sp>
    </p:spTree>
    <p:extLst>
      <p:ext uri="{BB962C8B-B14F-4D97-AF65-F5344CB8AC3E}">
        <p14:creationId xmlns:p14="http://schemas.microsoft.com/office/powerpoint/2010/main" val="857539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A3EA2-388B-C502-25F2-4E076478C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52CDEE-C9E3-D45D-06F6-78876232B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-579838"/>
            <a:ext cx="10776196" cy="66320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95EE22-8E7F-7EDE-BE6E-FB673F60E76D}"/>
              </a:ext>
            </a:extLst>
          </p:cNvPr>
          <p:cNvSpPr txBox="1"/>
          <p:nvPr/>
        </p:nvSpPr>
        <p:spPr>
          <a:xfrm>
            <a:off x="1343813" y="1623621"/>
            <a:ext cx="937638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Look at verse 29. “</a:t>
            </a:r>
            <a:r>
              <a:rPr lang="en-US" sz="4800" b="1" kern="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29 </a:t>
            </a:r>
            <a:r>
              <a:rPr lang="en-US" sz="4800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But she was greatly troubled at the saying, and tried to discern what sort of greeting this might be.”</a:t>
            </a:r>
            <a:r>
              <a:rPr lang="en-US" sz="4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96485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0E49B-F211-A870-687A-78CBB7D96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6E0F9-19D9-1563-7F39-47323B692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0844"/>
            <a:ext cx="10515600" cy="57661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endParaRPr lang="en-US" b="1" u="sng" dirty="0"/>
          </a:p>
        </p:txBody>
      </p:sp>
      <p:pic>
        <p:nvPicPr>
          <p:cNvPr id="4" name="Picture 2" descr="The God of the Impossible ~ Luke 1:26-38 ~ Dec. 1, 2013 ~ Carl Crouse">
            <a:extLst>
              <a:ext uri="{FF2B5EF4-FFF2-40B4-BE49-F238E27FC236}">
                <a16:creationId xmlns:a16="http://schemas.microsoft.com/office/drawing/2014/main" id="{BA95672E-DD26-24C4-AA13-1602EDCBA8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444" y="1358970"/>
            <a:ext cx="4738713" cy="4364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1326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96FB8-1417-4799-5C9A-9EFA69BEF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03CCE51-7CE3-E074-9FA0-6F4A39BC4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486" y="880913"/>
            <a:ext cx="10515600" cy="517130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5400" dirty="0"/>
          </a:p>
          <a:p>
            <a:pPr marL="0" indent="0">
              <a:buNone/>
            </a:pPr>
            <a:r>
              <a:rPr lang="en-US" sz="5400" dirty="0"/>
              <a:t>Look at verse 30. “</a:t>
            </a:r>
            <a:r>
              <a:rPr lang="en-US" sz="5400" b="1" baseline="30000" dirty="0"/>
              <a:t>30</a:t>
            </a:r>
            <a:r>
              <a:rPr lang="en-US" sz="5400" dirty="0"/>
              <a:t>And the angel said to her, ‘Do not be afraid, Mary, for you have found favor with God.’”  </a:t>
            </a:r>
          </a:p>
        </p:txBody>
      </p:sp>
    </p:spTree>
    <p:extLst>
      <p:ext uri="{BB962C8B-B14F-4D97-AF65-F5344CB8AC3E}">
        <p14:creationId xmlns:p14="http://schemas.microsoft.com/office/powerpoint/2010/main" val="2954388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761AD-47C1-7B02-88E7-97A7CD9E8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28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B8290-BB9B-8C25-FCBF-3C3B4C56E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0869"/>
            <a:ext cx="10515600" cy="560609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3381E1-E862-C289-F32F-98608830B69C}"/>
              </a:ext>
            </a:extLst>
          </p:cNvPr>
          <p:cNvSpPr txBox="1"/>
          <p:nvPr/>
        </p:nvSpPr>
        <p:spPr>
          <a:xfrm>
            <a:off x="1288243" y="1973532"/>
            <a:ext cx="10065557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/>
              <a:t>Proverbs 9:10 reads, “The fear of the </a:t>
            </a:r>
            <a:r>
              <a:rPr lang="en-US" sz="4400" cap="small" dirty="0"/>
              <a:t>Lord</a:t>
            </a:r>
            <a:r>
              <a:rPr lang="en-US" sz="4400" dirty="0"/>
              <a:t> is the beginning of wisdom, and the knowledge of the Holy One is insight.” </a:t>
            </a:r>
          </a:p>
        </p:txBody>
      </p:sp>
    </p:spTree>
    <p:extLst>
      <p:ext uri="{BB962C8B-B14F-4D97-AF65-F5344CB8AC3E}">
        <p14:creationId xmlns:p14="http://schemas.microsoft.com/office/powerpoint/2010/main" val="66919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FFCBB-D352-8E2F-DCE3-1AAC7B5FC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18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33B93-FBE2-DBA8-6BCE-98059E157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9830"/>
            <a:ext cx="10515600" cy="57071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E23F7A-1499-B17B-8198-F353BAF92E8D}"/>
              </a:ext>
            </a:extLst>
          </p:cNvPr>
          <p:cNvSpPr txBox="1"/>
          <p:nvPr/>
        </p:nvSpPr>
        <p:spPr>
          <a:xfrm>
            <a:off x="899244" y="1460167"/>
            <a:ext cx="1041203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Isaiah 11:2-3a, “And the Spirit of the </a:t>
            </a:r>
            <a:r>
              <a:rPr lang="en-US" sz="4000" cap="small" dirty="0"/>
              <a:t>Lord</a:t>
            </a:r>
            <a:r>
              <a:rPr lang="en-US" sz="4000" dirty="0"/>
              <a:t> shall rest upon him, the Spirit of wisdom and understanding, the Spirit of counsel and might, the Spirit of knowledge and the fear of the </a:t>
            </a:r>
            <a:r>
              <a:rPr lang="en-US" sz="4000" cap="small" dirty="0"/>
              <a:t>Lord</a:t>
            </a:r>
            <a:r>
              <a:rPr lang="en-US" sz="4000" dirty="0"/>
              <a:t>. </a:t>
            </a:r>
            <a:r>
              <a:rPr lang="en-US" sz="4000" b="1" baseline="30000" dirty="0"/>
              <a:t>3 </a:t>
            </a:r>
            <a:r>
              <a:rPr lang="en-US" sz="4000" dirty="0"/>
              <a:t>And his delight shall be in the fear of the </a:t>
            </a:r>
            <a:r>
              <a:rPr lang="en-US" sz="4000" cap="small" dirty="0"/>
              <a:t>Lord</a:t>
            </a:r>
            <a:r>
              <a:rPr lang="en-US" sz="4000" dirty="0"/>
              <a:t>.” </a:t>
            </a:r>
          </a:p>
        </p:txBody>
      </p:sp>
    </p:spTree>
    <p:extLst>
      <p:ext uri="{BB962C8B-B14F-4D97-AF65-F5344CB8AC3E}">
        <p14:creationId xmlns:p14="http://schemas.microsoft.com/office/powerpoint/2010/main" val="2259362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CF3EE-E964-4440-260E-F412595F0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F5D149-8FE4-2A1F-BF92-51DC7A0C4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0291"/>
            <a:ext cx="10515600" cy="55249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7973D2-7D67-CEE1-755D-4AC34753AF61}"/>
              </a:ext>
            </a:extLst>
          </p:cNvPr>
          <p:cNvSpPr txBox="1"/>
          <p:nvPr/>
        </p:nvSpPr>
        <p:spPr>
          <a:xfrm>
            <a:off x="909347" y="1166842"/>
            <a:ext cx="105156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Look at verses 31-33. “</a:t>
            </a:r>
            <a:r>
              <a:rPr lang="en-US" sz="3600" b="1" baseline="30000" dirty="0"/>
              <a:t>31</a:t>
            </a:r>
            <a:r>
              <a:rPr lang="en-US" sz="3600" dirty="0"/>
              <a:t>And behold, you will conceive in your womb and bear a son, and you shall call his name Jesus. </a:t>
            </a:r>
            <a:r>
              <a:rPr lang="en-US" sz="3600" b="1" baseline="30000" dirty="0"/>
              <a:t>32 </a:t>
            </a:r>
            <a:r>
              <a:rPr lang="en-US" sz="3600" dirty="0"/>
              <a:t>He will be great and will be called the Son of the Most High. And the Lord God will give to him the throne of his father David, </a:t>
            </a:r>
            <a:r>
              <a:rPr lang="en-US" sz="3600" b="1" baseline="30000" dirty="0"/>
              <a:t>33 </a:t>
            </a:r>
            <a:r>
              <a:rPr lang="en-US" sz="3600" dirty="0"/>
              <a:t>and he will reign over the house of Jacob forever, and of his kingdom there will be no end.” </a:t>
            </a:r>
          </a:p>
        </p:txBody>
      </p:sp>
    </p:spTree>
    <p:extLst>
      <p:ext uri="{BB962C8B-B14F-4D97-AF65-F5344CB8AC3E}">
        <p14:creationId xmlns:p14="http://schemas.microsoft.com/office/powerpoint/2010/main" val="17522744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4609B-8A79-9006-9F82-8B95A6587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667" y="349969"/>
            <a:ext cx="10515600" cy="4571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317C293-40D1-77A0-B98E-61BFA88B2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713" y="767894"/>
            <a:ext cx="11114254" cy="5409069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75F3D7-1FAD-F5D7-DC96-37FB81974377}"/>
              </a:ext>
            </a:extLst>
          </p:cNvPr>
          <p:cNvSpPr txBox="1"/>
          <p:nvPr/>
        </p:nvSpPr>
        <p:spPr>
          <a:xfrm>
            <a:off x="1131633" y="845314"/>
            <a:ext cx="9805803" cy="4596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effectLst/>
                <a:latin typeface="Bahnschrift SemiLight SemiConde" panose="020B0502040204020203" pitchFamily="34" charset="0"/>
                <a:ea typeface="Calibri" panose="020F0502020204030204" pitchFamily="34" charset="0"/>
              </a:rPr>
              <a:t>2 Samuel 7:12-16, “</a:t>
            </a:r>
            <a:r>
              <a:rPr lang="en-US" sz="2800" dirty="0">
                <a:solidFill>
                  <a:srgbClr val="000000"/>
                </a:solidFill>
                <a:effectLst/>
                <a:latin typeface="Bahnschrift SemiLight SemiConde" panose="020B0502040204020203" pitchFamily="34" charset="0"/>
                <a:ea typeface="Calibri" panose="020F0502020204030204" pitchFamily="34" charset="0"/>
              </a:rPr>
              <a:t>When your days are fulfilled and you lie down with your fathers, I will raise up your offspring after you, who shall come from your body, and I will establish his kingdom.</a:t>
            </a:r>
            <a:r>
              <a:rPr lang="en-US" sz="2800" dirty="0">
                <a:solidFill>
                  <a:srgbClr val="000000"/>
                </a:solidFill>
                <a:effectLst/>
                <a:latin typeface="Bahnschrift SemiLight SemiConde" panose="020B0502040204020203" pitchFamily="34" charset="0"/>
              </a:rPr>
              <a:t> </a:t>
            </a:r>
          </a:p>
          <a:p>
            <a:endParaRPr lang="en-US" sz="2800" b="1" baseline="30000" dirty="0">
              <a:solidFill>
                <a:srgbClr val="000000"/>
              </a:solidFill>
              <a:latin typeface="Bahnschrift SemiLight SemiConde" panose="020B0502040204020203" pitchFamily="34" charset="0"/>
            </a:endParaRPr>
          </a:p>
          <a:p>
            <a:r>
              <a:rPr lang="en-US" sz="3800" b="1" baseline="30000" dirty="0">
                <a:solidFill>
                  <a:srgbClr val="000000"/>
                </a:solidFill>
                <a:latin typeface="Bahnschrift SemiLight SemiConde" panose="020B0502040204020203" pitchFamily="34" charset="0"/>
              </a:rPr>
              <a:t>1</a:t>
            </a:r>
            <a:r>
              <a:rPr lang="en-US" sz="3800" b="1" baseline="30000" dirty="0">
                <a:solidFill>
                  <a:srgbClr val="000000"/>
                </a:solidFill>
                <a:latin typeface="Bahnschrift SemiLight SemiConde" panose="020B0502040204020203" pitchFamily="34" charset="0"/>
                <a:cs typeface="Times New Roman" panose="02020603050405020304" pitchFamily="18" charset="0"/>
              </a:rPr>
              <a:t>3</a:t>
            </a:r>
            <a:r>
              <a:rPr lang="en-US" sz="3800" baseline="30000" dirty="0">
                <a:solidFill>
                  <a:srgbClr val="000000"/>
                </a:solidFill>
                <a:effectLst/>
                <a:latin typeface="Bahnschrift SemiLight SemiConde" panose="020B0502040204020203" pitchFamily="34" charset="0"/>
                <a:cs typeface="Times New Roman" panose="02020603050405020304" pitchFamily="18" charset="0"/>
              </a:rPr>
              <a:t> He shall build a house for my name, and I will establish the throne of his kingdom forever. 14 I will be to him a father, and he shall be to me a son. When he commits iniquity, I will discipline him with the rod of men, with the stripes of the sons of men, 15 but my steadfast love will not depart from him, as I took it from Saul, whom I put away from before you. 16 And your house and your kingdom shall be made sure forever before me. Your throne shall be established forever.”</a:t>
            </a:r>
            <a:endParaRPr lang="en-US" sz="3800" dirty="0">
              <a:latin typeface="Bahnschrift SemiLight SemiConde" panose="020B0502040204020203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524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B456C-3BB4-AD28-F1C2-3B3C5817D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FB62F-61C3-1ADB-B04B-96B910240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6756"/>
            <a:ext cx="10515600" cy="5766119"/>
          </a:xfrm>
        </p:spPr>
        <p:txBody>
          <a:bodyPr/>
          <a:lstStyle/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endParaRPr lang="en-US" b="1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EF22B5-3A87-8635-8400-449BF19307C5}"/>
              </a:ext>
            </a:extLst>
          </p:cNvPr>
          <p:cNvSpPr txBox="1"/>
          <p:nvPr/>
        </p:nvSpPr>
        <p:spPr>
          <a:xfrm>
            <a:off x="1566099" y="1775913"/>
            <a:ext cx="8810573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Look at verse 34. “</a:t>
            </a:r>
            <a:r>
              <a:rPr lang="en-US" sz="4400" b="1" kern="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34 </a:t>
            </a:r>
            <a:r>
              <a:rPr lang="en-US" sz="4400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And Mary said to the angel, ‘How will this be, since I am a virgin?’”</a:t>
            </a:r>
            <a:r>
              <a:rPr lang="en-US" sz="4400" kern="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en-US" sz="4400" kern="0" baseline="30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See footnote c"/>
              </a:rPr>
              <a:t>c</a:t>
            </a:r>
            <a:r>
              <a:rPr lang="en-US" sz="4400" kern="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660586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6AAC8-6BB9-B9B2-68EA-1C2C9C176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E4E7B-1A74-49BF-94BA-E835C5745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4674"/>
            <a:ext cx="10515600" cy="5722289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A068E9-68EB-B7EF-4514-9FAC6FE8D59E}"/>
              </a:ext>
            </a:extLst>
          </p:cNvPr>
          <p:cNvSpPr txBox="1"/>
          <p:nvPr/>
        </p:nvSpPr>
        <p:spPr>
          <a:xfrm>
            <a:off x="1041540" y="949539"/>
            <a:ext cx="1010891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Look at verses 35-37. “</a:t>
            </a:r>
            <a:r>
              <a:rPr lang="en-US" sz="3600" b="1" kern="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35</a:t>
            </a:r>
            <a:r>
              <a:rPr lang="en-US" sz="3600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And the angel answered her, “The Holy Spirit will come upon you, and the power of the Most High will overshadow you; therefore the child to be born</a:t>
            </a:r>
            <a:r>
              <a:rPr lang="en-US" sz="3600" kern="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en-US" sz="3600" u="sng" kern="0" baseline="30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See footnote d"/>
              </a:rPr>
              <a:t>d</a:t>
            </a:r>
            <a:r>
              <a:rPr lang="en-US" sz="3600" kern="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US" sz="3600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will be called holy—the Son of God. </a:t>
            </a:r>
            <a:r>
              <a:rPr lang="en-US" sz="3600" b="1" kern="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36 </a:t>
            </a:r>
            <a:r>
              <a:rPr lang="en-US" sz="3600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And behold, your relative Elizabeth in her old age has also conceived a son, and this is the sixth month with her who was called barren. </a:t>
            </a:r>
            <a:r>
              <a:rPr lang="en-US" sz="3600" b="1" kern="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37 </a:t>
            </a:r>
            <a:r>
              <a:rPr lang="en-US" sz="3600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For nothing will be impossible with God.”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91619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5789F-CB34-B2BE-BACE-1FB1C3E4F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B68C0-8DAF-260F-CC87-7ACAA7FB3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0896" y="365125"/>
            <a:ext cx="9091056" cy="5318277"/>
          </a:xfrm>
        </p:spPr>
        <p:txBody>
          <a:bodyPr/>
          <a:lstStyle/>
          <a:p>
            <a:pPr marL="0" indent="0">
              <a:buNone/>
            </a:pPr>
            <a:endParaRPr lang="en-US" b="1" baseline="30000" dirty="0"/>
          </a:p>
          <a:p>
            <a:pPr marL="0" indent="0">
              <a:buNone/>
            </a:pPr>
            <a:endParaRPr lang="en-US" b="1" baseline="30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949EF3-B6E3-31D6-9CEC-62EA5E114845}"/>
              </a:ext>
            </a:extLst>
          </p:cNvPr>
          <p:cNvSpPr txBox="1"/>
          <p:nvPr/>
        </p:nvSpPr>
        <p:spPr>
          <a:xfrm>
            <a:off x="1353918" y="1167990"/>
            <a:ext cx="8840884" cy="4863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200" b="1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33 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he will reign over the house of Jacob forever, and of his kingdom there will be no end.”</a:t>
            </a:r>
            <a:endParaRPr lang="en-US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200" b="1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34 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Mary said to the angel, “How will this be, since I am a virgin?”</a:t>
            </a:r>
            <a:r>
              <a:rPr lang="en-US" sz="2200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200" kern="0" baseline="30000" dirty="0">
                <a:solidFill>
                  <a:srgbClr val="4A4A4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See footnote c"/>
              </a:rPr>
              <a:t>c</a:t>
            </a:r>
            <a:r>
              <a:rPr lang="en-US" sz="2200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200" b="1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35 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the angel answered her, “The Holy Spirit will come upon you, and the power of the Most High will overshadow you; therefore the child to be born</a:t>
            </a:r>
            <a:r>
              <a:rPr lang="en-US" sz="2200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200" kern="0" baseline="30000" dirty="0">
                <a:solidFill>
                  <a:srgbClr val="4A4A4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ee footnote d"/>
              </a:rPr>
              <a:t>d</a:t>
            </a:r>
            <a:r>
              <a:rPr lang="en-US" sz="2200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will be called holy—the Son of God. 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200" b="1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36 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behold, your relative Elizabeth in her old age has also conceived a son, and this is the sixth month with her who was called barren. 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200" b="1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37 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 nothing will be impossible with God.” 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200" b="1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38 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Mary said, “Behold, I am the servant</a:t>
            </a:r>
            <a:r>
              <a:rPr lang="en-US" sz="2200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200" kern="0" baseline="30000" dirty="0">
                <a:solidFill>
                  <a:srgbClr val="4A4A4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ee footnote e"/>
              </a:rPr>
              <a:t>e</a:t>
            </a:r>
            <a:r>
              <a:rPr lang="en-US" sz="2200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of the Lord; let it be to me according to your word.” And the angel departed from her.</a:t>
            </a:r>
            <a:endParaRPr lang="en-US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9297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8034E-E10C-0521-6606-D1F3C3783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EA5BD-C96D-8986-4DF0-296F51EFFA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4778"/>
            <a:ext cx="10515600" cy="571218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Luke 1:26-38 | Nothing Is Impossible With God | Shawn Dean">
            <a:extLst>
              <a:ext uri="{FF2B5EF4-FFF2-40B4-BE49-F238E27FC236}">
                <a16:creationId xmlns:a16="http://schemas.microsoft.com/office/drawing/2014/main" id="{F0D4280C-B351-9CE2-5C95-CC78FD3146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445" y="1039019"/>
            <a:ext cx="7806519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22960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5B46A-E51E-8C50-CA40-05E9A37B7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31158-C2C1-A254-193C-AB859A90A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0844"/>
            <a:ext cx="10515600" cy="5766119"/>
          </a:xfrm>
        </p:spPr>
        <p:txBody>
          <a:bodyPr/>
          <a:lstStyle/>
          <a:p>
            <a:pPr marL="0" indent="0">
              <a:buNone/>
            </a:pPr>
            <a:endParaRPr lang="en-US" kern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kern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kern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21C993-2294-E78D-EB46-EFE31FCB7417}"/>
              </a:ext>
            </a:extLst>
          </p:cNvPr>
          <p:cNvSpPr txBox="1"/>
          <p:nvPr/>
        </p:nvSpPr>
        <p:spPr>
          <a:xfrm>
            <a:off x="1454958" y="1401077"/>
            <a:ext cx="935618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dirty="0"/>
              <a:t>Look at verse 38. “</a:t>
            </a:r>
            <a:r>
              <a:rPr lang="en-US" sz="4800" b="1" baseline="30000" dirty="0"/>
              <a:t>38 </a:t>
            </a:r>
            <a:r>
              <a:rPr lang="en-US" sz="4800" dirty="0"/>
              <a:t>And Mary said, ‘Behold, I am the servant</a:t>
            </a:r>
            <a:r>
              <a:rPr lang="en-US" sz="4800" baseline="30000" dirty="0"/>
              <a:t>[</a:t>
            </a:r>
            <a:r>
              <a:rPr lang="en-US" sz="4800" u="sng" baseline="30000" dirty="0">
                <a:hlinkClick r:id="rId2" tooltip="See footnote e"/>
              </a:rPr>
              <a:t>e</a:t>
            </a:r>
            <a:r>
              <a:rPr lang="en-US" sz="4800" baseline="30000" dirty="0"/>
              <a:t>]</a:t>
            </a:r>
            <a:r>
              <a:rPr lang="en-US" sz="4800" dirty="0"/>
              <a:t> of the Lord; let it be to me according to your word.’ And the angel departed from her.” </a:t>
            </a:r>
          </a:p>
        </p:txBody>
      </p:sp>
    </p:spTree>
    <p:extLst>
      <p:ext uri="{BB962C8B-B14F-4D97-AF65-F5344CB8AC3E}">
        <p14:creationId xmlns:p14="http://schemas.microsoft.com/office/powerpoint/2010/main" val="35811477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4197F-8E5A-BB28-562C-337A37FE2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306FD3-AFD1-90A9-5B85-CF9877E8C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1084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000" dirty="0"/>
              <a:t>John 18:37a, “Then Pilate said to him, ‘So you are a king?’ Jesus answered, ‘You say that I am a king. For this purpose I was born and for this purpose I have come into the world…’” </a:t>
            </a:r>
          </a:p>
        </p:txBody>
      </p:sp>
    </p:spTree>
    <p:extLst>
      <p:ext uri="{BB962C8B-B14F-4D97-AF65-F5344CB8AC3E}">
        <p14:creationId xmlns:p14="http://schemas.microsoft.com/office/powerpoint/2010/main" val="1795388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A6544-967B-3532-753D-356C450DA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A6DFB2-9F70-6795-194B-248B31B59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4882"/>
            <a:ext cx="10515600" cy="5702081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01C05B-D0EC-4FF9-4C91-466AE665521A}"/>
              </a:ext>
            </a:extLst>
          </p:cNvPr>
          <p:cNvSpPr txBox="1"/>
          <p:nvPr/>
        </p:nvSpPr>
        <p:spPr>
          <a:xfrm>
            <a:off x="1583140" y="2092489"/>
            <a:ext cx="850255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Isaiah 11:1, “</a:t>
            </a:r>
            <a:r>
              <a:rPr lang="en-US" sz="4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There shall come forth a shoot from the stump of Jesse,</a:t>
            </a:r>
            <a:r>
              <a:rPr lang="en-US" sz="4000" dirty="0">
                <a:solidFill>
                  <a:srgbClr val="000000"/>
                </a:solidFill>
                <a:effectLst/>
                <a:highlight>
                  <a:srgbClr val="00FF00"/>
                </a:highlight>
              </a:rPr>
              <a:t> and a branch from his roots shall bear fruit.”</a:t>
            </a:r>
            <a:endParaRPr lang="en-US" sz="4000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910029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D23E4-677B-44B6-AC8D-F32BF9137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23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1028" name="Picture 4" descr="Discover the Jesse Tree, a hidden gem of Advent traditions">
            <a:extLst>
              <a:ext uri="{FF2B5EF4-FFF2-40B4-BE49-F238E27FC236}">
                <a16:creationId xmlns:a16="http://schemas.microsoft.com/office/drawing/2014/main" id="{B757F0BD-E627-B8FC-35E1-FA87848431C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004" y="749300"/>
            <a:ext cx="6799903" cy="554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8331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7AA38-6A34-2FC8-A933-F6A5C5D1E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3074" name="Picture 2" descr="Luke 1:26-38. He will be great, and will be called the Son of the Most High">
            <a:extLst>
              <a:ext uri="{FF2B5EF4-FFF2-40B4-BE49-F238E27FC236}">
                <a16:creationId xmlns:a16="http://schemas.microsoft.com/office/drawing/2014/main" id="{09A0367A-61CA-B67C-B218-1BFB4F5D2BF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575" y="1093788"/>
            <a:ext cx="8296849" cy="435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6279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F447F-04E0-1B47-039A-3219134E7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73655-BF0F-FBAE-D520-06D84DA3F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0019"/>
            <a:ext cx="10515600" cy="47626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The Holy Son of God</a:t>
            </a:r>
          </a:p>
          <a:p>
            <a:pPr marL="0" indent="0">
              <a:buNone/>
            </a:pPr>
            <a:r>
              <a:rPr lang="en-US" sz="3600" dirty="0"/>
              <a:t>Luke 1:26-38</a:t>
            </a:r>
          </a:p>
          <a:p>
            <a:pPr marL="0" indent="0">
              <a:buNone/>
            </a:pPr>
            <a:r>
              <a:rPr lang="en-US" sz="3600" dirty="0"/>
              <a:t>Key Verse: 35:</a:t>
            </a:r>
          </a:p>
          <a:p>
            <a:pPr marL="0" indent="0">
              <a:buNone/>
            </a:pPr>
            <a:r>
              <a:rPr lang="en-US" sz="3600" b="1" baseline="30000" dirty="0"/>
              <a:t>35 </a:t>
            </a:r>
            <a:r>
              <a:rPr lang="en-US" sz="3600" dirty="0"/>
              <a:t>And the angel answered her, “The Holy Spirit will come upon you, and the power of the Most High will overshadow you; therefore the child to be born</a:t>
            </a:r>
            <a:r>
              <a:rPr lang="en-US" sz="3600" baseline="30000" dirty="0"/>
              <a:t>[</a:t>
            </a:r>
            <a:r>
              <a:rPr lang="en-US" sz="3600" u="sng" baseline="30000" dirty="0">
                <a:hlinkClick r:id="rId2" tooltip="See footnote d"/>
              </a:rPr>
              <a:t>d</a:t>
            </a:r>
            <a:r>
              <a:rPr lang="en-US" sz="3600" baseline="30000" dirty="0"/>
              <a:t>]</a:t>
            </a:r>
            <a:r>
              <a:rPr lang="en-US" sz="3600" dirty="0"/>
              <a:t> will be called holy—the Son of God.”</a:t>
            </a: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370162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DCFD9-3E1A-AE55-4169-F90866DDD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5F1F1-D7A6-B2AA-C59C-2BF19F501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4674"/>
            <a:ext cx="10515600" cy="5722289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7F0C9A-1331-BA6E-A456-E29C5742870E}"/>
              </a:ext>
            </a:extLst>
          </p:cNvPr>
          <p:cNvSpPr txBox="1"/>
          <p:nvPr/>
        </p:nvSpPr>
        <p:spPr>
          <a:xfrm>
            <a:off x="1460310" y="1422992"/>
            <a:ext cx="913945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Look at verses 26-27. “</a:t>
            </a:r>
            <a:r>
              <a:rPr lang="en-US" sz="4000" b="1" kern="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26 </a:t>
            </a:r>
            <a:r>
              <a:rPr lang="en-US" sz="4000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In the sixth month the angel Gabriel was sent from God to a city of Galilee named Nazareth, </a:t>
            </a:r>
            <a:r>
              <a:rPr lang="en-US" sz="4000" b="1" kern="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27 </a:t>
            </a:r>
            <a:r>
              <a:rPr lang="en-US" sz="4000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to a virgin betrothed</a:t>
            </a:r>
            <a:r>
              <a:rPr lang="en-US" sz="4000" kern="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en-US" sz="4000" kern="0" baseline="30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See footnote a"/>
              </a:rPr>
              <a:t>a</a:t>
            </a:r>
            <a:r>
              <a:rPr lang="en-US" sz="4000" kern="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US" sz="4000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to a man whose name was Joseph, of the house of David. And the virgin's name was Mary.”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56239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DD563-26B5-D624-2942-E93600988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B5A57-C685-AAFC-D185-F2D6AFCD3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0844"/>
            <a:ext cx="10515600" cy="5766119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221A5A-CD2A-CF1E-3B25-4D3101B1CE81}"/>
              </a:ext>
            </a:extLst>
          </p:cNvPr>
          <p:cNvSpPr txBox="1"/>
          <p:nvPr/>
        </p:nvSpPr>
        <p:spPr>
          <a:xfrm>
            <a:off x="1470112" y="1740548"/>
            <a:ext cx="889140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Look at verse 28. “</a:t>
            </a:r>
            <a:r>
              <a:rPr lang="en-US" sz="4000" b="1" kern="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28 </a:t>
            </a:r>
            <a:r>
              <a:rPr lang="en-US" sz="4000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And he came to her and said, ‘Greetings, O favored one, the Lord is with you!’</a:t>
            </a:r>
            <a:r>
              <a:rPr lang="en-US" sz="4000" kern="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en-US" sz="4000" kern="0" baseline="30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See footnote b"/>
              </a:rPr>
              <a:t>b</a:t>
            </a:r>
            <a:r>
              <a:rPr lang="en-US" sz="4000" kern="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US" sz="4000" kern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r>
              <a:rPr lang="en-US" sz="40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86311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DF7B6-4924-C931-C5C2-13417A489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F00BF-9DA7-6D18-B282-01657DFD1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7128"/>
            <a:ext cx="10515600" cy="5268412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LUKE 1:26-38">
            <a:extLst>
              <a:ext uri="{FF2B5EF4-FFF2-40B4-BE49-F238E27FC236}">
                <a16:creationId xmlns:a16="http://schemas.microsoft.com/office/drawing/2014/main" id="{2F0A3404-1272-4032-72F8-D5886654B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397" y="1095375"/>
            <a:ext cx="7234368" cy="4911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084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3182</TotalTime>
  <Words>1126</Words>
  <Application>Microsoft Office PowerPoint</Application>
  <PresentationFormat>Widescreen</PresentationFormat>
  <Paragraphs>60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Aptos</vt:lpstr>
      <vt:lpstr>Aptos Display</vt:lpstr>
      <vt:lpstr>Arial</vt:lpstr>
      <vt:lpstr>Bahnschrift SemiLight SemiConde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Joshua Min</dc:creator>
  <cp:lastModifiedBy>Admin</cp:lastModifiedBy>
  <cp:revision>130</cp:revision>
  <dcterms:created xsi:type="dcterms:W3CDTF">2025-06-14T22:24:16Z</dcterms:created>
  <dcterms:modified xsi:type="dcterms:W3CDTF">2025-12-07T14:21:32Z</dcterms:modified>
</cp:coreProperties>
</file>